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306" y="30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9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2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43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3013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05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36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73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71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1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8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3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7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9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7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8EFB235-6718-44AA-8C94-D973371DF44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46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dataset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1430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3200" dirty="0"/>
              <a:t>NAAN MUDHALVAN DATASCIENCE FUDAMANETAL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819400"/>
            <a:ext cx="6400800" cy="7620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PROJECT TITLE: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ENERGY CONSUMPTION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48006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PRESENTED BY: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T. AJAYKUMAR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SACS M.A.V.M.M. ENGINEERING COLLEGE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III</a:t>
            </a:r>
            <a:r>
              <a:rPr lang="en-US" baseline="30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YR CIVIL DEPT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3124200"/>
            <a:ext cx="6472554" cy="3124206"/>
          </a:xfrm>
        </p:spPr>
        <p:txBody>
          <a:bodyPr/>
          <a:lstStyle/>
          <a:p>
            <a:r>
              <a:rPr lang="en-US" dirty="0">
                <a:hlinkClick r:id="rId2"/>
              </a:rPr>
              <a:t>http://www.kaggle.com/datasets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124200"/>
            <a:ext cx="180530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Project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438400"/>
            <a:ext cx="8503920" cy="3660648"/>
          </a:xfrm>
        </p:spPr>
        <p:txBody>
          <a:bodyPr/>
          <a:lstStyle/>
          <a:p>
            <a:r>
              <a:rPr lang="en-US" dirty="0"/>
              <a:t>Our goal is to complete the task below based off the article and see if you reach a similar conclusion. Determining the Energy consumption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 issue around the world.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Problem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286000"/>
            <a:ext cx="8503920" cy="3813048"/>
          </a:xfrm>
        </p:spPr>
        <p:txBody>
          <a:bodyPr/>
          <a:lstStyle/>
          <a:p>
            <a:r>
              <a:rPr lang="en-US" dirty="0"/>
              <a:t>By Utilizing the visualization skills to determining the Energy consumption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dirty="0"/>
              <a:t>the series of issue will be separated and explored by the given csv datasets.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System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828800"/>
            <a:ext cx="8503920" cy="427024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Building the proposed solution would involve a combination of data processing, pyth0n programming and visualization skills</a:t>
            </a:r>
            <a:r>
              <a:rPr lang="en-US" sz="2400" dirty="0"/>
              <a:t>.</a:t>
            </a:r>
          </a:p>
          <a:p>
            <a:r>
              <a:rPr lang="en-US" sz="2000" b="1" dirty="0"/>
              <a:t>System requirements: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Hardware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A computer  with sufficient processing power, preferably with multiple cores or a GPU for faster training of machine learning models.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Adequate RAM to handle the size of the dataset and computational requirements.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Software:</a:t>
            </a:r>
          </a:p>
          <a:p>
            <a:pPr marL="1337310" lvl="3" indent="-514350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- An </a:t>
            </a:r>
            <a:r>
              <a:rPr lang="en-US" sz="1800" dirty="0">
                <a:solidFill>
                  <a:schemeClr val="tx1"/>
                </a:solidFill>
              </a:rPr>
              <a:t>operating system compatible with the required python libraries (e.g., </a:t>
            </a:r>
            <a:r>
              <a:rPr lang="en-US" sz="1800" dirty="0" err="1">
                <a:solidFill>
                  <a:schemeClr val="tx1"/>
                </a:solidFill>
              </a:rPr>
              <a:t>windows,linux,macOS</a:t>
            </a:r>
            <a:r>
              <a:rPr lang="en-US" sz="1800" dirty="0">
                <a:solidFill>
                  <a:schemeClr val="tx1"/>
                </a:solidFill>
              </a:rPr>
              <a:t>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en-US" sz="2500" b="1" dirty="0"/>
              <a:t>Algorithm selection</a:t>
            </a:r>
          </a:p>
          <a:p>
            <a:pPr>
              <a:buNone/>
            </a:pPr>
            <a:r>
              <a:rPr lang="en-US" sz="2000" b="1" dirty="0"/>
              <a:t>Data exploration 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Explore the movie rating structure, features and variables.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Identify potential patterns, correlations and outliners.</a:t>
            </a:r>
          </a:p>
          <a:p>
            <a:pPr>
              <a:buNone/>
            </a:pPr>
            <a:r>
              <a:rPr lang="en-US" sz="2000" b="1" dirty="0"/>
              <a:t>Problem formulation:</a:t>
            </a:r>
          </a:p>
          <a:p>
            <a:r>
              <a:rPr lang="en-US" sz="1800" dirty="0"/>
              <a:t>Define the problem: Predict optimal booking times, likelihood of special requests based on historical data.</a:t>
            </a:r>
          </a:p>
          <a:p>
            <a:pPr>
              <a:buNone/>
            </a:pPr>
            <a:r>
              <a:rPr lang="en-US" sz="2000" b="1" dirty="0"/>
              <a:t>Algorithm selection:</a:t>
            </a:r>
          </a:p>
          <a:p>
            <a:r>
              <a:rPr lang="en-US" sz="1800" dirty="0"/>
              <a:t>Regression tasks(e.g., predicting daily rates)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Consider linear regression, decision tree, or ensemble methods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classification tasks(e.g., predicting special requests);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Consider logistic regressive, decision trees or random forests.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828800"/>
            <a:ext cx="8503920" cy="4270248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2500" b="1" dirty="0"/>
              <a:t>Data input:</a:t>
            </a:r>
          </a:p>
          <a:p>
            <a:pPr>
              <a:buNone/>
            </a:pPr>
            <a:r>
              <a:rPr lang="en-US" sz="2000" b="1" dirty="0"/>
              <a:t>Data collection:</a:t>
            </a:r>
          </a:p>
          <a:p>
            <a:r>
              <a:rPr lang="en-US" sz="1800" dirty="0">
                <a:solidFill>
                  <a:schemeClr val="tx1"/>
                </a:solidFill>
              </a:rPr>
              <a:t>Gather historical data including booking dates ,special </a:t>
            </a:r>
            <a:r>
              <a:rPr lang="en-US" sz="1800" dirty="0" err="1">
                <a:solidFill>
                  <a:schemeClr val="tx1"/>
                </a:solidFill>
              </a:rPr>
              <a:t>requests,and</a:t>
            </a:r>
            <a:r>
              <a:rPr lang="en-US" sz="1800" dirty="0">
                <a:solidFill>
                  <a:schemeClr val="tx1"/>
                </a:solidFill>
              </a:rPr>
              <a:t> relevant details.</a:t>
            </a:r>
          </a:p>
          <a:p>
            <a:pPr>
              <a:buNone/>
            </a:pPr>
            <a:r>
              <a:rPr lang="en-US" sz="2000" b="1" dirty="0"/>
              <a:t>D</a:t>
            </a:r>
            <a:r>
              <a:rPr lang="en-US" sz="2000" b="1" dirty="0">
                <a:solidFill>
                  <a:schemeClr val="tx1"/>
                </a:solidFill>
              </a:rPr>
              <a:t>ata cleaning:</a:t>
            </a:r>
          </a:p>
          <a:p>
            <a:r>
              <a:rPr lang="en-US" sz="1800" dirty="0">
                <a:solidFill>
                  <a:schemeClr val="tx1"/>
                </a:solidFill>
              </a:rPr>
              <a:t>Handle missing values, outliners, and any inconsistencies in the dataset.</a:t>
            </a:r>
          </a:p>
          <a:p>
            <a:r>
              <a:rPr lang="en-US" sz="1800" dirty="0"/>
              <a:t>Convert categorical variables into numerical representation through encoding techniques.</a:t>
            </a:r>
          </a:p>
          <a:p>
            <a:pPr>
              <a:buNone/>
            </a:pPr>
            <a:r>
              <a:rPr lang="en-US" sz="2000" b="1" dirty="0"/>
              <a:t>Feature Engineering:</a:t>
            </a:r>
          </a:p>
          <a:p>
            <a:r>
              <a:rPr lang="en-US" sz="1800" dirty="0">
                <a:solidFill>
                  <a:schemeClr val="tx1"/>
                </a:solidFill>
              </a:rPr>
              <a:t>Create new features or modify existing ones based on domain knowledge.</a:t>
            </a:r>
          </a:p>
          <a:p>
            <a:r>
              <a:rPr lang="en-US" sz="1800" dirty="0"/>
              <a:t>Extract meaningful information from date variables, such as day-of-week or month.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4000"/>
            <a:ext cx="8503920" cy="48768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2400" b="1" dirty="0"/>
              <a:t>Training process:</a:t>
            </a:r>
          </a:p>
          <a:p>
            <a:pPr>
              <a:buNone/>
            </a:pPr>
            <a:r>
              <a:rPr lang="en-US" sz="2000" b="1" dirty="0"/>
              <a:t>Data splitting:</a:t>
            </a:r>
          </a:p>
          <a:p>
            <a:r>
              <a:rPr lang="en-US" sz="1800" dirty="0"/>
              <a:t>Divide the dataset into training and testing sets to evaluate the model’s performance.</a:t>
            </a:r>
          </a:p>
          <a:p>
            <a:pPr>
              <a:buNone/>
            </a:pPr>
            <a:r>
              <a:rPr lang="en-US" sz="2000" b="1" dirty="0"/>
              <a:t>Feature scaling:</a:t>
            </a:r>
          </a:p>
          <a:p>
            <a:r>
              <a:rPr lang="en-US" sz="1800" dirty="0"/>
              <a:t>Standardize or normalize numerical features to ensure they have consistent scale.</a:t>
            </a:r>
          </a:p>
          <a:p>
            <a:pPr>
              <a:buNone/>
            </a:pPr>
            <a:r>
              <a:rPr lang="en-US" sz="2000" b="1" dirty="0"/>
              <a:t>Modeling training:</a:t>
            </a:r>
          </a:p>
          <a:p>
            <a:r>
              <a:rPr lang="en-US" sz="1800" dirty="0"/>
              <a:t>Use the selected algorithm to train the model on the all sites scores dataset.</a:t>
            </a:r>
          </a:p>
          <a:p>
            <a:r>
              <a:rPr lang="en-US" sz="1800" dirty="0"/>
              <a:t>Adjust </a:t>
            </a:r>
            <a:r>
              <a:rPr lang="en-US" sz="1800" dirty="0" err="1"/>
              <a:t>hyperparameters</a:t>
            </a:r>
            <a:r>
              <a:rPr lang="en-US" sz="1800" dirty="0"/>
              <a:t> to optimize model performance.</a:t>
            </a:r>
          </a:p>
          <a:p>
            <a:pPr>
              <a:buNone/>
            </a:pPr>
            <a:r>
              <a:rPr lang="en-US" sz="2000" b="1" dirty="0"/>
              <a:t>Model evaluation:</a:t>
            </a:r>
          </a:p>
          <a:p>
            <a:r>
              <a:rPr lang="en-US" sz="1800" dirty="0"/>
              <a:t>Evaluate the model on the dataset using appropriate metrics(e.g., Mean Squared Error for </a:t>
            </a:r>
            <a:r>
              <a:rPr lang="en-US" sz="1800" dirty="0" err="1"/>
              <a:t>regression,accuracy,precision</a:t>
            </a:r>
            <a:r>
              <a:rPr lang="en-US" sz="1800" dirty="0"/>
              <a:t>, recall for classification).</a:t>
            </a:r>
          </a:p>
          <a:p>
            <a:r>
              <a:rPr lang="en-US" sz="1800" dirty="0"/>
              <a:t>Fine-tune the model if necessary.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RESULT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58030D-B358-F7FF-DFAF-0A56D9BFD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895600"/>
            <a:ext cx="2819400" cy="28194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F83FDC-67B7-3D32-A13C-33AF0A32A7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2895600" cy="2895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4F3504-126C-A169-6AF4-1464679B8F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19200"/>
            <a:ext cx="297180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503920" cy="2971800"/>
          </a:xfrm>
        </p:spPr>
        <p:txBody>
          <a:bodyPr/>
          <a:lstStyle/>
          <a:p>
            <a:r>
              <a:rPr lang="en-US" dirty="0"/>
              <a:t>It proved that and we have determined the Energy consumption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 was done and analyze fully by </a:t>
            </a:r>
            <a:r>
              <a:rPr lang="en-US" dirty="0" err="1"/>
              <a:t>visualstudio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337</TotalTime>
  <Words>477</Words>
  <Application>Microsoft Office PowerPoint</Application>
  <PresentationFormat>On-screen Show (4:3)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</vt:lpstr>
      <vt:lpstr>NAAN MUDHALVAN DATASCIENCE FUDAMANETAL PROJECT</vt:lpstr>
      <vt:lpstr>Project statement</vt:lpstr>
      <vt:lpstr>Problem solution</vt:lpstr>
      <vt:lpstr>System approach</vt:lpstr>
      <vt:lpstr>ALGORITHM &amp; DEPLOYMENT</vt:lpstr>
      <vt:lpstr>ALGORITHM &amp; DEPLOYMENT</vt:lpstr>
      <vt:lpstr>ALGORITHM &amp; DEPLOYMENT</vt:lpstr>
      <vt:lpstr>RESULT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AADHI ESHWAR.K</dc:creator>
  <cp:lastModifiedBy>saravanraja92@gmail.com</cp:lastModifiedBy>
  <cp:revision>34</cp:revision>
  <dcterms:created xsi:type="dcterms:W3CDTF">2024-04-02T14:26:54Z</dcterms:created>
  <dcterms:modified xsi:type="dcterms:W3CDTF">2024-04-30T08:49:45Z</dcterms:modified>
</cp:coreProperties>
</file>