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embeddedFontLst>
    <p:embeddedFont>
      <p:font typeface="Lato Black" panose="020F0502020204030203" pitchFamily="34" charset="0"/>
      <p:bold r:id="rId9"/>
      <p:boldItalic r:id="rId10"/>
    </p:embeddedFon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6:28:45.879"/>
    </inkml:context>
    <inkml:brush xml:id="br0">
      <inkml:brushProperty name="width" value="0.035" units="cm"/>
      <inkml:brushProperty name="height" value="0.035" units="cm"/>
      <inkml:brushProperty name="color" value="#E71224"/>
    </inkml:brush>
  </inkml:definitions>
  <inkml:trace contextRef="#ctx0" brushRef="#br0">0 361 24575,'6'-2'0,"-1"1"0,0-1 0,0 0 0,0 0 0,0-1 0,0 1 0,-1-1 0,1 0 0,-1-1 0,7-5 0,1 0 0,19-14 0,-14 9 0,2 1 0,-1 1 0,32-15 0,-38 21 0,0-1 0,-1 0 0,0 0 0,0-1 0,-1-1 0,0 0 0,11-13 0,13-11 0,-5 10-341,0 2 0,1 1-1,60-30 1,-75 43-6485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6:28:55.181"/>
    </inkml:context>
    <inkml:brush xml:id="br0">
      <inkml:brushProperty name="width" value="0.035" units="cm"/>
      <inkml:brushProperty name="height" value="0.035" units="cm"/>
      <inkml:brushProperty name="color" value="#E71224"/>
    </inkml:brush>
  </inkml:definitions>
  <inkml:trace contextRef="#ctx0" brushRef="#br0">2 545 24575,'0'-36'0,"-1"15"0,0 1 0,2-1 0,1 1 0,0-1 0,10-34 0,-3 27 0,-1 0 0,-1 0 0,-1-1 0,-2 0 0,1-42 0,-4 47 0,2 0 0,0 0 0,12-42 0,-11 105 0,-5 495 0,1-530 0,0 0 0,0 1 0,0-1 0,1 0 0,-1 1 0,1-1 0,0 0 0,1 0 0,-1 0 0,4 6 0,-4-8 0,1 0 0,-1 0 0,1 0 0,0-1 0,0 1 0,0 0 0,0-1 0,0 1 0,0-1 0,0 0 0,1 1 0,-1-1 0,0 0 0,1 0 0,-1-1 0,1 1 0,-1-1 0,6 1 0,19 2 0,0-2 0,46-4 0,-40 1 0,40 2 0,-47 7 0,-20 0 0,-6-7 0,0 1 0,-1-1 0,1 0 0,0 1 0,-1-1 0,1 1 0,-1-1 0,1 0 0,-1 1 0,1-1 0,-1 0 0,1 1 0,-1-1 0,1 0 0,-1 0 0,1 1 0,-1-1 0,1 0 0,-1 0 0,-1 0 0,-19 4 0,-2-1 0,1-1 0,0-1 0,-39-3 0,14 1 0,-138 0 0,406 1-1365,-194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ajaykumarthum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0000"/>
                </a:solidFill>
                <a:latin typeface="Calibri"/>
                <a:ea typeface="Calibri"/>
                <a:cs typeface="Calibri"/>
                <a:sym typeface="Calibri"/>
              </a:rPr>
              <a:t>C</a:t>
            </a:r>
            <a:r>
              <a:rPr lang="en-IN" sz="2400" dirty="0">
                <a:solidFill>
                  <a:srgbClr val="FF0000"/>
                </a:solidFill>
                <a:latin typeface="Calibri"/>
                <a:ea typeface="Calibri"/>
                <a:cs typeface="Calibri"/>
                <a:sym typeface="Calibri"/>
              </a:rPr>
              <a:t>ode Refactoring and Bug Fixing</a:t>
            </a:r>
            <a:endParaRPr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5545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Background </a:t>
            </a:r>
            <a:r>
              <a:rPr lang="en-US" sz="1800" b="1" dirty="0">
                <a:solidFill>
                  <a:schemeClr val="dk1"/>
                </a:solidFill>
                <a:latin typeface="Calibri"/>
                <a:ea typeface="Calibri"/>
                <a:cs typeface="Calibri"/>
                <a:sym typeface="Calibri"/>
              </a:rPr>
              <a:t>: </a:t>
            </a:r>
            <a:r>
              <a:rPr lang="en-US" sz="1800" i="0" u="none" strike="noStrike" cap="none" dirty="0">
                <a:solidFill>
                  <a:schemeClr val="dk1"/>
                </a:solidFill>
                <a:latin typeface="Calibri"/>
                <a:ea typeface="Calibri"/>
                <a:cs typeface="Calibri"/>
                <a:sym typeface="Calibri"/>
              </a:rPr>
              <a:t>B-tech</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Why you want to learn Data Science</a:t>
            </a: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I’m </a:t>
            </a:r>
            <a:r>
              <a:rPr lang="en-US" sz="1800" dirty="0" err="1">
                <a:solidFill>
                  <a:schemeClr val="dk1"/>
                </a:solidFill>
                <a:latin typeface="Calibri"/>
                <a:ea typeface="Calibri"/>
                <a:cs typeface="Calibri"/>
                <a:sym typeface="Calibri"/>
              </a:rPr>
              <a:t>veru</a:t>
            </a:r>
            <a:r>
              <a:rPr lang="en-US" sz="1800" dirty="0">
                <a:solidFill>
                  <a:schemeClr val="dk1"/>
                </a:solidFill>
                <a:latin typeface="Calibri"/>
                <a:ea typeface="Calibri"/>
                <a:cs typeface="Calibri"/>
                <a:sym typeface="Calibri"/>
              </a:rPr>
              <a:t> much interested in data and data handling methods and also to </a:t>
            </a:r>
            <a:r>
              <a:rPr lang="en-US" sz="1800" dirty="0" err="1">
                <a:solidFill>
                  <a:schemeClr val="dk1"/>
                </a:solidFill>
                <a:latin typeface="Calibri"/>
                <a:ea typeface="Calibri"/>
                <a:cs typeface="Calibri"/>
                <a:sym typeface="Calibri"/>
              </a:rPr>
              <a:t>analyse</a:t>
            </a:r>
            <a:r>
              <a:rPr lang="en-US" sz="1800" dirty="0">
                <a:solidFill>
                  <a:schemeClr val="dk1"/>
                </a:solidFill>
                <a:latin typeface="Calibri"/>
                <a:ea typeface="Calibri"/>
                <a:cs typeface="Calibri"/>
                <a:sym typeface="Calibri"/>
              </a:rPr>
              <a:t> the data.</a:t>
            </a: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NO</a:t>
            </a:r>
            <a:endParaRPr lang="en-US"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Share your </a:t>
            </a:r>
            <a:r>
              <a:rPr lang="en-US" sz="1800" b="1" dirty="0" err="1">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and </a:t>
            </a:r>
            <a:r>
              <a:rPr lang="en-US" sz="1800" b="1" dirty="0" err="1">
                <a:solidFill>
                  <a:schemeClr val="dk1"/>
                </a:solidFill>
                <a:latin typeface="Calibri"/>
                <a:ea typeface="Calibri"/>
                <a:cs typeface="Calibri"/>
                <a:sym typeface="Calibri"/>
              </a:rPr>
              <a:t>github</a:t>
            </a:r>
            <a:r>
              <a:rPr lang="en-US" sz="1800" b="1" dirty="0">
                <a:solidFill>
                  <a:schemeClr val="dk1"/>
                </a:solidFill>
                <a:latin typeface="Calibri"/>
                <a:ea typeface="Calibri"/>
                <a:cs typeface="Calibri"/>
                <a:sym typeface="Calibri"/>
              </a:rPr>
              <a:t> profile </a:t>
            </a:r>
            <a:r>
              <a:rPr lang="en-US" sz="1800" b="1" dirty="0" err="1">
                <a:solidFill>
                  <a:schemeClr val="dk1"/>
                </a:solidFill>
                <a:latin typeface="Calibri"/>
                <a:ea typeface="Calibri"/>
                <a:cs typeface="Calibri"/>
                <a:sym typeface="Calibri"/>
              </a:rPr>
              <a:t>urls</a:t>
            </a: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a:t>
            </a:r>
            <a:r>
              <a:rPr lang="en-US" sz="1800" b="1" u="sng" dirty="0">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a:t>
            </a:r>
            <a:r>
              <a:rPr lang="en-US" sz="1600" b="0" i="1" dirty="0">
                <a:effectLst/>
                <a:latin typeface="-apple-system"/>
                <a:hlinkClick r:id="rId3"/>
              </a:rPr>
              <a:t>www.linkedin.com/in/ajaykumarthumu</a:t>
            </a:r>
            <a:endParaRPr lang="en-US" sz="1600" b="0" i="1" dirty="0">
              <a:effectLst/>
              <a:latin typeface="-apple-system"/>
            </a:endParaRPr>
          </a:p>
          <a:p>
            <a:pPr marR="0" lvl="0" algn="l" rtl="0">
              <a:spcBef>
                <a:spcPts val="0"/>
              </a:spcBef>
              <a:spcAft>
                <a:spcPts val="0"/>
              </a:spcAft>
              <a:buClr>
                <a:schemeClr val="dk1"/>
              </a:buClr>
              <a:buSzPts val="1800"/>
            </a:pPr>
            <a:r>
              <a:rPr lang="en-US" sz="1600" i="1" dirty="0">
                <a:solidFill>
                  <a:schemeClr val="dk1"/>
                </a:solidFill>
                <a:latin typeface="-apple-system"/>
                <a:ea typeface="Calibri"/>
                <a:cs typeface="Calibri"/>
                <a:sym typeface="Calibri"/>
              </a:rPr>
              <a:t>	</a:t>
            </a:r>
            <a:r>
              <a:rPr lang="en-US" sz="1600" b="1" u="sng" dirty="0">
                <a:solidFill>
                  <a:schemeClr val="dk1"/>
                </a:solidFill>
                <a:latin typeface="-apple-system"/>
                <a:ea typeface="Calibri"/>
                <a:cs typeface="Calibri"/>
                <a:sym typeface="Calibri"/>
              </a:rPr>
              <a:t>GitHub: </a:t>
            </a:r>
            <a:r>
              <a:rPr lang="en-US" sz="1600" i="1" dirty="0">
                <a:solidFill>
                  <a:schemeClr val="dk1"/>
                </a:solidFill>
                <a:latin typeface="-apple-system"/>
                <a:ea typeface="Calibri"/>
                <a:cs typeface="Calibri"/>
                <a:sym typeface="Calibri"/>
              </a:rPr>
              <a:t>https://github.com/Ajay73339</a:t>
            </a:r>
            <a:endParaRPr lang="en-US" sz="1600" i="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4000" b="1" dirty="0">
                <a:solidFill>
                  <a:srgbClr val="FF0000"/>
                </a:solidFill>
              </a:rPr>
              <a:t>Agenda  </a:t>
            </a:r>
            <a:endParaRPr sz="4000"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US" sz="1800" b="0" i="0" u="none" strike="noStrike" dirty="0">
                <a:solidFill>
                  <a:srgbClr val="000000"/>
                </a:solidFill>
                <a:effectLst/>
                <a:latin typeface="Arial" panose="020B0604020202020204" pitchFamily="34" charset="0"/>
              </a:rPr>
              <a:t>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623DB-0E43-3CB8-E8C1-0C7A7864BB32}"/>
              </a:ext>
            </a:extLst>
          </p:cNvPr>
          <p:cNvSpPr txBox="1"/>
          <p:nvPr/>
        </p:nvSpPr>
        <p:spPr>
          <a:xfrm>
            <a:off x="688157" y="603315"/>
            <a:ext cx="952505" cy="400110"/>
          </a:xfrm>
          <a:prstGeom prst="rect">
            <a:avLst/>
          </a:prstGeom>
          <a:noFill/>
        </p:spPr>
        <p:txBody>
          <a:bodyPr wrap="none" rtlCol="0">
            <a:spAutoFit/>
          </a:bodyPr>
          <a:lstStyle/>
          <a:p>
            <a:r>
              <a:rPr lang="en-US" sz="2000" dirty="0">
                <a:solidFill>
                  <a:srgbClr val="FF0000"/>
                </a:solidFill>
              </a:rPr>
              <a:t>Errors:</a:t>
            </a:r>
            <a:endParaRPr lang="en-IN" sz="2000" dirty="0">
              <a:solidFill>
                <a:srgbClr val="FF0000"/>
              </a:solidFill>
            </a:endParaRPr>
          </a:p>
        </p:txBody>
      </p:sp>
      <p:pic>
        <p:nvPicPr>
          <p:cNvPr id="6" name="Picture 5">
            <a:extLst>
              <a:ext uri="{FF2B5EF4-FFF2-40B4-BE49-F238E27FC236}">
                <a16:creationId xmlns:a16="http://schemas.microsoft.com/office/drawing/2014/main" id="{89ADB705-E94D-2F41-F358-741C9693E71E}"/>
              </a:ext>
            </a:extLst>
          </p:cNvPr>
          <p:cNvPicPr>
            <a:picLocks noChangeAspect="1"/>
          </p:cNvPicPr>
          <p:nvPr/>
        </p:nvPicPr>
        <p:blipFill>
          <a:blip r:embed="rId2"/>
          <a:stretch>
            <a:fillRect/>
          </a:stretch>
        </p:blipFill>
        <p:spPr>
          <a:xfrm>
            <a:off x="1164409" y="1003425"/>
            <a:ext cx="4045158" cy="1759040"/>
          </a:xfrm>
          <a:prstGeom prst="rect">
            <a:avLst/>
          </a:prstGeom>
        </p:spPr>
      </p:pic>
      <p:sp>
        <p:nvSpPr>
          <p:cNvPr id="7" name="TextBox 6">
            <a:extLst>
              <a:ext uri="{FF2B5EF4-FFF2-40B4-BE49-F238E27FC236}">
                <a16:creationId xmlns:a16="http://schemas.microsoft.com/office/drawing/2014/main" id="{6AC1105A-D8EC-E963-550A-11F76B4AC355}"/>
              </a:ext>
            </a:extLst>
          </p:cNvPr>
          <p:cNvSpPr txBox="1"/>
          <p:nvPr/>
        </p:nvSpPr>
        <p:spPr>
          <a:xfrm>
            <a:off x="688157" y="2686639"/>
            <a:ext cx="1268296" cy="400110"/>
          </a:xfrm>
          <a:prstGeom prst="rect">
            <a:avLst/>
          </a:prstGeom>
          <a:noFill/>
        </p:spPr>
        <p:txBody>
          <a:bodyPr wrap="none" rtlCol="0">
            <a:spAutoFit/>
          </a:bodyPr>
          <a:lstStyle/>
          <a:p>
            <a:r>
              <a:rPr lang="en-US" sz="2000" dirty="0">
                <a:solidFill>
                  <a:srgbClr val="FF0000"/>
                </a:solidFill>
              </a:rPr>
              <a:t>Reasons:</a:t>
            </a:r>
            <a:endParaRPr lang="en-IN" sz="2000" dirty="0">
              <a:solidFill>
                <a:srgbClr val="FF0000"/>
              </a:solidFill>
            </a:endParaRPr>
          </a:p>
        </p:txBody>
      </p:sp>
      <p:sp>
        <p:nvSpPr>
          <p:cNvPr id="8" name="TextBox 7">
            <a:extLst>
              <a:ext uri="{FF2B5EF4-FFF2-40B4-BE49-F238E27FC236}">
                <a16:creationId xmlns:a16="http://schemas.microsoft.com/office/drawing/2014/main" id="{3E827179-CF27-B110-6E03-FCC38813F76A}"/>
              </a:ext>
            </a:extLst>
          </p:cNvPr>
          <p:cNvSpPr txBox="1"/>
          <p:nvPr/>
        </p:nvSpPr>
        <p:spPr>
          <a:xfrm>
            <a:off x="1322305" y="3124868"/>
            <a:ext cx="8042586" cy="523220"/>
          </a:xfrm>
          <a:prstGeom prst="rect">
            <a:avLst/>
          </a:prstGeom>
          <a:noFill/>
        </p:spPr>
        <p:txBody>
          <a:bodyPr wrap="none" rtlCol="0">
            <a:spAutoFit/>
          </a:bodyPr>
          <a:lstStyle/>
          <a:p>
            <a:r>
              <a:rPr lang="en-US" dirty="0"/>
              <a:t>In the HTML template we didn’t specify any method but clearly in the app.py program we specified, </a:t>
            </a:r>
          </a:p>
          <a:p>
            <a:r>
              <a:rPr lang="en-US" dirty="0"/>
              <a:t>that it will be POST method </a:t>
            </a:r>
            <a:r>
              <a:rPr lang="en-IN" dirty="0"/>
              <a:t>as we can observe from the below fig.</a:t>
            </a:r>
            <a:endParaRPr lang="en-US" dirty="0"/>
          </a:p>
        </p:txBody>
      </p:sp>
      <p:pic>
        <p:nvPicPr>
          <p:cNvPr id="10" name="Picture 9">
            <a:extLst>
              <a:ext uri="{FF2B5EF4-FFF2-40B4-BE49-F238E27FC236}">
                <a16:creationId xmlns:a16="http://schemas.microsoft.com/office/drawing/2014/main" id="{91057D76-A2BC-1AB6-66A3-885F6078BF4D}"/>
              </a:ext>
            </a:extLst>
          </p:cNvPr>
          <p:cNvPicPr>
            <a:picLocks noChangeAspect="1"/>
          </p:cNvPicPr>
          <p:nvPr/>
        </p:nvPicPr>
        <p:blipFill>
          <a:blip r:embed="rId3"/>
          <a:stretch>
            <a:fillRect/>
          </a:stretch>
        </p:blipFill>
        <p:spPr>
          <a:xfrm>
            <a:off x="688157" y="3921561"/>
            <a:ext cx="5407843" cy="2349621"/>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DA8B88CB-70F3-1443-5A70-A20486F6161B}"/>
                  </a:ext>
                </a:extLst>
              </p14:cNvPr>
              <p14:cNvContentPartPr/>
              <p14:nvPr/>
            </p14:nvContentPartPr>
            <p14:xfrm>
              <a:off x="2347033" y="4649771"/>
              <a:ext cx="191880" cy="129960"/>
            </p14:xfrm>
          </p:contentPart>
        </mc:Choice>
        <mc:Fallback>
          <p:pic>
            <p:nvPicPr>
              <p:cNvPr id="11" name="Ink 10">
                <a:extLst>
                  <a:ext uri="{FF2B5EF4-FFF2-40B4-BE49-F238E27FC236}">
                    <a16:creationId xmlns:a16="http://schemas.microsoft.com/office/drawing/2014/main" id="{DA8B88CB-70F3-1443-5A70-A20486F6161B}"/>
                  </a:ext>
                </a:extLst>
              </p:cNvPr>
              <p:cNvPicPr/>
              <p:nvPr/>
            </p:nvPicPr>
            <p:blipFill>
              <a:blip r:embed="rId5"/>
              <a:stretch>
                <a:fillRect/>
              </a:stretch>
            </p:blipFill>
            <p:spPr>
              <a:xfrm>
                <a:off x="2340913" y="4643651"/>
                <a:ext cx="2041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EB1590D6-8B2C-9D8D-9077-178B69D3FE40}"/>
                  </a:ext>
                </a:extLst>
              </p14:cNvPr>
              <p14:cNvContentPartPr/>
              <p14:nvPr/>
            </p14:nvContentPartPr>
            <p14:xfrm>
              <a:off x="2337313" y="4583531"/>
              <a:ext cx="145080" cy="244800"/>
            </p14:xfrm>
          </p:contentPart>
        </mc:Choice>
        <mc:Fallback>
          <p:pic>
            <p:nvPicPr>
              <p:cNvPr id="12" name="Ink 11">
                <a:extLst>
                  <a:ext uri="{FF2B5EF4-FFF2-40B4-BE49-F238E27FC236}">
                    <a16:creationId xmlns:a16="http://schemas.microsoft.com/office/drawing/2014/main" id="{EB1590D6-8B2C-9D8D-9077-178B69D3FE40}"/>
                  </a:ext>
                </a:extLst>
              </p:cNvPr>
              <p:cNvPicPr/>
              <p:nvPr/>
            </p:nvPicPr>
            <p:blipFill>
              <a:blip r:embed="rId7"/>
              <a:stretch>
                <a:fillRect/>
              </a:stretch>
            </p:blipFill>
            <p:spPr>
              <a:xfrm>
                <a:off x="2331193" y="4577411"/>
                <a:ext cx="157320" cy="257040"/>
              </a:xfrm>
              <a:prstGeom prst="rect">
                <a:avLst/>
              </a:prstGeom>
            </p:spPr>
          </p:pic>
        </mc:Fallback>
      </mc:AlternateContent>
      <p:pic>
        <p:nvPicPr>
          <p:cNvPr id="29" name="Picture 28">
            <a:extLst>
              <a:ext uri="{FF2B5EF4-FFF2-40B4-BE49-F238E27FC236}">
                <a16:creationId xmlns:a16="http://schemas.microsoft.com/office/drawing/2014/main" id="{17F4B6B1-22DF-12C0-5C25-D3B8A7251ED3}"/>
              </a:ext>
            </a:extLst>
          </p:cNvPr>
          <p:cNvPicPr>
            <a:picLocks noChangeAspect="1"/>
          </p:cNvPicPr>
          <p:nvPr/>
        </p:nvPicPr>
        <p:blipFill>
          <a:blip r:embed="rId8"/>
          <a:stretch>
            <a:fillRect/>
          </a:stretch>
        </p:blipFill>
        <p:spPr>
          <a:xfrm>
            <a:off x="6470824" y="3921561"/>
            <a:ext cx="4680191" cy="2349621"/>
          </a:xfrm>
          <a:prstGeom prst="rect">
            <a:avLst/>
          </a:prstGeom>
        </p:spPr>
      </p:pic>
    </p:spTree>
    <p:extLst>
      <p:ext uri="{BB962C8B-B14F-4D97-AF65-F5344CB8AC3E}">
        <p14:creationId xmlns:p14="http://schemas.microsoft.com/office/powerpoint/2010/main" val="74704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5EC97C-7B74-7E46-CF0F-4FCFF799E38E}"/>
              </a:ext>
            </a:extLst>
          </p:cNvPr>
          <p:cNvSpPr txBox="1"/>
          <p:nvPr/>
        </p:nvSpPr>
        <p:spPr>
          <a:xfrm>
            <a:off x="886120" y="650449"/>
            <a:ext cx="7702750" cy="677108"/>
          </a:xfrm>
          <a:prstGeom prst="rect">
            <a:avLst/>
          </a:prstGeom>
          <a:noFill/>
        </p:spPr>
        <p:txBody>
          <a:bodyPr wrap="none" rtlCol="0">
            <a:spAutoFit/>
          </a:bodyPr>
          <a:lstStyle/>
          <a:p>
            <a:r>
              <a:rPr lang="en-US" sz="2400" dirty="0">
                <a:solidFill>
                  <a:srgbClr val="FF0000"/>
                </a:solidFill>
              </a:rPr>
              <a:t>Fixing Issues:</a:t>
            </a:r>
          </a:p>
          <a:p>
            <a:r>
              <a:rPr lang="en-US" dirty="0">
                <a:solidFill>
                  <a:srgbClr val="FF0000"/>
                </a:solidFill>
              </a:rPr>
              <a:t>	</a:t>
            </a:r>
            <a:r>
              <a:rPr lang="en-US" dirty="0">
                <a:solidFill>
                  <a:schemeClr val="tx1"/>
                </a:solidFill>
              </a:rPr>
              <a:t>We can easily fix the issue by adding get method in the methods in app.py program.</a:t>
            </a:r>
            <a:endParaRPr lang="en-IN" dirty="0">
              <a:solidFill>
                <a:srgbClr val="FF0000"/>
              </a:solidFill>
            </a:endParaRPr>
          </a:p>
        </p:txBody>
      </p:sp>
      <p:pic>
        <p:nvPicPr>
          <p:cNvPr id="8" name="Picture 7">
            <a:extLst>
              <a:ext uri="{FF2B5EF4-FFF2-40B4-BE49-F238E27FC236}">
                <a16:creationId xmlns:a16="http://schemas.microsoft.com/office/drawing/2014/main" id="{58961AA9-2B69-6BFE-D96C-C195749067EE}"/>
              </a:ext>
            </a:extLst>
          </p:cNvPr>
          <p:cNvPicPr>
            <a:picLocks noChangeAspect="1"/>
          </p:cNvPicPr>
          <p:nvPr/>
        </p:nvPicPr>
        <p:blipFill>
          <a:blip r:embed="rId2"/>
          <a:stretch>
            <a:fillRect/>
          </a:stretch>
        </p:blipFill>
        <p:spPr>
          <a:xfrm>
            <a:off x="2045617" y="1468194"/>
            <a:ext cx="4991357" cy="2432175"/>
          </a:xfrm>
          <a:prstGeom prst="rect">
            <a:avLst/>
          </a:prstGeom>
        </p:spPr>
      </p:pic>
      <p:sp>
        <p:nvSpPr>
          <p:cNvPr id="9" name="TextBox 8">
            <a:extLst>
              <a:ext uri="{FF2B5EF4-FFF2-40B4-BE49-F238E27FC236}">
                <a16:creationId xmlns:a16="http://schemas.microsoft.com/office/drawing/2014/main" id="{A2B2B781-F5C4-D468-BA63-2C871E474EA2}"/>
              </a:ext>
            </a:extLst>
          </p:cNvPr>
          <p:cNvSpPr txBox="1"/>
          <p:nvPr/>
        </p:nvSpPr>
        <p:spPr>
          <a:xfrm>
            <a:off x="970961" y="4176074"/>
            <a:ext cx="1143262" cy="461665"/>
          </a:xfrm>
          <a:prstGeom prst="rect">
            <a:avLst/>
          </a:prstGeom>
          <a:noFill/>
        </p:spPr>
        <p:txBody>
          <a:bodyPr wrap="none" rtlCol="0">
            <a:spAutoFit/>
          </a:bodyPr>
          <a:lstStyle/>
          <a:p>
            <a:r>
              <a:rPr lang="en-US" sz="2400" dirty="0">
                <a:solidFill>
                  <a:srgbClr val="FF0000"/>
                </a:solidFill>
              </a:rPr>
              <a:t>Result:</a:t>
            </a:r>
            <a:endParaRPr lang="en-IN" sz="2400" dirty="0">
              <a:solidFill>
                <a:srgbClr val="FF0000"/>
              </a:solidFill>
            </a:endParaRPr>
          </a:p>
        </p:txBody>
      </p:sp>
      <p:pic>
        <p:nvPicPr>
          <p:cNvPr id="13" name="Picture 12">
            <a:extLst>
              <a:ext uri="{FF2B5EF4-FFF2-40B4-BE49-F238E27FC236}">
                <a16:creationId xmlns:a16="http://schemas.microsoft.com/office/drawing/2014/main" id="{D22CE2B8-7D7E-B675-EC7A-A1CE60CEC679}"/>
              </a:ext>
            </a:extLst>
          </p:cNvPr>
          <p:cNvPicPr>
            <a:picLocks noChangeAspect="1"/>
          </p:cNvPicPr>
          <p:nvPr/>
        </p:nvPicPr>
        <p:blipFill>
          <a:blip r:embed="rId3"/>
          <a:stretch>
            <a:fillRect/>
          </a:stretch>
        </p:blipFill>
        <p:spPr>
          <a:xfrm>
            <a:off x="2114223" y="4540131"/>
            <a:ext cx="4159464" cy="2317869"/>
          </a:xfrm>
          <a:prstGeom prst="rect">
            <a:avLst/>
          </a:prstGeom>
        </p:spPr>
      </p:pic>
    </p:spTree>
    <p:extLst>
      <p:ext uri="{BB962C8B-B14F-4D97-AF65-F5344CB8AC3E}">
        <p14:creationId xmlns:p14="http://schemas.microsoft.com/office/powerpoint/2010/main" val="274959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Widescreen</PresentationFormat>
  <Paragraphs>20</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Lato Black</vt:lpstr>
      <vt:lpstr>Calibri</vt:lpstr>
      <vt:lpstr>Libre Baskerville</vt:lpstr>
      <vt:lpstr>Office Theme</vt:lpstr>
      <vt:lpstr>PowerPoint Presentation</vt:lpstr>
      <vt:lpstr>PowerPoint Presentation</vt:lpstr>
      <vt:lpstr>Agenda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Venkata Ajay Kumar Reddy Thumu</cp:lastModifiedBy>
  <cp:revision>1</cp:revision>
  <dcterms:created xsi:type="dcterms:W3CDTF">2021-02-16T05:19:01Z</dcterms:created>
  <dcterms:modified xsi:type="dcterms:W3CDTF">2024-02-28T06:38:34Z</dcterms:modified>
</cp:coreProperties>
</file>