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Inserting At Specific location in the list (After a Node)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Create a </a:t>
            </a:r>
            <a:r>
              <a:rPr lang="en-IN" b="1" dirty="0" err="1" smtClean="0"/>
              <a:t>newNode</a:t>
            </a:r>
            <a:r>
              <a:rPr lang="en-IN" dirty="0" smtClean="0"/>
              <a:t> with given value.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set </a:t>
            </a:r>
            <a:r>
              <a:rPr lang="en-IN" b="1" dirty="0" err="1" smtClean="0"/>
              <a:t>newNode</a:t>
            </a:r>
            <a:r>
              <a:rPr lang="en-IN" b="1" dirty="0" smtClean="0"/>
              <a:t> → next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a node pointer </a:t>
            </a:r>
            <a:r>
              <a:rPr lang="en-IN" b="1" dirty="0" smtClean="0"/>
              <a:t>temp</a:t>
            </a:r>
            <a:r>
              <a:rPr lang="en-IN" dirty="0" smtClean="0"/>
              <a:t> and initialize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Keep moving the </a:t>
            </a:r>
            <a:r>
              <a:rPr lang="en-IN" b="1" dirty="0" smtClean="0"/>
              <a:t>temp</a:t>
            </a:r>
            <a:r>
              <a:rPr lang="en-IN" dirty="0" smtClean="0"/>
              <a:t> to its next node until it reaches to the node after which we want to insert the </a:t>
            </a:r>
            <a:r>
              <a:rPr lang="en-IN" dirty="0" err="1" smtClean="0"/>
              <a:t>newNode</a:t>
            </a:r>
            <a:r>
              <a:rPr lang="en-IN" dirty="0" smtClean="0"/>
              <a:t> (until </a:t>
            </a:r>
            <a:r>
              <a:rPr lang="en-IN" b="1" dirty="0" smtClean="0"/>
              <a:t>temp1 → data</a:t>
            </a:r>
            <a:r>
              <a:rPr lang="en-IN" dirty="0" smtClean="0"/>
              <a:t> is equal to </a:t>
            </a:r>
            <a:r>
              <a:rPr lang="en-IN" b="1" dirty="0" smtClean="0"/>
              <a:t>location</a:t>
            </a:r>
            <a:r>
              <a:rPr lang="en-IN" dirty="0" smtClean="0"/>
              <a:t>, here location is the node value after which we want to insert the </a:t>
            </a:r>
            <a:r>
              <a:rPr lang="en-IN" dirty="0" err="1" smtClean="0"/>
              <a:t>newNode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6:</a:t>
            </a:r>
            <a:r>
              <a:rPr lang="en-IN" dirty="0" smtClean="0"/>
              <a:t> Every time check whether </a:t>
            </a:r>
            <a:r>
              <a:rPr lang="en-IN" b="1" dirty="0" smtClean="0"/>
              <a:t>temp</a:t>
            </a:r>
            <a:r>
              <a:rPr lang="en-IN" dirty="0" smtClean="0"/>
              <a:t> is reached to last node or not. If it is reached to last node then display </a:t>
            </a:r>
            <a:r>
              <a:rPr lang="en-IN" b="1" dirty="0" smtClean="0"/>
              <a:t>'Given node is not found in the list!!! Insertion not possible!!!'</a:t>
            </a:r>
            <a:r>
              <a:rPr lang="en-IN" dirty="0" smtClean="0"/>
              <a:t> and terminate the function. Otherwise move the </a:t>
            </a:r>
            <a:r>
              <a:rPr lang="en-IN" b="1" dirty="0" smtClean="0"/>
              <a:t>temp</a:t>
            </a:r>
            <a:r>
              <a:rPr lang="en-IN" dirty="0" smtClean="0"/>
              <a:t> to next node.</a:t>
            </a:r>
          </a:p>
          <a:p>
            <a:r>
              <a:rPr lang="en-IN" b="1" dirty="0" smtClean="0"/>
              <a:t>Step 7:</a:t>
            </a:r>
            <a:r>
              <a:rPr lang="en-IN" dirty="0" smtClean="0"/>
              <a:t> Finally, Set '</a:t>
            </a:r>
            <a:r>
              <a:rPr lang="en-IN" b="1" dirty="0" err="1" smtClean="0"/>
              <a:t>newNode</a:t>
            </a:r>
            <a:r>
              <a:rPr lang="en-IN" b="1" dirty="0" smtClean="0"/>
              <a:t> → next</a:t>
            </a:r>
            <a:r>
              <a:rPr lang="en-IN" dirty="0" smtClean="0"/>
              <a:t> = </a:t>
            </a:r>
            <a:r>
              <a:rPr lang="en-IN" b="1" dirty="0" smtClean="0"/>
              <a:t>temp → next</a:t>
            </a:r>
            <a:r>
              <a:rPr lang="en-IN" dirty="0" smtClean="0"/>
              <a:t>' and '</a:t>
            </a:r>
            <a:r>
              <a:rPr lang="en-IN" b="1" dirty="0" smtClean="0"/>
              <a:t>temp → next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'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Deleting from Beginning of the list</a:t>
            </a:r>
          </a:p>
          <a:p>
            <a:r>
              <a:rPr lang="en-IN" dirty="0" smtClean="0"/>
              <a:t>Deleting from End of the list</a:t>
            </a:r>
          </a:p>
          <a:p>
            <a:r>
              <a:rPr lang="en-IN" dirty="0" smtClean="0"/>
              <a:t>Deleting a Specific Node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Deleting from Beginning of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display </a:t>
            </a:r>
            <a:r>
              <a:rPr lang="en-IN" b="1" dirty="0" smtClean="0"/>
              <a:t>'List is Empty!!! Deletion is not possible'</a:t>
            </a:r>
            <a:r>
              <a:rPr lang="en-IN" dirty="0" smtClean="0"/>
              <a:t> and terminate the function.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a Node pointer </a:t>
            </a:r>
            <a:r>
              <a:rPr lang="en-IN" b="1" dirty="0" smtClean="0"/>
              <a:t>'temp'</a:t>
            </a:r>
            <a:r>
              <a:rPr lang="en-IN" dirty="0" smtClean="0"/>
              <a:t> and initialize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Check whether list is having only one node (</a:t>
            </a:r>
            <a:r>
              <a:rPr lang="en-IN" b="1" dirty="0" smtClean="0"/>
              <a:t>temp → next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If it is </a:t>
            </a:r>
            <a:r>
              <a:rPr lang="en-IN" b="1" dirty="0" smtClean="0"/>
              <a:t>TRUE</a:t>
            </a:r>
            <a:r>
              <a:rPr lang="en-IN" dirty="0" smtClean="0"/>
              <a:t> then set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delete </a:t>
            </a:r>
            <a:r>
              <a:rPr lang="en-IN" b="1" dirty="0" smtClean="0"/>
              <a:t>temp</a:t>
            </a:r>
            <a:r>
              <a:rPr lang="en-IN" dirty="0" smtClean="0"/>
              <a:t> (Setting </a:t>
            </a:r>
            <a:r>
              <a:rPr lang="en-IN" b="1" dirty="0" smtClean="0"/>
              <a:t>Empty</a:t>
            </a:r>
            <a:r>
              <a:rPr lang="en-IN" dirty="0" smtClean="0"/>
              <a:t> list conditions)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Deleting from End of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display </a:t>
            </a:r>
            <a:r>
              <a:rPr lang="en-IN" b="1" dirty="0" smtClean="0"/>
              <a:t>'List is Empty!!! Deletion is not possible'</a:t>
            </a:r>
            <a:r>
              <a:rPr lang="en-IN" dirty="0" smtClean="0"/>
              <a:t> and terminate the function.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two Node pointers </a:t>
            </a:r>
            <a:r>
              <a:rPr lang="en-IN" b="1" dirty="0" smtClean="0"/>
              <a:t>'temp1'</a:t>
            </a:r>
            <a:r>
              <a:rPr lang="en-IN" dirty="0" smtClean="0"/>
              <a:t> and '</a:t>
            </a:r>
            <a:r>
              <a:rPr lang="en-IN" b="1" dirty="0" smtClean="0"/>
              <a:t>temp2'</a:t>
            </a:r>
            <a:r>
              <a:rPr lang="en-IN" dirty="0" smtClean="0"/>
              <a:t> and initialize '</a:t>
            </a:r>
            <a:r>
              <a:rPr lang="en-IN" b="1" dirty="0" smtClean="0"/>
              <a:t>temp1</a:t>
            </a:r>
            <a:r>
              <a:rPr lang="en-IN" dirty="0" smtClean="0"/>
              <a:t>'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Check whether list has only one Node (</a:t>
            </a:r>
            <a:r>
              <a:rPr lang="en-IN" b="1" dirty="0" smtClean="0"/>
              <a:t>temp1 → next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If it is </a:t>
            </a:r>
            <a:r>
              <a:rPr lang="en-IN" b="1" dirty="0" smtClean="0"/>
              <a:t>TRUE</a:t>
            </a:r>
            <a:r>
              <a:rPr lang="en-IN" dirty="0" smtClean="0"/>
              <a:t>. Then, set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delete </a:t>
            </a:r>
            <a:r>
              <a:rPr lang="en-IN" b="1" dirty="0" smtClean="0"/>
              <a:t>temp1</a:t>
            </a:r>
            <a:r>
              <a:rPr lang="en-IN" dirty="0" smtClean="0"/>
              <a:t>. And terminate the function. (Setting </a:t>
            </a:r>
            <a:r>
              <a:rPr lang="en-IN" b="1" dirty="0" smtClean="0"/>
              <a:t>Empty</a:t>
            </a:r>
            <a:r>
              <a:rPr lang="en-IN" dirty="0" smtClean="0"/>
              <a:t> list condition)</a:t>
            </a:r>
          </a:p>
          <a:p>
            <a:r>
              <a:rPr lang="en-IN" b="1" dirty="0" smtClean="0"/>
              <a:t>Step 6:</a:t>
            </a:r>
            <a:r>
              <a:rPr lang="en-IN" dirty="0" smtClean="0"/>
              <a:t> If it is </a:t>
            </a:r>
            <a:r>
              <a:rPr lang="en-IN" b="1" dirty="0" smtClean="0"/>
              <a:t>FALSE</a:t>
            </a:r>
            <a:r>
              <a:rPr lang="en-IN" dirty="0" smtClean="0"/>
              <a:t>. Then, set '</a:t>
            </a:r>
            <a:r>
              <a:rPr lang="en-IN" b="1" dirty="0" smtClean="0"/>
              <a:t>temp2 = temp1 </a:t>
            </a:r>
            <a:r>
              <a:rPr lang="en-IN" dirty="0" smtClean="0"/>
              <a:t>' and move </a:t>
            </a:r>
            <a:r>
              <a:rPr lang="en-IN" b="1" dirty="0" smtClean="0"/>
              <a:t>temp1</a:t>
            </a:r>
            <a:r>
              <a:rPr lang="en-IN" dirty="0" smtClean="0"/>
              <a:t> to its next node. Repeat the same until it reaches to the last node in the list. (until </a:t>
            </a:r>
            <a:r>
              <a:rPr lang="en-IN" b="1" dirty="0" smtClean="0"/>
              <a:t>temp1 → next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7:</a:t>
            </a:r>
            <a:r>
              <a:rPr lang="en-IN" dirty="0" smtClean="0"/>
              <a:t> Finally, Set </a:t>
            </a:r>
            <a:r>
              <a:rPr lang="en-IN" b="1" dirty="0" smtClean="0"/>
              <a:t>temp2 → next </a:t>
            </a:r>
            <a:r>
              <a:rPr lang="en-IN" dirty="0" smtClean="0"/>
              <a:t>= </a:t>
            </a:r>
            <a:r>
              <a:rPr lang="en-IN" b="1" dirty="0" smtClean="0"/>
              <a:t>NULL</a:t>
            </a:r>
            <a:r>
              <a:rPr lang="en-IN" dirty="0" smtClean="0"/>
              <a:t> and delete </a:t>
            </a:r>
            <a:r>
              <a:rPr lang="en-IN" b="1" dirty="0" smtClean="0"/>
              <a:t>temp1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Deleting a Specific Node from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display </a:t>
            </a:r>
            <a:r>
              <a:rPr lang="en-IN" b="1" dirty="0" smtClean="0"/>
              <a:t>'List is Empty!!! Deletion is not possible'</a:t>
            </a:r>
            <a:r>
              <a:rPr lang="en-IN" dirty="0" smtClean="0"/>
              <a:t> and terminate the function.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two Node pointers </a:t>
            </a:r>
            <a:r>
              <a:rPr lang="en-IN" b="1" dirty="0" smtClean="0"/>
              <a:t>'temp1'</a:t>
            </a:r>
            <a:r>
              <a:rPr lang="en-IN" dirty="0" smtClean="0"/>
              <a:t> and '</a:t>
            </a:r>
            <a:r>
              <a:rPr lang="en-IN" b="1" dirty="0" smtClean="0"/>
              <a:t>temp2</a:t>
            </a:r>
            <a:r>
              <a:rPr lang="en-IN" dirty="0" smtClean="0"/>
              <a:t>' and initialize '</a:t>
            </a:r>
            <a:r>
              <a:rPr lang="en-IN" b="1" dirty="0" smtClean="0"/>
              <a:t>temp1</a:t>
            </a:r>
            <a:r>
              <a:rPr lang="en-IN" dirty="0" smtClean="0"/>
              <a:t>'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Keep moving the </a:t>
            </a:r>
            <a:r>
              <a:rPr lang="en-IN" b="1" dirty="0" smtClean="0"/>
              <a:t>temp1</a:t>
            </a:r>
            <a:r>
              <a:rPr lang="en-IN" dirty="0" smtClean="0"/>
              <a:t> until it reaches to the exact node to be deleted or to the last node. And every time set '</a:t>
            </a:r>
            <a:r>
              <a:rPr lang="en-IN" b="1" dirty="0" smtClean="0"/>
              <a:t>temp2 = temp1</a:t>
            </a:r>
            <a:r>
              <a:rPr lang="en-IN" dirty="0" smtClean="0"/>
              <a:t>' before moving the '</a:t>
            </a:r>
            <a:r>
              <a:rPr lang="en-IN" b="1" dirty="0" smtClean="0"/>
              <a:t>temp1</a:t>
            </a:r>
            <a:r>
              <a:rPr lang="en-IN" dirty="0" smtClean="0"/>
              <a:t>' to its next node.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If it is reached to the last node then display </a:t>
            </a:r>
            <a:r>
              <a:rPr lang="en-IN" b="1" dirty="0" smtClean="0"/>
              <a:t>'Given node not found in the list! Deletion not possible!!!'</a:t>
            </a:r>
            <a:r>
              <a:rPr lang="en-IN" dirty="0" smtClean="0"/>
              <a:t>. And terminate the function.</a:t>
            </a:r>
          </a:p>
          <a:p>
            <a:r>
              <a:rPr lang="en-IN" b="1" dirty="0" smtClean="0"/>
              <a:t>Step 6:</a:t>
            </a:r>
            <a:r>
              <a:rPr lang="en-IN" dirty="0" smtClean="0"/>
              <a:t> If it is reached to the exact node which we want to delete, then check whether list is having only one node or not</a:t>
            </a:r>
          </a:p>
          <a:p>
            <a:r>
              <a:rPr lang="en-IN" b="1" dirty="0" smtClean="0"/>
              <a:t>Step 7:</a:t>
            </a:r>
            <a:r>
              <a:rPr lang="en-IN" dirty="0" smtClean="0"/>
              <a:t> If list has only one node and that is the node to be deleted, then set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delete </a:t>
            </a:r>
            <a:r>
              <a:rPr lang="en-IN" b="1" dirty="0" smtClean="0"/>
              <a:t>temp1</a:t>
            </a:r>
            <a:r>
              <a:rPr lang="en-IN" dirty="0" smtClean="0"/>
              <a:t> (</a:t>
            </a:r>
            <a:r>
              <a:rPr lang="en-IN" b="1" dirty="0" smtClean="0"/>
              <a:t>free(temp1)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8:</a:t>
            </a:r>
            <a:r>
              <a:rPr lang="en-IN" dirty="0" smtClean="0"/>
              <a:t> If list contains multiple nodes, then check whether </a:t>
            </a:r>
            <a:r>
              <a:rPr lang="en-IN" b="1" dirty="0" smtClean="0"/>
              <a:t>temp1</a:t>
            </a:r>
            <a:r>
              <a:rPr lang="en-IN" dirty="0" smtClean="0"/>
              <a:t> is the first node in the list (</a:t>
            </a:r>
            <a:r>
              <a:rPr lang="en-IN" b="1" dirty="0" smtClean="0"/>
              <a:t>temp1 == head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9:</a:t>
            </a:r>
            <a:r>
              <a:rPr lang="en-IN" dirty="0" smtClean="0"/>
              <a:t> If </a:t>
            </a:r>
            <a:r>
              <a:rPr lang="en-IN" b="1" dirty="0" smtClean="0"/>
              <a:t>temp1</a:t>
            </a:r>
            <a:r>
              <a:rPr lang="en-IN" dirty="0" smtClean="0"/>
              <a:t> is the first node then move the </a:t>
            </a:r>
            <a:r>
              <a:rPr lang="en-IN" b="1" dirty="0" smtClean="0"/>
              <a:t>head</a:t>
            </a:r>
            <a:r>
              <a:rPr lang="en-IN" dirty="0" smtClean="0"/>
              <a:t> to the next node (</a:t>
            </a:r>
            <a:r>
              <a:rPr lang="en-IN" b="1" dirty="0" smtClean="0"/>
              <a:t>head = head → next</a:t>
            </a:r>
            <a:r>
              <a:rPr lang="en-IN" dirty="0" smtClean="0"/>
              <a:t>) and delete </a:t>
            </a:r>
            <a:r>
              <a:rPr lang="en-IN" b="1" dirty="0" smtClean="0"/>
              <a:t>temp1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10:</a:t>
            </a:r>
            <a:r>
              <a:rPr lang="en-IN" dirty="0" smtClean="0"/>
              <a:t> If </a:t>
            </a:r>
            <a:r>
              <a:rPr lang="en-IN" b="1" dirty="0" smtClean="0"/>
              <a:t>temp1</a:t>
            </a:r>
            <a:r>
              <a:rPr lang="en-IN" dirty="0" smtClean="0"/>
              <a:t> is not first node then check whether it is last node in the list (</a:t>
            </a:r>
            <a:r>
              <a:rPr lang="en-IN" b="1" dirty="0" smtClean="0"/>
              <a:t>temp1 → next == NULL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11:</a:t>
            </a:r>
            <a:r>
              <a:rPr lang="en-IN" dirty="0" smtClean="0"/>
              <a:t> If </a:t>
            </a:r>
            <a:r>
              <a:rPr lang="en-IN" b="1" dirty="0" smtClean="0"/>
              <a:t>temp1</a:t>
            </a:r>
            <a:r>
              <a:rPr lang="en-IN" dirty="0" smtClean="0"/>
              <a:t> is last node then set </a:t>
            </a:r>
            <a:r>
              <a:rPr lang="en-IN" b="1" dirty="0" smtClean="0"/>
              <a:t>temp2 → next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delete </a:t>
            </a:r>
            <a:r>
              <a:rPr lang="en-IN" b="1" dirty="0" smtClean="0"/>
              <a:t>temp1</a:t>
            </a:r>
            <a:r>
              <a:rPr lang="en-IN" dirty="0" smtClean="0"/>
              <a:t> (</a:t>
            </a:r>
            <a:r>
              <a:rPr lang="en-IN" b="1" dirty="0" smtClean="0"/>
              <a:t>free(temp1)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12:</a:t>
            </a:r>
            <a:r>
              <a:rPr lang="en-IN" dirty="0" smtClean="0"/>
              <a:t> If </a:t>
            </a:r>
            <a:r>
              <a:rPr lang="en-IN" b="1" dirty="0" smtClean="0"/>
              <a:t>temp1</a:t>
            </a:r>
            <a:r>
              <a:rPr lang="en-IN" dirty="0" smtClean="0"/>
              <a:t> is not first node and not last node then set </a:t>
            </a:r>
            <a:r>
              <a:rPr lang="en-IN" b="1" dirty="0" smtClean="0"/>
              <a:t>temp2 → next</a:t>
            </a:r>
            <a:r>
              <a:rPr lang="en-IN" dirty="0" smtClean="0"/>
              <a:t> = </a:t>
            </a:r>
            <a:r>
              <a:rPr lang="en-IN" b="1" dirty="0" smtClean="0"/>
              <a:t>temp1 → next</a:t>
            </a:r>
            <a:r>
              <a:rPr lang="en-IN" dirty="0" smtClean="0"/>
              <a:t> and delete </a:t>
            </a:r>
            <a:r>
              <a:rPr lang="en-IN" b="1" dirty="0" smtClean="0"/>
              <a:t>temp1</a:t>
            </a:r>
            <a:r>
              <a:rPr lang="en-IN" dirty="0" smtClean="0"/>
              <a:t> (</a:t>
            </a:r>
            <a:r>
              <a:rPr lang="en-IN" b="1" dirty="0" smtClean="0"/>
              <a:t>free(temp1)</a:t>
            </a:r>
            <a:r>
              <a:rPr lang="en-IN" dirty="0" smtClean="0"/>
              <a:t>).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Displaying a Single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display </a:t>
            </a:r>
            <a:r>
              <a:rPr lang="en-IN" b="1" dirty="0" smtClean="0"/>
              <a:t>'List is Empty!!!'</a:t>
            </a:r>
            <a:r>
              <a:rPr lang="en-IN" dirty="0" smtClean="0"/>
              <a:t> and terminate the function.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a Node pointer </a:t>
            </a:r>
            <a:r>
              <a:rPr lang="en-IN" b="1" dirty="0" smtClean="0"/>
              <a:t>'temp'</a:t>
            </a:r>
            <a:r>
              <a:rPr lang="en-IN" dirty="0" smtClean="0"/>
              <a:t> and initialize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Keep displaying </a:t>
            </a:r>
            <a:r>
              <a:rPr lang="en-IN" b="1" dirty="0" smtClean="0"/>
              <a:t>temp → data</a:t>
            </a:r>
            <a:r>
              <a:rPr lang="en-IN" dirty="0" smtClean="0"/>
              <a:t> with an arrow (</a:t>
            </a:r>
            <a:r>
              <a:rPr lang="en-IN" b="1" dirty="0" smtClean="0"/>
              <a:t>---&gt;</a:t>
            </a:r>
            <a:r>
              <a:rPr lang="en-IN" dirty="0" smtClean="0"/>
              <a:t>) until </a:t>
            </a:r>
            <a:r>
              <a:rPr lang="en-IN" b="1" dirty="0" smtClean="0"/>
              <a:t>temp</a:t>
            </a:r>
            <a:r>
              <a:rPr lang="en-IN" dirty="0" smtClean="0"/>
              <a:t> reaches to the last node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Finally display </a:t>
            </a:r>
            <a:r>
              <a:rPr lang="en-IN" b="1" dirty="0" smtClean="0"/>
              <a:t>temp → data</a:t>
            </a:r>
            <a:r>
              <a:rPr lang="en-IN" dirty="0" smtClean="0"/>
              <a:t> with arrow pointing to </a:t>
            </a:r>
            <a:r>
              <a:rPr lang="en-IN" b="1" dirty="0" smtClean="0"/>
              <a:t>NULL</a:t>
            </a:r>
            <a:r>
              <a:rPr lang="en-IN" dirty="0" smtClean="0"/>
              <a:t> (</a:t>
            </a:r>
            <a:r>
              <a:rPr lang="en-IN" b="1" dirty="0" smtClean="0"/>
              <a:t>temp → data ---&gt; NULL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stdlib.h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insertAtBeginning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insertAtEnd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insertBetween</a:t>
            </a:r>
            <a:r>
              <a:rPr lang="en-IN" dirty="0" smtClean="0"/>
              <a:t>(</a:t>
            </a:r>
            <a:r>
              <a:rPr lang="en-IN" dirty="0" err="1" smtClean="0"/>
              <a:t>int,int,int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void display();</a:t>
            </a:r>
          </a:p>
          <a:p>
            <a:pPr>
              <a:buNone/>
            </a:pPr>
            <a:r>
              <a:rPr lang="en-IN" dirty="0" smtClean="0"/>
              <a:t> void </a:t>
            </a:r>
            <a:r>
              <a:rPr lang="en-IN" dirty="0" err="1" smtClean="0"/>
              <a:t>removeBeginning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removeEnd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removeSpecific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{ 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struct</a:t>
            </a:r>
            <a:r>
              <a:rPr lang="en-IN" dirty="0" smtClean="0"/>
              <a:t> Node *next; </a:t>
            </a:r>
          </a:p>
          <a:p>
            <a:pPr>
              <a:buNone/>
            </a:pPr>
            <a:r>
              <a:rPr lang="en-IN" dirty="0" smtClean="0"/>
              <a:t>}*head = NULL; </a:t>
            </a:r>
          </a:p>
          <a:p>
            <a:pPr>
              <a:buNone/>
            </a:pPr>
            <a:r>
              <a:rPr lang="en-IN" dirty="0" smtClean="0"/>
              <a:t>void main()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choice,value,choice1,loc1,loc2; </a:t>
            </a:r>
            <a:r>
              <a:rPr lang="en-IN" dirty="0" err="1" smtClean="0"/>
              <a:t>clrscr</a:t>
            </a:r>
            <a:r>
              <a:rPr lang="en-IN" dirty="0" smtClean="0"/>
              <a:t>(); while(1){ </a:t>
            </a:r>
            <a:r>
              <a:rPr lang="en-IN" dirty="0" err="1" smtClean="0"/>
              <a:t>mainMenu</a:t>
            </a:r>
            <a:r>
              <a:rPr lang="en-IN" dirty="0" smtClean="0"/>
              <a:t>: </a:t>
            </a:r>
            <a:r>
              <a:rPr lang="en-IN" dirty="0" err="1" smtClean="0"/>
              <a:t>printf</a:t>
            </a:r>
            <a:r>
              <a:rPr lang="en-IN" dirty="0" smtClean="0"/>
              <a:t>("\n\n********* MENU ************\n1. Insert\n2. Display\n3. Delete\n4. Exit\</a:t>
            </a:r>
            <a:r>
              <a:rPr lang="en-IN" dirty="0" err="1" smtClean="0"/>
              <a:t>nEnter</a:t>
            </a:r>
            <a:r>
              <a:rPr lang="en-IN" dirty="0" smtClean="0"/>
              <a:t> your choice: ");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d",&amp;choice</a:t>
            </a:r>
            <a:r>
              <a:rPr lang="en-IN" dirty="0" smtClean="0"/>
              <a:t>);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switch(choice)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b="1" dirty="0" smtClean="0"/>
              <a:t>case 1: </a:t>
            </a:r>
            <a:r>
              <a:rPr lang="en-IN" dirty="0" err="1" smtClean="0"/>
              <a:t>printf</a:t>
            </a:r>
            <a:r>
              <a:rPr lang="en-IN" dirty="0" smtClean="0"/>
              <a:t>("Enter the value to be insert: ");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d",&amp;value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while(1)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printf</a:t>
            </a:r>
            <a:r>
              <a:rPr lang="en-IN" dirty="0" smtClean="0"/>
              <a:t>("Where you want to insert: \n1. At Beginning\n2. At End\n3. Between\</a:t>
            </a:r>
            <a:r>
              <a:rPr lang="en-IN" dirty="0" err="1" smtClean="0"/>
              <a:t>nEnter</a:t>
            </a:r>
            <a:r>
              <a:rPr lang="en-IN" dirty="0" smtClean="0"/>
              <a:t> your choice: "); </a:t>
            </a:r>
            <a:r>
              <a:rPr lang="en-IN" dirty="0" err="1" smtClean="0"/>
              <a:t>scanf</a:t>
            </a:r>
            <a:r>
              <a:rPr lang="en-IN" dirty="0" smtClean="0"/>
              <a:t>("%d",&amp;choice1); </a:t>
            </a:r>
          </a:p>
          <a:p>
            <a:pPr>
              <a:buNone/>
            </a:pPr>
            <a:r>
              <a:rPr lang="en-IN" dirty="0" smtClean="0"/>
              <a:t>switch(choice1)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b="1" dirty="0" smtClean="0"/>
              <a:t>case 1: </a:t>
            </a:r>
            <a:r>
              <a:rPr lang="en-IN" dirty="0" err="1" smtClean="0">
                <a:solidFill>
                  <a:srgbClr val="FF0000"/>
                </a:solidFill>
              </a:rPr>
              <a:t>insertAtBeginning</a:t>
            </a:r>
            <a:r>
              <a:rPr lang="en-IN" dirty="0" smtClean="0">
                <a:solidFill>
                  <a:srgbClr val="FF0000"/>
                </a:solidFill>
              </a:rPr>
              <a:t>(value); </a:t>
            </a:r>
          </a:p>
          <a:p>
            <a:pPr>
              <a:buNone/>
            </a:pPr>
            <a:r>
              <a:rPr lang="en-IN" dirty="0" smtClean="0"/>
              <a:t>break; </a:t>
            </a:r>
          </a:p>
          <a:p>
            <a:pPr>
              <a:buNone/>
            </a:pPr>
            <a:r>
              <a:rPr lang="en-IN" b="1" dirty="0" smtClean="0"/>
              <a:t>case 2: </a:t>
            </a:r>
            <a:r>
              <a:rPr lang="en-IN" dirty="0" err="1" smtClean="0">
                <a:solidFill>
                  <a:srgbClr val="FF0000"/>
                </a:solidFill>
              </a:rPr>
              <a:t>insertAtEnd</a:t>
            </a:r>
            <a:r>
              <a:rPr lang="en-IN" dirty="0" smtClean="0">
                <a:solidFill>
                  <a:srgbClr val="FF0000"/>
                </a:solidFill>
              </a:rPr>
              <a:t>(value); </a:t>
            </a:r>
          </a:p>
          <a:p>
            <a:pPr>
              <a:buNone/>
            </a:pPr>
            <a:r>
              <a:rPr lang="en-IN" dirty="0" smtClean="0"/>
              <a:t>break;</a:t>
            </a:r>
          </a:p>
          <a:p>
            <a:pPr>
              <a:buNone/>
            </a:pPr>
            <a:r>
              <a:rPr lang="en-IN" b="1" dirty="0" smtClean="0"/>
              <a:t> case 3: </a:t>
            </a:r>
            <a:r>
              <a:rPr lang="en-IN" dirty="0" err="1" smtClean="0"/>
              <a:t>printf</a:t>
            </a:r>
            <a:r>
              <a:rPr lang="en-IN" dirty="0" smtClean="0"/>
              <a:t>("Enter the two values where you </a:t>
            </a:r>
            <a:r>
              <a:rPr lang="en-IN" dirty="0" err="1" smtClean="0"/>
              <a:t>wanto</a:t>
            </a:r>
            <a:r>
              <a:rPr lang="en-IN" dirty="0" smtClean="0"/>
              <a:t> insert: "); </a:t>
            </a:r>
            <a:r>
              <a:rPr lang="en-IN" dirty="0" err="1" smtClean="0"/>
              <a:t>scanf</a:t>
            </a:r>
            <a:r>
              <a:rPr lang="en-IN" dirty="0" smtClean="0"/>
              <a:t>("%d%d",&amp;loc1,&amp;loc2); 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insertBetween</a:t>
            </a:r>
            <a:r>
              <a:rPr lang="en-IN" dirty="0" smtClean="0">
                <a:solidFill>
                  <a:srgbClr val="FF0000"/>
                </a:solidFill>
              </a:rPr>
              <a:t>(value,loc1,loc2); </a:t>
            </a:r>
          </a:p>
          <a:p>
            <a:pPr>
              <a:buNone/>
            </a:pPr>
            <a:r>
              <a:rPr lang="en-IN" dirty="0" smtClean="0"/>
              <a:t>break; </a:t>
            </a:r>
          </a:p>
          <a:p>
            <a:pPr>
              <a:buNone/>
            </a:pPr>
            <a:r>
              <a:rPr lang="en-IN" dirty="0" smtClean="0"/>
              <a:t>default: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nWrong</a:t>
            </a:r>
            <a:r>
              <a:rPr lang="en-IN" dirty="0" smtClean="0"/>
              <a:t> Input!! Try again!!!\n\n");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err="1" smtClean="0"/>
              <a:t>mainMenu</a:t>
            </a:r>
            <a:r>
              <a:rPr lang="en-IN" dirty="0" smtClean="0"/>
              <a:t>; }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err="1" smtClean="0"/>
              <a:t>subMenuEnd</a:t>
            </a:r>
            <a:r>
              <a:rPr lang="en-IN" dirty="0" smtClean="0"/>
              <a:t>; } </a:t>
            </a:r>
            <a:r>
              <a:rPr lang="en-IN" dirty="0" err="1" smtClean="0"/>
              <a:t>subMenuEnd</a:t>
            </a:r>
            <a:r>
              <a:rPr lang="en-IN" dirty="0" smtClean="0"/>
              <a:t>: break;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Ctd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case 2: display();</a:t>
            </a:r>
          </a:p>
          <a:p>
            <a:pPr>
              <a:buNone/>
            </a:pPr>
            <a:r>
              <a:rPr lang="en-IN" dirty="0" smtClean="0"/>
              <a:t> break; </a:t>
            </a:r>
          </a:p>
          <a:p>
            <a:pPr>
              <a:buNone/>
            </a:pPr>
            <a:r>
              <a:rPr lang="en-IN" dirty="0" smtClean="0"/>
              <a:t>case 3: </a:t>
            </a:r>
            <a:r>
              <a:rPr lang="en-IN" dirty="0" err="1" smtClean="0"/>
              <a:t>printf</a:t>
            </a:r>
            <a:r>
              <a:rPr lang="en-IN" dirty="0" smtClean="0"/>
              <a:t>("How do you want to Delete: \n1. From Beginning\n2. From End\n3. Specific\</a:t>
            </a:r>
            <a:r>
              <a:rPr lang="en-IN" dirty="0" err="1" smtClean="0"/>
              <a:t>nEnter</a:t>
            </a:r>
            <a:r>
              <a:rPr lang="en-IN" dirty="0" smtClean="0"/>
              <a:t> your choice: "); </a:t>
            </a:r>
          </a:p>
          <a:p>
            <a:pPr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("%d",&amp;choice1);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switch(choice1) </a:t>
            </a:r>
          </a:p>
          <a:p>
            <a:pPr>
              <a:buNone/>
            </a:pPr>
            <a:r>
              <a:rPr lang="en-IN" dirty="0" smtClean="0"/>
              <a:t>{ case 1: </a:t>
            </a:r>
          </a:p>
          <a:p>
            <a:pPr>
              <a:buNone/>
            </a:pPr>
            <a:r>
              <a:rPr lang="en-IN" dirty="0" err="1" smtClean="0"/>
              <a:t>removeBeginning</a:t>
            </a:r>
            <a:r>
              <a:rPr lang="en-IN" dirty="0" smtClean="0"/>
              <a:t>(); </a:t>
            </a:r>
          </a:p>
          <a:p>
            <a:pPr>
              <a:buNone/>
            </a:pPr>
            <a:r>
              <a:rPr lang="en-IN" dirty="0" smtClean="0"/>
              <a:t>break; </a:t>
            </a:r>
          </a:p>
          <a:p>
            <a:pPr>
              <a:buNone/>
            </a:pPr>
            <a:r>
              <a:rPr lang="en-IN" dirty="0" smtClean="0"/>
              <a:t>case 2: </a:t>
            </a:r>
            <a:r>
              <a:rPr lang="en-IN" dirty="0" err="1" smtClean="0"/>
              <a:t>removeEnd</a:t>
            </a:r>
            <a:r>
              <a:rPr lang="en-IN" dirty="0" smtClean="0"/>
              <a:t>(value); break; </a:t>
            </a:r>
          </a:p>
          <a:p>
            <a:pPr>
              <a:buNone/>
            </a:pPr>
            <a:r>
              <a:rPr lang="en-IN" dirty="0" smtClean="0"/>
              <a:t>case 3: </a:t>
            </a:r>
            <a:r>
              <a:rPr lang="en-IN" dirty="0" err="1" smtClean="0"/>
              <a:t>printf</a:t>
            </a:r>
            <a:r>
              <a:rPr lang="en-IN" dirty="0" smtClean="0"/>
              <a:t>("Enter the value which you </a:t>
            </a:r>
            <a:r>
              <a:rPr lang="en-IN" dirty="0" err="1" smtClean="0"/>
              <a:t>wanto</a:t>
            </a:r>
            <a:r>
              <a:rPr lang="en-IN" dirty="0" smtClean="0"/>
              <a:t> delete: "); </a:t>
            </a:r>
          </a:p>
          <a:p>
            <a:pPr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("%d",&amp;loc2); </a:t>
            </a:r>
          </a:p>
          <a:p>
            <a:pPr>
              <a:buNone/>
            </a:pPr>
            <a:r>
              <a:rPr lang="en-IN" dirty="0" err="1" smtClean="0"/>
              <a:t>removeSpecific</a:t>
            </a:r>
            <a:r>
              <a:rPr lang="en-IN" dirty="0" smtClean="0"/>
              <a:t>(loc2); break;</a:t>
            </a:r>
          </a:p>
          <a:p>
            <a:pPr>
              <a:buNone/>
            </a:pPr>
            <a:r>
              <a:rPr lang="en-IN" dirty="0" smtClean="0"/>
              <a:t> default: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nWrong</a:t>
            </a:r>
            <a:r>
              <a:rPr lang="en-IN" dirty="0" smtClean="0"/>
              <a:t> Input!! Try again!!!\n\n");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err="1" smtClean="0"/>
              <a:t>mainMenu</a:t>
            </a:r>
            <a:r>
              <a:rPr lang="en-IN" dirty="0" smtClean="0"/>
              <a:t>; } break; </a:t>
            </a:r>
          </a:p>
          <a:p>
            <a:pPr>
              <a:buNone/>
            </a:pPr>
            <a:r>
              <a:rPr lang="en-IN" dirty="0" smtClean="0"/>
              <a:t>case 4: exit(0); default: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nWrong</a:t>
            </a:r>
            <a:r>
              <a:rPr lang="en-IN" dirty="0" smtClean="0"/>
              <a:t> input!!! Try again!!\n\n"); } } }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linked list is a sequence of elements in which every element has link to its next element in the sequence.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void </a:t>
            </a:r>
            <a:r>
              <a:rPr lang="en-IN" b="1" dirty="0" err="1" smtClean="0">
                <a:solidFill>
                  <a:srgbClr val="FF0000"/>
                </a:solidFill>
              </a:rPr>
              <a:t>insertAtBeginning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value)</a:t>
            </a:r>
          </a:p>
          <a:p>
            <a:pPr>
              <a:buNone/>
            </a:pPr>
            <a:r>
              <a:rPr lang="en-IN" dirty="0" smtClean="0"/>
              <a:t> {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 = (</a:t>
            </a:r>
            <a:r>
              <a:rPr lang="en-IN" dirty="0" err="1" smtClean="0"/>
              <a:t>struct</a:t>
            </a:r>
            <a:r>
              <a:rPr lang="en-IN" dirty="0" smtClean="0"/>
              <a:t> Node*)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newNode</a:t>
            </a:r>
            <a:r>
              <a:rPr lang="en-IN" dirty="0" smtClean="0"/>
              <a:t>-&gt;data = value; </a:t>
            </a:r>
          </a:p>
          <a:p>
            <a:pPr>
              <a:buNone/>
            </a:pPr>
            <a:r>
              <a:rPr lang="en-IN" dirty="0" smtClean="0"/>
              <a:t>if(head == NULL)</a:t>
            </a:r>
          </a:p>
          <a:p>
            <a:pPr>
              <a:buNone/>
            </a:pPr>
            <a:r>
              <a:rPr lang="en-IN" dirty="0" smtClean="0"/>
              <a:t> { </a:t>
            </a:r>
            <a:r>
              <a:rPr lang="en-IN" dirty="0" err="1" smtClean="0"/>
              <a:t>newNode</a:t>
            </a:r>
            <a:r>
              <a:rPr lang="en-IN" dirty="0" smtClean="0"/>
              <a:t>-&gt;next = NULL;</a:t>
            </a:r>
          </a:p>
          <a:p>
            <a:pPr>
              <a:buNone/>
            </a:pPr>
            <a:r>
              <a:rPr lang="en-IN" dirty="0" smtClean="0"/>
              <a:t> head = 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} else { </a:t>
            </a:r>
            <a:r>
              <a:rPr lang="en-IN" dirty="0" err="1" smtClean="0"/>
              <a:t>newNode</a:t>
            </a:r>
            <a:r>
              <a:rPr lang="en-IN" dirty="0" smtClean="0"/>
              <a:t>-&gt;next = head; head = </a:t>
            </a:r>
            <a:r>
              <a:rPr lang="en-IN" dirty="0" err="1" smtClean="0"/>
              <a:t>newNode</a:t>
            </a:r>
            <a:r>
              <a:rPr lang="en-IN" dirty="0" smtClean="0"/>
              <a:t>; }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inserted!!!\n"); }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Ctd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void </a:t>
            </a:r>
            <a:r>
              <a:rPr lang="en-IN" b="1" dirty="0" err="1" smtClean="0">
                <a:solidFill>
                  <a:srgbClr val="FF0000"/>
                </a:solidFill>
              </a:rPr>
              <a:t>insertAtEnd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value)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  <a:r>
              <a:rPr lang="en-IN" dirty="0" err="1" smtClean="0"/>
              <a:t>newNode</a:t>
            </a:r>
            <a:r>
              <a:rPr lang="en-IN" dirty="0" smtClean="0"/>
              <a:t> = (</a:t>
            </a:r>
            <a:r>
              <a:rPr lang="en-IN" dirty="0" err="1" smtClean="0"/>
              <a:t>struct</a:t>
            </a:r>
            <a:r>
              <a:rPr lang="en-IN" dirty="0" smtClean="0"/>
              <a:t> Node*)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 </a:t>
            </a:r>
          </a:p>
          <a:p>
            <a:pPr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-&gt;data = value; </a:t>
            </a:r>
          </a:p>
          <a:p>
            <a:pPr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 = NULL; </a:t>
            </a:r>
          </a:p>
          <a:p>
            <a:pPr>
              <a:buNone/>
            </a:pPr>
            <a:r>
              <a:rPr lang="en-IN" dirty="0" smtClean="0"/>
              <a:t>if(head == NULL) head = 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else { </a:t>
            </a:r>
            <a:r>
              <a:rPr lang="en-IN" dirty="0" err="1" smtClean="0"/>
              <a:t>struct</a:t>
            </a:r>
            <a:r>
              <a:rPr lang="en-IN" dirty="0" smtClean="0"/>
              <a:t> Node *temp = head; </a:t>
            </a:r>
          </a:p>
          <a:p>
            <a:pPr>
              <a:buNone/>
            </a:pPr>
            <a:r>
              <a:rPr lang="en-IN" dirty="0" smtClean="0"/>
              <a:t>while(temp-&gt;next != NULL)</a:t>
            </a:r>
          </a:p>
          <a:p>
            <a:pPr>
              <a:buNone/>
            </a:pPr>
            <a:r>
              <a:rPr lang="en-IN" dirty="0" smtClean="0"/>
              <a:t> temp = temp-&gt;next; temp-&gt;next = </a:t>
            </a:r>
            <a:r>
              <a:rPr lang="en-IN" dirty="0" err="1" smtClean="0"/>
              <a:t>newNode</a:t>
            </a:r>
            <a:r>
              <a:rPr lang="en-IN" dirty="0" smtClean="0"/>
              <a:t>; }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inserted!!!\n"); } 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void </a:t>
            </a:r>
            <a:r>
              <a:rPr lang="en-IN" b="1" dirty="0" err="1" smtClean="0">
                <a:solidFill>
                  <a:srgbClr val="FF0000"/>
                </a:solidFill>
              </a:rPr>
              <a:t>insertBetween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value,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loc1,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loc2)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newNode</a:t>
            </a:r>
            <a:r>
              <a:rPr lang="en-IN" dirty="0" smtClean="0"/>
              <a:t> = (</a:t>
            </a:r>
            <a:r>
              <a:rPr lang="en-IN" dirty="0" err="1" smtClean="0"/>
              <a:t>struct</a:t>
            </a:r>
            <a:r>
              <a:rPr lang="en-IN" dirty="0" smtClean="0"/>
              <a:t> Node*)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 </a:t>
            </a:r>
          </a:p>
          <a:p>
            <a:pPr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-&gt;data = value; </a:t>
            </a:r>
          </a:p>
          <a:p>
            <a:pPr>
              <a:buNone/>
            </a:pPr>
            <a:r>
              <a:rPr lang="en-IN" dirty="0" smtClean="0"/>
              <a:t>if(head == NULL)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newNode</a:t>
            </a:r>
            <a:r>
              <a:rPr lang="en-IN" dirty="0" smtClean="0"/>
              <a:t>-&gt;next = NULL; head = </a:t>
            </a:r>
            <a:r>
              <a:rPr lang="en-IN" dirty="0" err="1" smtClean="0"/>
              <a:t>newNode</a:t>
            </a:r>
            <a:r>
              <a:rPr lang="en-IN" dirty="0" smtClean="0"/>
              <a:t>; }</a:t>
            </a:r>
          </a:p>
          <a:p>
            <a:pPr>
              <a:buNone/>
            </a:pPr>
            <a:r>
              <a:rPr lang="en-IN" dirty="0" smtClean="0"/>
              <a:t> else { </a:t>
            </a:r>
            <a:r>
              <a:rPr lang="en-IN" dirty="0" err="1" smtClean="0"/>
              <a:t>struct</a:t>
            </a:r>
            <a:r>
              <a:rPr lang="en-IN" dirty="0" smtClean="0"/>
              <a:t> Node *temp = head; </a:t>
            </a:r>
          </a:p>
          <a:p>
            <a:pPr>
              <a:buNone/>
            </a:pPr>
            <a:r>
              <a:rPr lang="en-IN" dirty="0" smtClean="0"/>
              <a:t>while(temp-&gt;data != loc1 &amp;&amp; temp-&gt;data != loc2) temp = temp-&gt;next; </a:t>
            </a:r>
            <a:r>
              <a:rPr lang="en-IN" dirty="0" err="1" smtClean="0"/>
              <a:t>newNode</a:t>
            </a:r>
            <a:r>
              <a:rPr lang="en-IN" dirty="0" smtClean="0"/>
              <a:t>-&gt;next = temp-&gt;next;</a:t>
            </a:r>
          </a:p>
          <a:p>
            <a:pPr>
              <a:buNone/>
            </a:pPr>
            <a:r>
              <a:rPr lang="en-IN" dirty="0" smtClean="0"/>
              <a:t> temp-&gt;next = 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}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inserted!!!\n"); }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 beg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void </a:t>
            </a:r>
            <a:r>
              <a:rPr lang="en-IN" dirty="0" err="1" smtClean="0">
                <a:solidFill>
                  <a:srgbClr val="FF0000"/>
                </a:solidFill>
              </a:rPr>
              <a:t>removeBeginning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 { if(head == NULL) 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("\n\</a:t>
            </a:r>
            <a:r>
              <a:rPr lang="en-IN" dirty="0" err="1" smtClean="0"/>
              <a:t>nList</a:t>
            </a:r>
            <a:r>
              <a:rPr lang="en-IN" dirty="0" smtClean="0"/>
              <a:t> is Empty!!!");</a:t>
            </a:r>
          </a:p>
          <a:p>
            <a:pPr>
              <a:buNone/>
            </a:pPr>
            <a:r>
              <a:rPr lang="en-IN" dirty="0" smtClean="0"/>
              <a:t> else { </a:t>
            </a:r>
            <a:r>
              <a:rPr lang="en-IN" dirty="0" err="1" smtClean="0"/>
              <a:t>struct</a:t>
            </a:r>
            <a:r>
              <a:rPr lang="en-IN" dirty="0" smtClean="0"/>
              <a:t> Node *temp = head;</a:t>
            </a:r>
          </a:p>
          <a:p>
            <a:pPr>
              <a:buNone/>
            </a:pPr>
            <a:r>
              <a:rPr lang="en-IN" dirty="0" smtClean="0"/>
              <a:t> if(head-&gt;next == NULL)</a:t>
            </a:r>
          </a:p>
          <a:p>
            <a:pPr>
              <a:buNone/>
            </a:pPr>
            <a:r>
              <a:rPr lang="en-IN" dirty="0" smtClean="0"/>
              <a:t> { head = NULL;</a:t>
            </a:r>
          </a:p>
          <a:p>
            <a:pPr>
              <a:buNone/>
            </a:pPr>
            <a:r>
              <a:rPr lang="en-IN" dirty="0" smtClean="0"/>
              <a:t> free(temp); }</a:t>
            </a:r>
          </a:p>
          <a:p>
            <a:pPr>
              <a:buNone/>
            </a:pPr>
            <a:r>
              <a:rPr lang="en-IN" dirty="0" smtClean="0"/>
              <a:t> else { head = temp-&gt;next; free(temp);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deleted!!!\n\n"); } } } 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void </a:t>
            </a:r>
            <a:r>
              <a:rPr lang="en-IN" dirty="0" err="1" smtClean="0">
                <a:solidFill>
                  <a:srgbClr val="FF0000"/>
                </a:solidFill>
              </a:rPr>
              <a:t>removeEnd</a:t>
            </a:r>
            <a:r>
              <a:rPr lang="en-IN" dirty="0" smtClean="0">
                <a:solidFill>
                  <a:srgbClr val="FF0000"/>
                </a:solidFill>
              </a:rPr>
              <a:t>() </a:t>
            </a:r>
          </a:p>
          <a:p>
            <a:pPr>
              <a:buNone/>
            </a:pPr>
            <a:r>
              <a:rPr lang="en-IN" dirty="0" smtClean="0"/>
              <a:t>{ if(head == NULL) </a:t>
            </a:r>
          </a:p>
          <a:p>
            <a:pPr>
              <a:buNone/>
            </a:pPr>
            <a:r>
              <a:rPr lang="en-IN" dirty="0" smtClean="0"/>
              <a:t>{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nList</a:t>
            </a:r>
            <a:r>
              <a:rPr lang="en-IN" dirty="0" smtClean="0"/>
              <a:t> is Empty!!!\n");</a:t>
            </a:r>
          </a:p>
          <a:p>
            <a:pPr>
              <a:buNone/>
            </a:pPr>
            <a:r>
              <a:rPr lang="en-IN" dirty="0" smtClean="0"/>
              <a:t> } else { </a:t>
            </a:r>
            <a:r>
              <a:rPr lang="en-IN" dirty="0" err="1" smtClean="0"/>
              <a:t>struct</a:t>
            </a:r>
            <a:r>
              <a:rPr lang="en-IN" dirty="0" smtClean="0"/>
              <a:t> Node *temp1 = head,*temp2; if(head-&gt;next == NULL) head = NULL; </a:t>
            </a:r>
          </a:p>
          <a:p>
            <a:pPr>
              <a:buNone/>
            </a:pPr>
            <a:r>
              <a:rPr lang="en-IN" dirty="0" smtClean="0"/>
              <a:t>else { while(temp1-&gt;next != NULL)</a:t>
            </a:r>
          </a:p>
          <a:p>
            <a:pPr>
              <a:buNone/>
            </a:pPr>
            <a:r>
              <a:rPr lang="en-IN" dirty="0" smtClean="0"/>
              <a:t> { temp2 = temp1; temp1 = temp1-&gt;next; } </a:t>
            </a:r>
          </a:p>
          <a:p>
            <a:pPr>
              <a:buNone/>
            </a:pPr>
            <a:r>
              <a:rPr lang="en-IN" dirty="0" smtClean="0"/>
              <a:t>temp2-&gt;next = NULL; }</a:t>
            </a:r>
          </a:p>
          <a:p>
            <a:pPr>
              <a:buNone/>
            </a:pPr>
            <a:r>
              <a:rPr lang="en-IN" dirty="0" smtClean="0"/>
              <a:t> free(temp1);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deleted!!!\n\n"); } }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 specific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void </a:t>
            </a:r>
            <a:r>
              <a:rPr lang="en-IN" dirty="0" err="1" smtClean="0">
                <a:solidFill>
                  <a:srgbClr val="FF0000"/>
                </a:solidFill>
              </a:rPr>
              <a:t>removeSpecific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delValue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/>
              <a:t> { </a:t>
            </a:r>
            <a:r>
              <a:rPr lang="en-IN" dirty="0" err="1" smtClean="0"/>
              <a:t>struct</a:t>
            </a:r>
            <a:r>
              <a:rPr lang="en-IN" dirty="0" smtClean="0"/>
              <a:t> Node *temp1 = head, *temp2; while(temp1-&gt;data != </a:t>
            </a:r>
            <a:r>
              <a:rPr lang="en-IN" dirty="0" err="1" smtClean="0"/>
              <a:t>delValue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{ if(temp1 -&gt; next == NULL){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nGiven</a:t>
            </a:r>
            <a:r>
              <a:rPr lang="en-IN" dirty="0" smtClean="0"/>
              <a:t> node not found in the list!!!");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err="1" smtClean="0"/>
              <a:t>functionEnd</a:t>
            </a:r>
            <a:r>
              <a:rPr lang="en-IN" dirty="0" smtClean="0"/>
              <a:t>; }</a:t>
            </a:r>
          </a:p>
          <a:p>
            <a:pPr>
              <a:buNone/>
            </a:pPr>
            <a:r>
              <a:rPr lang="en-IN" dirty="0" smtClean="0"/>
              <a:t> temp2 = temp1; temp1 = temp1 -&gt; next; }</a:t>
            </a:r>
          </a:p>
          <a:p>
            <a:pPr>
              <a:buNone/>
            </a:pPr>
            <a:r>
              <a:rPr lang="en-IN" dirty="0" smtClean="0"/>
              <a:t> temp2 -&gt; next = temp1 -&gt; next; </a:t>
            </a:r>
          </a:p>
          <a:p>
            <a:pPr>
              <a:buNone/>
            </a:pPr>
            <a:r>
              <a:rPr lang="en-IN" dirty="0" smtClean="0"/>
              <a:t>free(temp1); </a:t>
            </a:r>
          </a:p>
          <a:p>
            <a:pPr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nOne</a:t>
            </a:r>
            <a:r>
              <a:rPr lang="en-IN" dirty="0" smtClean="0"/>
              <a:t> node deleted!!!\n\n"); </a:t>
            </a:r>
            <a:r>
              <a:rPr lang="en-IN" dirty="0" err="1" smtClean="0"/>
              <a:t>functionEnd</a:t>
            </a:r>
            <a:r>
              <a:rPr lang="en-IN" dirty="0" smtClean="0"/>
              <a:t>: } 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screen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 single linked list, the address of the first node is always stored in a reference node known as "front" (Some times it is also known as "head").</a:t>
            </a:r>
          </a:p>
          <a:p>
            <a:r>
              <a:rPr lang="en-IN" dirty="0" smtClean="0"/>
              <a:t>Always next part (reference part) of the last node must be NULL.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endParaRPr lang="en-IN" dirty="0"/>
          </a:p>
        </p:txBody>
      </p:sp>
      <p:pic>
        <p:nvPicPr>
          <p:cNvPr id="1026" name="Picture 2" descr="C:\Users\chetna.dabas\Desktop\Linked%20List%20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3820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Insertion</a:t>
            </a:r>
          </a:p>
          <a:p>
            <a:r>
              <a:rPr lang="en-IN" dirty="0" smtClean="0"/>
              <a:t>Deletion</a:t>
            </a:r>
          </a:p>
          <a:p>
            <a:r>
              <a:rPr lang="en-IN" dirty="0" smtClean="0"/>
              <a:t>Display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before implementing actual operations.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Include all the </a:t>
            </a:r>
            <a:r>
              <a:rPr lang="en-IN" b="1" dirty="0" smtClean="0"/>
              <a:t>header files</a:t>
            </a:r>
            <a:r>
              <a:rPr lang="en-IN" dirty="0" smtClean="0"/>
              <a:t> which are used in the program.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Declare all the </a:t>
            </a:r>
            <a:r>
              <a:rPr lang="en-IN" b="1" dirty="0" smtClean="0"/>
              <a:t>user defined</a:t>
            </a:r>
            <a:r>
              <a:rPr lang="en-IN" dirty="0" smtClean="0"/>
              <a:t> functions.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Define a </a:t>
            </a:r>
            <a:r>
              <a:rPr lang="en-IN" b="1" dirty="0" smtClean="0"/>
              <a:t>Node</a:t>
            </a:r>
            <a:r>
              <a:rPr lang="en-IN" dirty="0" smtClean="0"/>
              <a:t> structure with two members </a:t>
            </a:r>
            <a:r>
              <a:rPr lang="en-IN" b="1" dirty="0" smtClean="0"/>
              <a:t>data</a:t>
            </a:r>
            <a:r>
              <a:rPr lang="en-IN" dirty="0" smtClean="0"/>
              <a:t> and </a:t>
            </a:r>
            <a:r>
              <a:rPr lang="en-IN" b="1" dirty="0" smtClean="0"/>
              <a:t>next</a:t>
            </a:r>
            <a:endParaRPr lang="en-IN" dirty="0" smtClean="0"/>
          </a:p>
          <a:p>
            <a:r>
              <a:rPr lang="en-IN" b="1" dirty="0" smtClean="0"/>
              <a:t>Step 4:</a:t>
            </a:r>
            <a:r>
              <a:rPr lang="en-IN" dirty="0" smtClean="0"/>
              <a:t> Define a Node pointer '</a:t>
            </a:r>
            <a:r>
              <a:rPr lang="en-IN" b="1" dirty="0" smtClean="0"/>
              <a:t>head</a:t>
            </a:r>
            <a:r>
              <a:rPr lang="en-IN" dirty="0" smtClean="0"/>
              <a:t>' and set it to </a:t>
            </a:r>
            <a:r>
              <a:rPr lang="en-IN" b="1" dirty="0" smtClean="0"/>
              <a:t>NULL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Implement the </a:t>
            </a:r>
            <a:r>
              <a:rPr lang="en-IN" b="1" dirty="0" smtClean="0"/>
              <a:t>main</a:t>
            </a:r>
            <a:r>
              <a:rPr lang="en-IN" dirty="0" smtClean="0"/>
              <a:t> method by displaying operations menu and make suitable function calls in the main method to perform user selected operation.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Insertion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Inserting At Beginning of the list</a:t>
            </a:r>
          </a:p>
          <a:p>
            <a:r>
              <a:rPr lang="en-IN" dirty="0" smtClean="0"/>
              <a:t>Inserting At End of the list</a:t>
            </a:r>
          </a:p>
          <a:p>
            <a:r>
              <a:rPr lang="en-IN" dirty="0" smtClean="0"/>
              <a:t>Inserting At Specific location in the list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Inserting At Beginning of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Create a </a:t>
            </a:r>
            <a:r>
              <a:rPr lang="en-IN" b="1" dirty="0" err="1" smtClean="0"/>
              <a:t>newNode</a:t>
            </a:r>
            <a:r>
              <a:rPr lang="en-IN" dirty="0" smtClean="0"/>
              <a:t> with given value.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set </a:t>
            </a:r>
            <a:r>
              <a:rPr lang="en-IN" b="1" dirty="0" err="1" smtClean="0"/>
              <a:t>newNode→next</a:t>
            </a:r>
            <a:r>
              <a:rPr lang="en-IN" dirty="0" smtClean="0"/>
              <a:t> = </a:t>
            </a:r>
            <a:r>
              <a:rPr lang="en-IN" b="1" dirty="0" smtClean="0"/>
              <a:t>NULL</a:t>
            </a:r>
            <a:r>
              <a:rPr lang="en-IN" dirty="0" smtClean="0"/>
              <a:t> and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set </a:t>
            </a:r>
            <a:r>
              <a:rPr lang="en-IN" b="1" dirty="0" err="1" smtClean="0"/>
              <a:t>newNode→next</a:t>
            </a:r>
            <a:r>
              <a:rPr lang="en-IN" dirty="0" smtClean="0"/>
              <a:t> = </a:t>
            </a:r>
            <a:r>
              <a:rPr lang="en-IN" b="1" dirty="0" smtClean="0"/>
              <a:t>head</a:t>
            </a:r>
            <a:r>
              <a:rPr lang="en-IN" dirty="0" smtClean="0"/>
              <a:t> and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Inserting At End of the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Step 1:</a:t>
            </a:r>
            <a:r>
              <a:rPr lang="en-IN" dirty="0" smtClean="0"/>
              <a:t> Create a </a:t>
            </a:r>
            <a:r>
              <a:rPr lang="en-IN" b="1" dirty="0" err="1" smtClean="0"/>
              <a:t>newNode</a:t>
            </a:r>
            <a:r>
              <a:rPr lang="en-IN" dirty="0" smtClean="0"/>
              <a:t> with given value and </a:t>
            </a:r>
            <a:r>
              <a:rPr lang="en-IN" b="1" dirty="0" err="1" smtClean="0"/>
              <a:t>newNode</a:t>
            </a:r>
            <a:r>
              <a:rPr lang="en-IN" b="1" dirty="0" smtClean="0"/>
              <a:t> → next</a:t>
            </a:r>
            <a:r>
              <a:rPr lang="en-IN" dirty="0" smtClean="0"/>
              <a:t> as </a:t>
            </a:r>
            <a:r>
              <a:rPr lang="en-IN" b="1" dirty="0" smtClean="0"/>
              <a:t>NULL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2:</a:t>
            </a:r>
            <a:r>
              <a:rPr lang="en-IN" dirty="0" smtClean="0"/>
              <a:t> Check whether list is </a:t>
            </a:r>
            <a:r>
              <a:rPr lang="en-IN" b="1" dirty="0" smtClean="0"/>
              <a:t>Empty</a:t>
            </a:r>
            <a:r>
              <a:rPr lang="en-IN" dirty="0" smtClean="0"/>
              <a:t> (</a:t>
            </a:r>
            <a:r>
              <a:rPr lang="en-IN" b="1" dirty="0" smtClean="0"/>
              <a:t>head</a:t>
            </a:r>
            <a:r>
              <a:rPr lang="en-IN" dirty="0" smtClean="0"/>
              <a:t> == </a:t>
            </a:r>
            <a:r>
              <a:rPr lang="en-IN" b="1" dirty="0" smtClean="0"/>
              <a:t>NULL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3:</a:t>
            </a:r>
            <a:r>
              <a:rPr lang="en-IN" dirty="0" smtClean="0"/>
              <a:t> If it is </a:t>
            </a:r>
            <a:r>
              <a:rPr lang="en-IN" b="1" dirty="0" smtClean="0"/>
              <a:t>Empty</a:t>
            </a:r>
            <a:r>
              <a:rPr lang="en-IN" dirty="0" smtClean="0"/>
              <a:t> then, set </a:t>
            </a:r>
            <a:r>
              <a:rPr lang="en-IN" b="1" dirty="0" smtClean="0"/>
              <a:t>head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4:</a:t>
            </a:r>
            <a:r>
              <a:rPr lang="en-IN" dirty="0" smtClean="0"/>
              <a:t> If it is </a:t>
            </a:r>
            <a:r>
              <a:rPr lang="en-IN" b="1" dirty="0" smtClean="0"/>
              <a:t>Not Empty</a:t>
            </a:r>
            <a:r>
              <a:rPr lang="en-IN" dirty="0" smtClean="0"/>
              <a:t> then, define a node pointer </a:t>
            </a:r>
            <a:r>
              <a:rPr lang="en-IN" b="1" dirty="0" smtClean="0"/>
              <a:t>temp</a:t>
            </a:r>
            <a:r>
              <a:rPr lang="en-IN" dirty="0" smtClean="0"/>
              <a:t> and initialize with </a:t>
            </a:r>
            <a:r>
              <a:rPr lang="en-IN" b="1" dirty="0" smtClean="0"/>
              <a:t>head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Step 5:</a:t>
            </a:r>
            <a:r>
              <a:rPr lang="en-IN" dirty="0" smtClean="0"/>
              <a:t> Keep moving the </a:t>
            </a:r>
            <a:r>
              <a:rPr lang="en-IN" b="1" dirty="0" smtClean="0"/>
              <a:t>temp</a:t>
            </a:r>
            <a:r>
              <a:rPr lang="en-IN" dirty="0" smtClean="0"/>
              <a:t> to its next node until it reaches to the last node in the list (until </a:t>
            </a:r>
            <a:r>
              <a:rPr lang="en-IN" b="1" dirty="0" smtClean="0"/>
              <a:t>temp → next</a:t>
            </a:r>
            <a:r>
              <a:rPr lang="en-IN" dirty="0" smtClean="0"/>
              <a:t> is equal to </a:t>
            </a:r>
            <a:r>
              <a:rPr lang="en-IN" b="1" dirty="0" smtClean="0"/>
              <a:t>NULL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Step 6:</a:t>
            </a:r>
            <a:r>
              <a:rPr lang="en-IN" dirty="0" smtClean="0"/>
              <a:t> Set </a:t>
            </a:r>
            <a:r>
              <a:rPr lang="en-IN" b="1" dirty="0" smtClean="0"/>
              <a:t>temp → next</a:t>
            </a:r>
            <a:r>
              <a:rPr lang="en-IN" dirty="0" smtClean="0"/>
              <a:t> = </a:t>
            </a:r>
            <a:r>
              <a:rPr lang="en-IN" b="1" dirty="0" err="1" smtClean="0"/>
              <a:t>newNode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2094</Words>
  <Application>Microsoft Office PowerPoint</Application>
  <PresentationFormat>On-screen Show (4:3)</PresentationFormat>
  <Paragraphs>181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Linked List</vt:lpstr>
      <vt:lpstr>Def</vt:lpstr>
      <vt:lpstr>Note</vt:lpstr>
      <vt:lpstr>ex</vt:lpstr>
      <vt:lpstr>operations</vt:lpstr>
      <vt:lpstr>Steps before implementing actual operations.</vt:lpstr>
      <vt:lpstr>Insertion </vt:lpstr>
      <vt:lpstr>Inserting At Beginning of the list</vt:lpstr>
      <vt:lpstr>Inserting At End of the list</vt:lpstr>
      <vt:lpstr>Inserting At Specific location in the list (After a Node)</vt:lpstr>
      <vt:lpstr>Slide 11</vt:lpstr>
      <vt:lpstr>Deletion</vt:lpstr>
      <vt:lpstr>Deleting from Beginning of the list</vt:lpstr>
      <vt:lpstr>Deleting from End of the list</vt:lpstr>
      <vt:lpstr>Deleting a Specific Node from the list</vt:lpstr>
      <vt:lpstr>Displaying a Single Linked List</vt:lpstr>
      <vt:lpstr>code</vt:lpstr>
      <vt:lpstr>ctd</vt:lpstr>
      <vt:lpstr>Ctd..</vt:lpstr>
      <vt:lpstr>ctd</vt:lpstr>
      <vt:lpstr>Ctd..</vt:lpstr>
      <vt:lpstr>ctd</vt:lpstr>
      <vt:lpstr>Del beg</vt:lpstr>
      <vt:lpstr>Del end</vt:lpstr>
      <vt:lpstr>Del specific</vt:lpstr>
      <vt:lpstr>Output screen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chetna dabas</dc:creator>
  <cp:lastModifiedBy>chetna.dabas</cp:lastModifiedBy>
  <cp:revision>53</cp:revision>
  <dcterms:created xsi:type="dcterms:W3CDTF">2006-08-16T00:00:00Z</dcterms:created>
  <dcterms:modified xsi:type="dcterms:W3CDTF">2017-03-02T07:27:51Z</dcterms:modified>
</cp:coreProperties>
</file>