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78" r:id="rId10"/>
    <p:sldId id="279" r:id="rId11"/>
    <p:sldId id="280" r:id="rId12"/>
    <p:sldId id="261" r:id="rId13"/>
    <p:sldId id="266" r:id="rId14"/>
    <p:sldId id="269" r:id="rId15"/>
    <p:sldId id="270" r:id="rId16"/>
    <p:sldId id="271" r:id="rId17"/>
    <p:sldId id="267" r:id="rId18"/>
    <p:sldId id="268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EFC-566E-4A6A-8857-A43F56432653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B812-D0BA-4EFC-AB7F-19EF5151D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Practice Questions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Nested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(9)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(10)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</a:t>
            </a:r>
            <a:r>
              <a:rPr lang="en-US" dirty="0" smtClean="0"/>
              <a:t>: 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1,2,3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time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Error: Can not initialize members </a:t>
            </a:r>
            <a:r>
              <a:rPr lang="en-US" dirty="0" smtClean="0"/>
              <a:t>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Mike,26.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40,Sam 7168339, 12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 A I </a:t>
            </a:r>
            <a:r>
              <a:rPr lang="en-US" dirty="0" smtClean="0"/>
              <a:t>1.800000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	p	q	1.400000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Structure with in structure.</a:t>
            </a:r>
          </a:p>
          <a:p>
            <a:pPr algn="just" fontAlgn="base"/>
            <a:r>
              <a:rPr lang="en-US" dirty="0"/>
              <a:t>Nested structure in C is nothing but structure within structure. One structure can be declared inside other structure as we declare structure members inside a structure.</a:t>
            </a:r>
          </a:p>
          <a:p>
            <a:pPr algn="just" fontAlgn="base"/>
            <a:r>
              <a:rPr lang="en-US" dirty="0"/>
              <a:t>The structure variables can be a normal structure variable or a pointer variable to access the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Way 1 (Declare two separate structures)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16002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Nested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Structure members are accessed using </a:t>
            </a:r>
            <a:r>
              <a:rPr lang="en-US" b="1" dirty="0"/>
              <a:t>dot operator</a:t>
            </a:r>
            <a:r>
              <a:rPr lang="en-US" dirty="0"/>
              <a:t>.</a:t>
            </a:r>
          </a:p>
          <a:p>
            <a:r>
              <a:rPr lang="en-US" dirty="0"/>
              <a:t>‘</a:t>
            </a:r>
            <a:r>
              <a:rPr lang="en-US" b="1" dirty="0"/>
              <a:t>date</a:t>
            </a:r>
            <a:r>
              <a:rPr lang="en-US" dirty="0"/>
              <a:t>‘ structure is nested within Employee Structure.</a:t>
            </a:r>
          </a:p>
          <a:p>
            <a:r>
              <a:rPr lang="en-US" dirty="0"/>
              <a:t>Members of the ‘</a:t>
            </a:r>
            <a:r>
              <a:rPr lang="en-US" b="1" dirty="0"/>
              <a:t>date</a:t>
            </a:r>
            <a:r>
              <a:rPr lang="en-US" dirty="0"/>
              <a:t>‘ can be accessed using ’employee’</a:t>
            </a:r>
          </a:p>
          <a:p>
            <a:r>
              <a:rPr lang="en-US" b="1" dirty="0"/>
              <a:t>emp1 &amp; </a:t>
            </a:r>
            <a:r>
              <a:rPr lang="en-US" b="1" dirty="0" err="1"/>
              <a:t>doj</a:t>
            </a:r>
            <a:r>
              <a:rPr lang="en-US" b="1" dirty="0"/>
              <a:t> are two structure names (Variables)</a:t>
            </a:r>
            <a:endParaRPr lang="en-US" dirty="0"/>
          </a:p>
          <a:p>
            <a:r>
              <a:rPr lang="en-US" b="1" dirty="0"/>
              <a:t>Explanation Of Nested Structure :</a:t>
            </a:r>
            <a:endParaRPr lang="en-US" dirty="0"/>
          </a:p>
          <a:p>
            <a:r>
              <a:rPr lang="en-US" dirty="0" smtClean="0"/>
              <a:t>Accessing Month Field : emp1.doj.month </a:t>
            </a:r>
          </a:p>
          <a:p>
            <a:r>
              <a:rPr lang="en-US" dirty="0" smtClean="0"/>
              <a:t>Accessing day Field : emp1.doj.day </a:t>
            </a:r>
          </a:p>
          <a:p>
            <a:r>
              <a:rPr lang="en-US" dirty="0" smtClean="0"/>
              <a:t>Accessing year Field : emp1.doj.year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 2 (Declare Embedded Structures)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68580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Output (1)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172200" cy="413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781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Consider the given structure. WAP in C to take input for all the data elements from user and then display the information on screen.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employee {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char name [100];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float salary;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address {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houseno</a:t>
            </a:r>
            <a:r>
              <a:rPr lang="en-US" dirty="0" smtClean="0"/>
              <a:t>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char street[100’;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}location;</a:t>
            </a:r>
          </a:p>
          <a:p>
            <a:pPr marL="514350" indent="-514350">
              <a:buNone/>
            </a:pPr>
            <a:r>
              <a:rPr lang="en-US" dirty="0" smtClean="0"/>
              <a:t>};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2. Design a structure </a:t>
            </a:r>
            <a:r>
              <a:rPr lang="en-US" dirty="0" err="1" smtClean="0"/>
              <a:t>stu_record</a:t>
            </a:r>
            <a:r>
              <a:rPr lang="en-US" dirty="0" smtClean="0"/>
              <a:t> to contain name, dob, and total marks obtained. Embed Date structure to represent dob which contain elements (</a:t>
            </a:r>
            <a:r>
              <a:rPr lang="en-US" dirty="0" err="1" smtClean="0"/>
              <a:t>day,month</a:t>
            </a:r>
            <a:r>
              <a:rPr lang="en-US" dirty="0" smtClean="0"/>
              <a:t> and year). Develop a program to read data for 10 students in a class and list them rank-wise.</a:t>
            </a:r>
          </a:p>
          <a:p>
            <a:pPr marL="514350" indent="-51435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6057900" cy="385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9530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248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57149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477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248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(7)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8673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(8)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0103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165</Words>
  <Application>Microsoft Office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Practice Questions &amp; Nested Structure</vt:lpstr>
      <vt:lpstr>Predict Output (1)</vt:lpstr>
      <vt:lpstr>(2)</vt:lpstr>
      <vt:lpstr>(3)</vt:lpstr>
      <vt:lpstr>(4)</vt:lpstr>
      <vt:lpstr>(5)</vt:lpstr>
      <vt:lpstr>(6)</vt:lpstr>
      <vt:lpstr>(7)</vt:lpstr>
      <vt:lpstr>(8)</vt:lpstr>
      <vt:lpstr>(9)</vt:lpstr>
      <vt:lpstr>(10)</vt:lpstr>
      <vt:lpstr>Slide 12</vt:lpstr>
      <vt:lpstr>Nested Structure</vt:lpstr>
      <vt:lpstr>Way 1 (Declare two separate structures)</vt:lpstr>
      <vt:lpstr>Accessing Nested Elements</vt:lpstr>
      <vt:lpstr>Way 2 (Declare Embedded Structures) </vt:lpstr>
      <vt:lpstr>Slide 17</vt:lpstr>
      <vt:lpstr>Slide 18</vt:lpstr>
      <vt:lpstr>Slide 19</vt:lpstr>
      <vt:lpstr>Slide 20</vt:lpstr>
      <vt:lpstr>Practice Questions</vt:lpstr>
      <vt:lpstr>Slide 22</vt:lpstr>
      <vt:lpstr>Slide 23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</dc:title>
  <dc:creator>megha.rathi</dc:creator>
  <cp:lastModifiedBy>chetna.gupta</cp:lastModifiedBy>
  <cp:revision>22</cp:revision>
  <dcterms:created xsi:type="dcterms:W3CDTF">2016-11-16T04:16:53Z</dcterms:created>
  <dcterms:modified xsi:type="dcterms:W3CDTF">2016-11-17T07:57:15Z</dcterms:modified>
</cp:coreProperties>
</file>