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9411-71B0-E7A4-186A-FD25712B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B66B8-5FEE-064F-2EF0-EF86CED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BE80-75A3-501F-1A5F-C7C065F6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663E-3C80-EE92-2FC5-8F0854FA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60C1-D7C2-EFF3-12FD-87FA147E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8106-FD9E-258C-84CB-3B252DEE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6A4D-0F4B-AD0A-02CF-32A7CC6F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50E8-1629-4664-71F7-22076EE2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1ED0-0ACE-D289-7965-D793DBF6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637F-5056-8E90-1299-972AE510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152C-4BCF-F616-B1AE-8AB006B67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AF1B-6335-605C-61A3-508FA87A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28D-4774-1AF9-09F1-35EA6C6C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F13-DAFA-B64D-93D2-E1DD511F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BC48-54A8-14D9-C57C-D208DF3D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1D15-E756-C560-A600-B0139FDF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0B96-08EB-4E31-0037-F704491D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AC6-3203-D5DA-A37C-D3179855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E1EF-EEAE-5A38-DB43-AECCAB85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732C-9250-0225-83CA-5B3B1161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F866-929D-5FB2-0D60-9A8A6E1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4375-CE5B-3AB6-F938-81CB8312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A1CD-B4FC-F501-440E-46289EE2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832F-8694-90AA-CA8E-0B7ADA00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25BD-F129-36AF-D981-BBE35346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4833-C8E4-1098-0AF4-2AA3C48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D4D7-A38F-8820-94B8-ED39C11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2B96-8330-704E-61AC-6B60EEEC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04627-940F-0803-5914-03CEFE4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E2-6C1A-0790-E028-17C2103D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92A6-B204-5D18-BBE2-6166A1D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8D47-373E-0526-A4E4-FEB90E1A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4FCF5-72DA-C4A4-2CA8-CB4F47DF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B47C0-520E-A57C-0BF8-2D745AF7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B7A4C-EE1F-2D49-344C-1B12148F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F2C76-3CF9-F403-CAA5-48A5821B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28EEB-7CCB-485A-613D-146A7129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39F1D-82DA-A401-58FA-74BDC1C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6F8F-20AB-CA82-EFBA-E5C0E5C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6EEE-88EE-D9D9-FA8E-78FD9389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A10A-8182-A6A9-6BF1-C9AE58EF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3C92F-8F67-E0C6-D72B-541BB152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7ECF-5B94-EFB4-A56A-685E4C1A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A32DA-A467-5079-6144-974EDB5F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1CA34-2F8D-4453-A5B6-220CD949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130E3-A8C6-664A-62E1-1FA60DA6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E9A-A112-34D0-45B7-DADB4352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AFC1-3F36-ACEB-626C-43F8A214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096B9-0033-DE86-67FF-0570C271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7168-7C1A-12F9-3242-D4CBA29F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E093-B606-1AA1-E9E0-42687B8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A92D-8B02-5368-1CDB-B3AB7E2E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D52-78E4-B2E3-EDA3-7200B104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9F07-DA82-0C97-672B-8F8A4ED8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ABDD-3204-05F4-6B4C-98518315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295B-84A0-A7B7-4F1D-440C08FE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89DA-AE8B-B1E5-9537-AAB07B4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A63E-BD05-6A6D-FA65-7BD779F8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E185B-4D60-C3C1-98C2-580F035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39A8-BC2B-FA1D-16BD-04E05567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C306-441B-141D-5F4C-75D72E4C2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F909-1375-4DDD-9746-FC9206EF16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50D1-11D4-109E-56CA-2025371F0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B29E-2440-A77C-AC92-E9D7839A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0EED-A4CA-40EE-962A-30C7006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F8A6DB-49A5-986F-042A-588CE454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b="1"/>
          <a:stretch>
            <a:fillRect/>
          </a:stretch>
        </p:blipFill>
        <p:spPr>
          <a:xfrm>
            <a:off x="0" y="476250"/>
            <a:ext cx="12192000" cy="5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97EAA-10B5-1EB7-A6C2-8BC09AAC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634"/>
            <a:ext cx="12192000" cy="59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4C8F5-1E8F-EB97-9B26-909BEC3A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98"/>
            <a:ext cx="12192000" cy="59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84C35-34D2-1D7F-3FCA-EA09F548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93"/>
            <a:ext cx="12192000" cy="59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landge</dc:creator>
  <cp:lastModifiedBy>ajay landge</cp:lastModifiedBy>
  <cp:revision>1</cp:revision>
  <dcterms:created xsi:type="dcterms:W3CDTF">2025-07-20T12:58:34Z</dcterms:created>
  <dcterms:modified xsi:type="dcterms:W3CDTF">2025-07-20T12:58:54Z</dcterms:modified>
</cp:coreProperties>
</file>