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 action="ppaction://hlinksldjump"/>
            </a:rPr>
            <a:t>Step 1: Source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/>
            </a:rPr>
            <a:t>Step 2 : Install and load the required packages</a:t>
          </a:r>
          <a:endParaRPr lang="en-US" dirty="0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/>
            </a:rPr>
            <a:t>Step 3 : Text mining</a:t>
          </a:r>
          <a:endParaRPr lang="en-US" dirty="0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/>
            </a:rPr>
            <a:t>Step 4 : Build a term-document matrix</a:t>
          </a:r>
          <a:endParaRPr lang="en-US" dirty="0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/>
            </a:rPr>
            <a:t>Step 5 : Generate the Word cloud</a:t>
          </a:r>
          <a:endParaRPr lang="en-US" dirty="0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1: Source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2 : Install and load the required packages</a:t>
          </a:r>
          <a:endParaRPr lang="en-US" sz="1700" kern="1200" dirty="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3 : Text mining</a:t>
          </a:r>
          <a:endParaRPr lang="en-US" sz="1700" kern="1200" dirty="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4 : Build a term-document matrix</a:t>
          </a:r>
          <a:endParaRPr lang="en-US" sz="1700" kern="1200" dirty="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5 : Generate the Word cloud</a:t>
          </a:r>
          <a:endParaRPr lang="en-US" sz="1700" kern="1200" dirty="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0476E-FE8B-4E6D-B2DD-04DD0D7C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97" y="271939"/>
            <a:ext cx="83248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B5FA2-F0D0-4833-BA92-011CB35B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12" y="2671268"/>
            <a:ext cx="665725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B6AFB2-88FC-495A-BCB8-A3A9A194E4D0}"/>
              </a:ext>
            </a:extLst>
          </p:cNvPr>
          <p:cNvSpPr/>
          <p:nvPr/>
        </p:nvSpPr>
        <p:spPr>
          <a:xfrm>
            <a:off x="968808" y="2984452"/>
            <a:ext cx="330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hlinkClick r:id="rId4" action="ppaction://hlinksldjump"/>
              </a:rPr>
              <a:t>Step 5 : Generate the 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511-F98A-46F9-9A00-E0CD607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Purpose: Healthcare Fraud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520C-BC54-4694-8CA8-A813187D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64450"/>
            <a:ext cx="10094998" cy="1352550"/>
          </a:xfr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B7B6E588-522B-460C-BCAD-19D68581218B}"/>
              </a:ext>
            </a:extLst>
          </p:cNvPr>
          <p:cNvSpPr/>
          <p:nvPr/>
        </p:nvSpPr>
        <p:spPr>
          <a:xfrm>
            <a:off x="2024190" y="4818621"/>
            <a:ext cx="472903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- Preprocessing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0215D-662D-4360-9EDB-712FCBD3B272}"/>
              </a:ext>
            </a:extLst>
          </p:cNvPr>
          <p:cNvCxnSpPr>
            <a:cxnSpLocks/>
          </p:cNvCxnSpPr>
          <p:nvPr/>
        </p:nvCxnSpPr>
        <p:spPr>
          <a:xfrm flipH="1">
            <a:off x="2133600" y="3535535"/>
            <a:ext cx="1485900" cy="14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9EC49-B274-443D-B1B9-29092A1808E5}"/>
              </a:ext>
            </a:extLst>
          </p:cNvPr>
          <p:cNvCxnSpPr>
            <a:cxnSpLocks/>
          </p:cNvCxnSpPr>
          <p:nvPr/>
        </p:nvCxnSpPr>
        <p:spPr>
          <a:xfrm>
            <a:off x="3619500" y="3517000"/>
            <a:ext cx="2000250" cy="13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57495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42F8-4423-464A-84D3-300DD2C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29"/>
            <a:ext cx="9905999" cy="5627572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1: Source file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24D39-AFD2-4064-A25D-3611700F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76350"/>
            <a:ext cx="10534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F8D-1C42-4A84-A82F-68D5BE2B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action="ppaction://hlinksldjump"/>
              </a:rPr>
              <a:t>Step 2 : Install and load the required packages</a:t>
            </a:r>
            <a:endParaRPr lang="en-US" dirty="0"/>
          </a:p>
          <a:p>
            <a:r>
              <a:rPr lang="en-US" dirty="0"/>
              <a:t>library("tm")</a:t>
            </a:r>
          </a:p>
          <a:p>
            <a:r>
              <a:rPr lang="en-US" dirty="0"/>
              <a:t>library("</a:t>
            </a:r>
            <a:r>
              <a:rPr lang="en-US" dirty="0" err="1"/>
              <a:t>SnowballC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wordcloud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RColorBrewer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204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3F40-9DE9-40FC-AF95-C83CD6E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"/>
            <a:ext cx="9905999" cy="6516303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3 : Text mining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# Load the data as a corpus  </a:t>
            </a:r>
          </a:p>
          <a:p>
            <a:r>
              <a:rPr lang="en-US" dirty="0"/>
              <a:t>docs &lt;- Corpus(</a:t>
            </a:r>
            <a:r>
              <a:rPr lang="en-US" dirty="0" err="1"/>
              <a:t>VectorSource</a:t>
            </a:r>
            <a:r>
              <a:rPr lang="en-US" dirty="0"/>
              <a:t>(text))</a:t>
            </a:r>
          </a:p>
          <a:p>
            <a:r>
              <a:rPr lang="en-US" dirty="0">
                <a:solidFill>
                  <a:srgbClr val="FFFF00"/>
                </a:solidFill>
              </a:rPr>
              <a:t>#Clean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DA36-901E-4924-9FFC-A104C61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413459"/>
            <a:ext cx="5413392" cy="20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C10D-F0ED-480B-95FB-32806962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9905999" cy="6063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 action="ppaction://hlinksldjump"/>
              </a:rPr>
              <a:t>Step 4 : Build a term-document 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dtm &lt;- TermDocumentMatrix(docs)</a:t>
            </a:r>
          </a:p>
          <a:p>
            <a:pPr marL="0" indent="0">
              <a:buNone/>
            </a:pPr>
            <a:r>
              <a:rPr lang="en-US" dirty="0"/>
              <a:t>m &lt;- as.matrix(dtm)</a:t>
            </a:r>
          </a:p>
          <a:p>
            <a:pPr marL="0" indent="0">
              <a:buNone/>
            </a:pPr>
            <a:r>
              <a:rPr lang="en-US" dirty="0"/>
              <a:t>v &lt;- sort(rowSums(m),decreasing=TRUE)</a:t>
            </a:r>
          </a:p>
          <a:p>
            <a:pPr marL="0" indent="0">
              <a:buNone/>
            </a:pPr>
            <a:r>
              <a:rPr lang="en-US" dirty="0"/>
              <a:t>d &lt;- data.frame(word = names(v),freq=v)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1897</TotalTime>
  <Words>310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Text Preprocessing with R</vt:lpstr>
      <vt:lpstr>Purpose: Healthcare Fraud Detection</vt:lpstr>
      <vt:lpstr>ARTIFACTS</vt:lpstr>
      <vt:lpstr>Preprocessing </vt:lpstr>
      <vt:lpstr>5 Simple Steps to Create Word Clouds in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66</cp:revision>
  <dcterms:created xsi:type="dcterms:W3CDTF">2019-10-03T21:42:42Z</dcterms:created>
  <dcterms:modified xsi:type="dcterms:W3CDTF">2019-12-02T17:15:42Z</dcterms:modified>
</cp:coreProperties>
</file>