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Term Frequency/ 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/>
            <a:t>Step 1: Create a text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/>
            <a:t>Step 2 : Install and load the required packages</a:t>
          </a:r>
          <a:endParaRPr lang="en-US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/>
            <a:t>Step 3 : Text mining</a:t>
          </a:r>
          <a:endParaRPr lang="en-US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/>
            <a:t>Step 4 : Build a term-document matrix</a:t>
          </a:r>
          <a:endParaRPr lang="en-US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/>
            <a:t>Step 5 : Generate the Word cloud</a:t>
          </a:r>
          <a:endParaRPr lang="en-US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Term Frequency/ 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Step 1: Create a text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2 : Install and load the required packages</a:t>
          </a:r>
          <a:endParaRPr lang="en-US" sz="1700" kern="120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3 : Text mining</a:t>
          </a:r>
          <a:endParaRPr lang="en-US" sz="1700" kern="120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4 : Build a term-document matrix</a:t>
          </a:r>
          <a:endParaRPr lang="en-US" sz="1700" kern="120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5 : Generate the Word cloud</a:t>
          </a:r>
          <a:endParaRPr lang="en-US" sz="1700" kern="120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dirty="0"/>
              <a:t>Preprocessing: Term Frequency</a:t>
            </a:r>
          </a:p>
          <a:p>
            <a:r>
              <a:rPr lang="en-US" dirty="0"/>
              <a:t>5 Simple Steps to Create Term Frequency/Word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36A9-F7D6-4A29-B1CB-C231A7C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Mining: Term Frequency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D5A-3960-4E89-8411-5627A93E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allow us to highlight the </a:t>
            </a:r>
            <a:r>
              <a:rPr lang="en-US" b="1" dirty="0">
                <a:solidFill>
                  <a:srgbClr val="FF0000"/>
                </a:solidFill>
              </a:rPr>
              <a:t>most frequently used keywords </a:t>
            </a:r>
            <a:r>
              <a:rPr lang="en-US" dirty="0"/>
              <a:t>in a paragraph of texts. One can create a </a:t>
            </a:r>
            <a:r>
              <a:rPr lang="en-US" b="1" dirty="0"/>
              <a:t>word cloud</a:t>
            </a:r>
            <a:r>
              <a:rPr lang="en-US" dirty="0"/>
              <a:t>, also referred as </a:t>
            </a:r>
            <a:r>
              <a:rPr lang="en-US" i="1" dirty="0"/>
              <a:t>text cloud</a:t>
            </a:r>
            <a:r>
              <a:rPr lang="en-US" dirty="0"/>
              <a:t> or </a:t>
            </a:r>
            <a:r>
              <a:rPr lang="en-US" i="1" dirty="0"/>
              <a:t>tag cloud</a:t>
            </a:r>
            <a:r>
              <a:rPr lang="en-US" dirty="0"/>
              <a:t>, which is a visual representation of text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F916E-1AE6-49E5-A331-37339321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31741"/>
            <a:ext cx="4803265" cy="292443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929660-AEB4-42C7-B816-134DC682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21879"/>
              </p:ext>
            </p:extLst>
          </p:nvPr>
        </p:nvGraphicFramePr>
        <p:xfrm>
          <a:off x="6247325" y="3731741"/>
          <a:ext cx="4803264" cy="2800861"/>
        </p:xfrm>
        <a:graphic>
          <a:graphicData uri="http://schemas.openxmlformats.org/drawingml/2006/table">
            <a:tbl>
              <a:tblPr/>
              <a:tblGrid>
                <a:gridCol w="1601088">
                  <a:extLst>
                    <a:ext uri="{9D8B030D-6E8A-4147-A177-3AD203B41FA5}">
                      <a16:colId xmlns:a16="http://schemas.microsoft.com/office/drawing/2014/main" val="1948798490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4265241545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967490356"/>
                    </a:ext>
                  </a:extLst>
                </a:gridCol>
              </a:tblGrid>
              <a:tr h="6384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sz="1400" b="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word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freq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68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9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320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169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8516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8770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7918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3971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439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9263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94181"/>
                  </a:ext>
                </a:extLst>
              </a:tr>
              <a:tr h="367886"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i="0" dirty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3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6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9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30710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1064</TotalTime>
  <Words>271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Lucida Sans</vt:lpstr>
      <vt:lpstr>Tw Cen MT</vt:lpstr>
      <vt:lpstr>Circuit</vt:lpstr>
      <vt:lpstr>Text Preprocessing with R</vt:lpstr>
      <vt:lpstr>Agenda</vt:lpstr>
      <vt:lpstr>Text Mining: Term Frequency </vt:lpstr>
      <vt:lpstr>Preprocessing </vt:lpstr>
      <vt:lpstr>5 Simple Steps to Create Word Clouds in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40</cp:revision>
  <dcterms:created xsi:type="dcterms:W3CDTF">2019-10-03T21:42:42Z</dcterms:created>
  <dcterms:modified xsi:type="dcterms:W3CDTF">2019-10-17T00:18:17Z</dcterms:modified>
</cp:coreProperties>
</file>