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30F"/>
    <a:srgbClr val="CA0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4DDC-587B-4B44-BD4A-740D976BA2B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F91B-CF79-49C5-8DE2-C88AAD7A73B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15.jpeg"/><Relationship Id="rId12" Type="http://schemas.openxmlformats.org/officeDocument/2006/relationships/image" Target="../media/image14.jpeg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erso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05"/>
            <a:ext cx="12192000" cy="6858000"/>
          </a:xfrm>
          <a:prstGeom prst="rect">
            <a:avLst/>
          </a:prstGeom>
        </p:spPr>
      </p:pic>
      <p:sp>
        <p:nvSpPr>
          <p:cNvPr id="8" name="Google Shape;210;p1"/>
          <p:cNvSpPr txBox="1">
            <a:spLocks noGrp="1"/>
          </p:cNvSpPr>
          <p:nvPr>
            <p:ph type="ctrTitle"/>
          </p:nvPr>
        </p:nvSpPr>
        <p:spPr>
          <a:xfrm>
            <a:off x="3353435" y="424815"/>
            <a:ext cx="8963660" cy="11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IN" sz="4000" dirty="0">
                <a:solidFill>
                  <a:srgbClr val="A3030F"/>
                </a:solidFill>
                <a:latin typeface="Times New Roman" panose="02020603050405020304" charset="0"/>
                <a:cs typeface="Times New Roman" panose="02020603050405020304" charset="0"/>
              </a:rPr>
              <a:t>Basic details of the Team and </a:t>
            </a:r>
            <a:br>
              <a:rPr lang="en-IN" sz="4000" dirty="0">
                <a:solidFill>
                  <a:srgbClr val="A3030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sz="4000" dirty="0">
                <a:solidFill>
                  <a:srgbClr val="A3030F"/>
                </a:solidFill>
                <a:latin typeface="Times New Roman" panose="02020603050405020304" charset="0"/>
                <a:cs typeface="Times New Roman" panose="02020603050405020304" charset="0"/>
              </a:rPr>
              <a:t>Project Idea</a:t>
            </a:r>
            <a:endParaRPr lang="en-IN" sz="4000" dirty="0">
              <a:solidFill>
                <a:srgbClr val="A303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Google Shape;211;p1"/>
          <p:cNvSpPr txBox="1"/>
          <p:nvPr/>
        </p:nvSpPr>
        <p:spPr>
          <a:xfrm>
            <a:off x="4990465" y="1985010"/>
            <a:ext cx="6045835" cy="3203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Title :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Open Innovation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Team :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Team Coders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Team Leader :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Harpreet Singh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Institute :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Baba Farid College Of Engineering &amp;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Technology, Bathinda.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Franklin Gothic"/>
            </a:endParaRPr>
          </a:p>
          <a:p>
            <a:pPr algn="l">
              <a:lnSpc>
                <a:spcPct val="50000"/>
              </a:lnSpc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Theme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: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 </a:t>
            </a:r>
            <a:r>
              <a:rPr lang="en-IN" altLang="en-US" sz="2000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Bharat Bharaman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</p:txBody>
      </p:sp>
      <p:pic>
        <p:nvPicPr>
          <p:cNvPr id="16" name="Picture 15" descr="A black background with white text and a fa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317" y="-600849"/>
            <a:ext cx="4400292" cy="23468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835" y="485775"/>
            <a:ext cx="7780655" cy="4376420"/>
          </a:xfrm>
          <a:prstGeom prst="rect">
            <a:avLst/>
          </a:prstGeom>
        </p:spPr>
      </p:pic>
      <p:sp>
        <p:nvSpPr>
          <p:cNvPr id="10" name="Google Shape;217;p2"/>
          <p:cNvSpPr txBox="1"/>
          <p:nvPr/>
        </p:nvSpPr>
        <p:spPr>
          <a:xfrm>
            <a:off x="457835" y="974725"/>
            <a:ext cx="6101715" cy="7531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b="1" dirty="0">
                <a:solidFill>
                  <a:srgbClr val="A3030F"/>
                </a:solidFill>
                <a:latin typeface="Times New Roman" panose="02020603050405020304" charset="0"/>
                <a:cs typeface="Times New Roman" panose="02020603050405020304" charset="0"/>
              </a:rPr>
              <a:t>Idea/Approach Details</a:t>
            </a:r>
            <a:endParaRPr lang="en-US" sz="4000" b="1" dirty="0">
              <a:solidFill>
                <a:srgbClr val="A303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endParaRPr lang="en-US" sz="4000" b="1" dirty="0">
              <a:solidFill>
                <a:srgbClr val="A303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Google Shape;218;p2"/>
          <p:cNvSpPr txBox="1"/>
          <p:nvPr/>
        </p:nvSpPr>
        <p:spPr>
          <a:xfrm>
            <a:off x="174625" y="1727835"/>
            <a:ext cx="6795135" cy="38614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We're looking for a solution to promote the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tourism sector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of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Bharat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by creating a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web based application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which will provide a full fledged 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roadmap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to a tourist and make his/her experience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seamless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and create a 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global impact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to bring more tourists from all over the globe to Bharat by educating and spreading knowledge about the 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historical sites, temples &amp; other landscapes.</a:t>
            </a:r>
            <a:endParaRPr lang="en-IN" altLang="en-US" sz="1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charset="0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charset="0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The prototype will work as follow :</a:t>
            </a: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charset="0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Identification of  new places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and other famous sites will promote education and tourism sector of Bharat.</a:t>
            </a: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Hotels 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food points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will upraise their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revenue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by attracting more tourists by running 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attractive offers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whereas making 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tourists stay safe and comfortable.</a:t>
            </a:r>
            <a:endParaRPr lang="en-IN" altLang="en-US" sz="1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Famous holy places around the destinations will also be covered</a:t>
            </a: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1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 lang="en-IN" altLang="en-US" sz="1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Economy crisis for small scale intvesters will come to an end as it will crater them financial </a:t>
            </a: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growth and open doors for many opportunities.</a:t>
            </a: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charset="0"/>
              <a:buChar char="Ø"/>
            </a:pPr>
            <a:r>
              <a:rPr lang="en-IN" alt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Promotion of india’s rich history will attract many tourists. </a:t>
            </a:r>
            <a:endParaRPr lang="en-IN" alt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Google Shape;222;p2"/>
          <p:cNvSpPr txBox="1"/>
          <p:nvPr/>
        </p:nvSpPr>
        <p:spPr>
          <a:xfrm>
            <a:off x="7271385" y="4543425"/>
            <a:ext cx="4920615" cy="25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b="0" i="0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Franklin Gothic"/>
              </a:rPr>
              <a:t>Technology 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Franklin Gothic"/>
              </a:rPr>
              <a:t>used</a:t>
            </a:r>
            <a:endParaRPr lang="en-IN" altLang="en-US" dirty="0">
              <a:solidFill>
                <a:schemeClr val="tx1"/>
              </a:solidFill>
              <a:latin typeface="Franklin Gothic" panose="020B0604020202020204" charset="0"/>
              <a:sym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endParaRPr lang="en-IN" altLang="en-US" dirty="0">
              <a:solidFill>
                <a:schemeClr val="tx1"/>
              </a:solidFill>
              <a:latin typeface="Franklin Gothic" panose="020B0604020202020204" charset="0"/>
              <a:sym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endParaRPr dirty="0">
              <a:solidFill>
                <a:schemeClr val="bg2">
                  <a:lumMod val="50000"/>
                </a:schemeClr>
              </a:solidFill>
              <a:latin typeface="Franklin Gothic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700" b="0" i="0" dirty="0">
              <a:latin typeface="Montserrat" panose="02000505000000020004" pitchFamily="2" charset="0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834" y="1304183"/>
            <a:ext cx="2182403" cy="942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dirty="0"/>
          </a:p>
        </p:txBody>
      </p:sp>
      <p:pic>
        <p:nvPicPr>
          <p:cNvPr id="18" name="Content Placeholder 17" descr="HH.drawio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6285" y="0"/>
            <a:ext cx="5085715" cy="4441190"/>
          </a:xfrm>
          <a:prstGeom prst="rect">
            <a:avLst/>
          </a:prstGeom>
        </p:spPr>
      </p:pic>
      <p:pic>
        <p:nvPicPr>
          <p:cNvPr id="25" name="Content Placeholder 24" descr="Html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79970" y="4862195"/>
            <a:ext cx="711200" cy="727075"/>
          </a:xfrm>
          <a:prstGeom prst="rect">
            <a:avLst/>
          </a:prstGeom>
        </p:spPr>
      </p:pic>
      <p:pic>
        <p:nvPicPr>
          <p:cNvPr id="26" name="Picture 25" descr="c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90" y="4929505"/>
            <a:ext cx="630555" cy="592455"/>
          </a:xfrm>
          <a:prstGeom prst="rect">
            <a:avLst/>
          </a:prstGeom>
        </p:spPr>
      </p:pic>
      <p:pic>
        <p:nvPicPr>
          <p:cNvPr id="29" name="Picture 28" descr="jss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385" y="4708525"/>
            <a:ext cx="1205865" cy="749935"/>
          </a:xfrm>
          <a:prstGeom prst="rect">
            <a:avLst/>
          </a:prstGeom>
        </p:spPr>
      </p:pic>
      <p:pic>
        <p:nvPicPr>
          <p:cNvPr id="31" name="Picture 30" descr="nod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590" y="4672965"/>
            <a:ext cx="826135" cy="570230"/>
          </a:xfrm>
          <a:prstGeom prst="rect">
            <a:avLst/>
          </a:prstGeom>
        </p:spPr>
      </p:pic>
      <p:pic>
        <p:nvPicPr>
          <p:cNvPr id="32" name="Picture 31" descr="my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970" y="5680075"/>
            <a:ext cx="1659255" cy="509905"/>
          </a:xfrm>
          <a:prstGeom prst="rect">
            <a:avLst/>
          </a:prstGeom>
        </p:spPr>
      </p:pic>
      <p:pic>
        <p:nvPicPr>
          <p:cNvPr id="34" name="Picture 33" descr="api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020" y="5474970"/>
            <a:ext cx="1097280" cy="759460"/>
          </a:xfrm>
          <a:prstGeom prst="rect">
            <a:avLst/>
          </a:prstGeom>
        </p:spPr>
      </p:pic>
      <p:pic>
        <p:nvPicPr>
          <p:cNvPr id="36" name="Picture 35" descr="mon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870" y="5581650"/>
            <a:ext cx="1549400" cy="546100"/>
          </a:xfrm>
          <a:prstGeom prst="rect">
            <a:avLst/>
          </a:prstGeom>
        </p:spPr>
      </p:pic>
      <p:pic>
        <p:nvPicPr>
          <p:cNvPr id="37" name="Picture 36" descr="ex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0820" y="6339205"/>
            <a:ext cx="1630045" cy="618490"/>
          </a:xfrm>
          <a:prstGeom prst="rect">
            <a:avLst/>
          </a:prstGeom>
        </p:spPr>
      </p:pic>
      <p:pic>
        <p:nvPicPr>
          <p:cNvPr id="38" name="Picture 37" descr="mer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8715" y="6325235"/>
            <a:ext cx="1410970" cy="654050"/>
          </a:xfrm>
          <a:prstGeom prst="rect">
            <a:avLst/>
          </a:prstGeom>
        </p:spPr>
      </p:pic>
      <p:pic>
        <p:nvPicPr>
          <p:cNvPr id="39" name="Picture 38" descr="res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58220" y="4862195"/>
            <a:ext cx="887095" cy="659130"/>
          </a:xfrm>
          <a:prstGeom prst="rect">
            <a:avLst/>
          </a:prstGeom>
        </p:spPr>
      </p:pic>
      <p:pic>
        <p:nvPicPr>
          <p:cNvPr id="42" name="Picture 41" descr="add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9970" y="6348095"/>
            <a:ext cx="1287780" cy="631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228;p3"/>
          <p:cNvSpPr txBox="1"/>
          <p:nvPr/>
        </p:nvSpPr>
        <p:spPr>
          <a:xfrm>
            <a:off x="59436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Cases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altLang="en-US" sz="1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Google Shape;229;p3"/>
          <p:cNvSpPr txBox="1"/>
          <p:nvPr/>
        </p:nvSpPr>
        <p:spPr>
          <a:xfrm>
            <a:off x="594360" y="2656840"/>
            <a:ext cx="5196840" cy="34550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Travellers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can benefit from this app by saving their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time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energy.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This app will not only provide our travellers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detailed information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of their destination but also provide them with information about how much they are willing to spend on a particular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destination.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Our team has also focused on the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economy class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people as they, too, will get the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opportunity 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to grow their business.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travellers have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free access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to this app.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app also has an objective of providing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off-line guides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to customers who are out of network range.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spcBef>
                <a:spcPts val="0"/>
              </a:spcBef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Tourist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is all set to visit the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new Bharat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Google Shape;232;p3"/>
          <p:cNvSpPr txBox="1"/>
          <p:nvPr/>
        </p:nvSpPr>
        <p:spPr>
          <a:xfrm>
            <a:off x="6248400" y="2656840"/>
            <a:ext cx="4838700" cy="34550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Automating &amp; integrating AI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to choose the shortest path</a:t>
            </a:r>
            <a:r>
              <a:rPr lang="en-IN" alt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and make the best outcome of the corresponding inputs.</a:t>
            </a: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charset="0"/>
              <a:buChar char="Ø"/>
            </a:pP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⮚ </a:t>
            </a:r>
            <a:r>
              <a:rPr lang="en-IN" alt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Collecting and managing a large enormous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database.</a:t>
            </a:r>
            <a:endParaRPr lang="en-US" sz="1400" b="1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⮚ Making available only best and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value for money</a:t>
            </a:r>
            <a:endParaRPr lang="en-US" sz="1400" b="1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IN" alt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accommodation &amp; food.</a:t>
            </a: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⮚ Bringing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small creators, pot makers &amp; roadside food</a:t>
            </a:r>
            <a:endParaRPr lang="en-US" sz="1400" b="1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</a:t>
            </a:r>
            <a:r>
              <a:rPr lang="en-IN" alt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 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vendors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etc. on the web page.</a:t>
            </a: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⮚ Arranging offline guide where no online mode works.</a:t>
            </a: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⮚ Integrating &amp; training a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Chabot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to answer all the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queries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of</a:t>
            </a: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IN" alt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tourist and make their experience more efficient and</a:t>
            </a:r>
            <a:endParaRPr lang="en-US" sz="1400" b="0" i="0" u="none" strike="noStrike" cap="none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IN" altLang="en-US" sz="1400" b="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   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memorable.  </a:t>
            </a: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9" name="Google Shape;231;p3"/>
          <p:cNvSpPr txBox="1"/>
          <p:nvPr/>
        </p:nvSpPr>
        <p:spPr>
          <a:xfrm>
            <a:off x="6096000" y="2286000"/>
            <a:ext cx="531368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IN" altLang="en-US" sz="1800" b="0" i="0" u="none" strike="noStrike" cap="none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Dependencies / Show stopper</a:t>
            </a:r>
            <a:r>
              <a:rPr lang="en-IN" altLang="en-US" sz="1800" b="1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Franklin Gothic"/>
                <a:cs typeface="Times New Roman" panose="02020603050405020304" charset="0"/>
                <a:sym typeface="Franklin Gothic"/>
              </a:rPr>
              <a:t>:</a:t>
            </a:r>
            <a:endParaRPr lang="en-IN" altLang="en-US" sz="1800" b="1" i="0" u="none" strike="noStrike" cap="none" dirty="0">
              <a:solidFill>
                <a:schemeClr val="tx1"/>
              </a:solidFill>
              <a:latin typeface="Times New Roman" panose="02020603050405020304" charset="0"/>
              <a:ea typeface="Franklin Gothic"/>
              <a:cs typeface="Times New Roman" panose="02020603050405020304" charset="0"/>
              <a:sym typeface="Franklin Gothic"/>
            </a:endParaRPr>
          </a:p>
        </p:txBody>
      </p:sp>
      <p:sp>
        <p:nvSpPr>
          <p:cNvPr id="10" name="Google Shape;217;p2"/>
          <p:cNvSpPr txBox="1"/>
          <p:nvPr/>
        </p:nvSpPr>
        <p:spPr>
          <a:xfrm>
            <a:off x="594360" y="590550"/>
            <a:ext cx="5892800" cy="6692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b="1" dirty="0">
                <a:solidFill>
                  <a:srgbClr val="A3030F"/>
                </a:solidFill>
                <a:latin typeface="Times New Roman" panose="02020603050405020304" charset="0"/>
                <a:cs typeface="Times New Roman" panose="02020603050405020304" charset="0"/>
              </a:rPr>
              <a:t>Idea/Approach Details</a:t>
            </a:r>
            <a:endParaRPr lang="en-US" sz="4000" b="1" dirty="0">
              <a:solidFill>
                <a:srgbClr val="A303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59" y="1368318"/>
            <a:ext cx="2182403" cy="942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238;p4"/>
          <p:cNvSpPr txBox="1"/>
          <p:nvPr/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Team Leader Name: 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Harpreet Singh</a:t>
            </a:r>
            <a:endParaRPr lang="en-US" sz="1600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chemeClr val="dk1"/>
              </a:buClr>
              <a:buSzPts val="1200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Branch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: B.Tech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Stream 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CSE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	Year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III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rgbClr val="5D7C3F"/>
              </a:buClr>
              <a:buSzPts val="1200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Team Member 1 Name:</a:t>
            </a:r>
            <a:r>
              <a:rPr lang="en-IN" alt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Ajay Godara</a:t>
            </a:r>
            <a:endParaRPr lang="en-US" sz="16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chemeClr val="dk1"/>
              </a:buClr>
              <a:buSzPts val="1200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Branch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: 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B.Tech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Stream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CSE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	Year 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III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rgbClr val="5D7C3F"/>
              </a:buClr>
              <a:buSzPts val="1200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Team Member 2 Name: </a:t>
            </a:r>
            <a:r>
              <a:rPr lang="en-IN" altLang="en-US" sz="1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Kamalveer Kaur</a:t>
            </a:r>
            <a:endParaRPr lang="en-US" sz="16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chemeClr val="dk1"/>
              </a:buClr>
              <a:buSzPts val="1200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Branch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: 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B.Tech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Stream 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CSE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	Year 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III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rgbClr val="5D7C3F"/>
              </a:buClr>
              <a:buSzPts val="1200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Team Member 3 Name</a:t>
            </a:r>
            <a:r>
              <a:rPr lang="en-IN" alt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Anshika Goyal</a:t>
            </a:r>
            <a:endParaRPr lang="en-IN" altLang="en-US" sz="16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rgbClr val="5D7C3F"/>
              </a:buClr>
              <a:buSzPts val="1200"/>
            </a:pPr>
            <a:r>
              <a:rPr lang="en-IN" alt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Branch 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B.Tech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                        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Stream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CSE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		Year: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 III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rgbClr val="804160"/>
              </a:buClr>
              <a:buSzPts val="1200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Team Mentor Name: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Er. Amritpal Kaur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 sz="16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>
                <a:schemeClr val="dk1"/>
              </a:buClr>
              <a:buSzPts val="1200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Category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Academic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Expertise : 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AI/ML                                  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Domain Experience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600" dirty="0">
                <a:latin typeface="Times New Roman" panose="02020603050405020304" charset="0"/>
                <a:cs typeface="Times New Roman" panose="02020603050405020304" charset="0"/>
              </a:rPr>
              <a:t> 3+ Years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Google Shape;217;p2"/>
          <p:cNvSpPr txBox="1"/>
          <p:nvPr/>
        </p:nvSpPr>
        <p:spPr>
          <a:xfrm>
            <a:off x="952499" y="93836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b="1" dirty="0">
                <a:solidFill>
                  <a:srgbClr val="A3030F"/>
                </a:solidFill>
                <a:latin typeface="Times New Roman" panose="02020603050405020304" charset="0"/>
                <a:cs typeface="Times New Roman" panose="02020603050405020304" charset="0"/>
              </a:rPr>
              <a:t>Team Member Details</a:t>
            </a:r>
            <a:endParaRPr lang="en-US" sz="4000" b="1" dirty="0">
              <a:solidFill>
                <a:srgbClr val="A303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63930" y="1548765"/>
            <a:ext cx="2182495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Presentation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SimSun</vt:lpstr>
      <vt:lpstr>Wingdings</vt:lpstr>
      <vt:lpstr>Franklin Gothic</vt:lpstr>
      <vt:lpstr>Franklin Gothic Book</vt:lpstr>
      <vt:lpstr>Times New Roman</vt:lpstr>
      <vt:lpstr>Wingdings</vt:lpstr>
      <vt:lpstr>Arial</vt:lpstr>
      <vt:lpstr>Franklin Gothic</vt:lpstr>
      <vt:lpstr>Montserrat</vt:lpstr>
      <vt:lpstr>Libre Franklin</vt:lpstr>
      <vt:lpstr>Noto Sans Symbols</vt:lpstr>
      <vt:lpstr>Segoe Print</vt:lpstr>
      <vt:lpstr>Franklin Gothic Medium</vt:lpstr>
      <vt:lpstr>Microsoft YaHei</vt:lpstr>
      <vt:lpstr>Arial Unicode MS</vt:lpstr>
      <vt:lpstr>Calibri</vt:lpstr>
      <vt:lpstr>Calibri Light</vt:lpstr>
      <vt:lpstr>Yu Gothic UI</vt:lpstr>
      <vt:lpstr>Office Theme</vt:lpstr>
      <vt:lpstr>Basic Details of the Team and Your Project Idea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Jaspreet Singh</dc:creator>
  <cp:lastModifiedBy>kamal</cp:lastModifiedBy>
  <cp:revision>13</cp:revision>
  <dcterms:created xsi:type="dcterms:W3CDTF">2024-01-30T13:47:00Z</dcterms:created>
  <dcterms:modified xsi:type="dcterms:W3CDTF">2024-02-24T06:11:14Z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118C2A9B4B604B22AAA5A83F0BB78E0E</vt:lpwstr>
  </property>
  <property fmtid="{D5CDD505-2E9C-101B-9397-08002B2CF9AE}" pid="3" name="KSOProductBuildVer">
    <vt:lpwstr>1033-11.2.0.11417</vt:lpwstr>
  </property>
</Properties>
</file>