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2" r:id="rId7"/>
    <p:sldId id="264" r:id="rId8"/>
    <p:sldId id="263"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86A7E8-4E67-4911-B59D-F2BE77A8CAFE}" v="8" dt="2023-05-10T04:54:27.0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6" d="100"/>
          <a:sy n="66" d="100"/>
        </p:scale>
        <p:origin x="63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ay Jadhav" userId="33f881f0-6b6f-4b5c-9b06-822e2c45e20a" providerId="ADAL" clId="{2886A7E8-4E67-4911-B59D-F2BE77A8CAFE}"/>
    <pc:docChg chg="undo redo custSel addSld delSld modSld">
      <pc:chgData name="Ajay Jadhav" userId="33f881f0-6b6f-4b5c-9b06-822e2c45e20a" providerId="ADAL" clId="{2886A7E8-4E67-4911-B59D-F2BE77A8CAFE}" dt="2023-05-15T06:24:51.728" v="1052" actId="14100"/>
      <pc:docMkLst>
        <pc:docMk/>
      </pc:docMkLst>
      <pc:sldChg chg="addSp delSp modSp mod setBg setClrOvrMap delDesignElem">
        <pc:chgData name="Ajay Jadhav" userId="33f881f0-6b6f-4b5c-9b06-822e2c45e20a" providerId="ADAL" clId="{2886A7E8-4E67-4911-B59D-F2BE77A8CAFE}" dt="2023-05-10T04:54:36.628" v="1033" actId="1076"/>
        <pc:sldMkLst>
          <pc:docMk/>
          <pc:sldMk cId="1192819617" sldId="256"/>
        </pc:sldMkLst>
        <pc:spChg chg="mod">
          <ac:chgData name="Ajay Jadhav" userId="33f881f0-6b6f-4b5c-9b06-822e2c45e20a" providerId="ADAL" clId="{2886A7E8-4E67-4911-B59D-F2BE77A8CAFE}" dt="2023-05-10T04:31:40.409" v="374" actId="14100"/>
          <ac:spMkLst>
            <pc:docMk/>
            <pc:sldMk cId="1192819617" sldId="256"/>
            <ac:spMk id="2" creationId="{84A76D2C-214B-E828-DFF9-ED7FF117CC2D}"/>
          </ac:spMkLst>
        </pc:spChg>
        <pc:spChg chg="mod">
          <ac:chgData name="Ajay Jadhav" userId="33f881f0-6b6f-4b5c-9b06-822e2c45e20a" providerId="ADAL" clId="{2886A7E8-4E67-4911-B59D-F2BE77A8CAFE}" dt="2023-05-10T04:36:09.290" v="480" actId="14100"/>
          <ac:spMkLst>
            <pc:docMk/>
            <pc:sldMk cId="1192819617" sldId="256"/>
            <ac:spMk id="3" creationId="{31C3F853-A8DE-27A9-1698-B883AC9737F6}"/>
          </ac:spMkLst>
        </pc:spChg>
        <pc:spChg chg="add mod">
          <ac:chgData name="Ajay Jadhav" userId="33f881f0-6b6f-4b5c-9b06-822e2c45e20a" providerId="ADAL" clId="{2886A7E8-4E67-4911-B59D-F2BE77A8CAFE}" dt="2023-05-10T04:54:36.628" v="1033" actId="1076"/>
          <ac:spMkLst>
            <pc:docMk/>
            <pc:sldMk cId="1192819617" sldId="256"/>
            <ac:spMk id="4" creationId="{99930A6A-6D47-4944-0DD1-8C9AAABEE501}"/>
          </ac:spMkLst>
        </pc:spChg>
        <pc:spChg chg="add del">
          <ac:chgData name="Ajay Jadhav" userId="33f881f0-6b6f-4b5c-9b06-822e2c45e20a" providerId="ADAL" clId="{2886A7E8-4E67-4911-B59D-F2BE77A8CAFE}" dt="2023-05-10T04:31:28.604" v="371"/>
          <ac:spMkLst>
            <pc:docMk/>
            <pc:sldMk cId="1192819617" sldId="256"/>
            <ac:spMk id="8" creationId="{E5A92FE9-DB05-4D0D-AF5A-BE8664B9FFB4}"/>
          </ac:spMkLst>
        </pc:spChg>
        <pc:grpChg chg="add del">
          <ac:chgData name="Ajay Jadhav" userId="33f881f0-6b6f-4b5c-9b06-822e2c45e20a" providerId="ADAL" clId="{2886A7E8-4E67-4911-B59D-F2BE77A8CAFE}" dt="2023-05-10T04:31:28.604" v="371"/>
          <ac:grpSpMkLst>
            <pc:docMk/>
            <pc:sldMk cId="1192819617" sldId="256"/>
            <ac:grpSpMk id="10" creationId="{53D9B26A-5143-49A7-BA98-D871D5BD719A}"/>
          </ac:grpSpMkLst>
        </pc:grpChg>
      </pc:sldChg>
      <pc:sldChg chg="modSp mod">
        <pc:chgData name="Ajay Jadhav" userId="33f881f0-6b6f-4b5c-9b06-822e2c45e20a" providerId="ADAL" clId="{2886A7E8-4E67-4911-B59D-F2BE77A8CAFE}" dt="2023-05-10T04:32:14.693" v="385" actId="1076"/>
        <pc:sldMkLst>
          <pc:docMk/>
          <pc:sldMk cId="1986806779" sldId="257"/>
        </pc:sldMkLst>
        <pc:spChg chg="mod">
          <ac:chgData name="Ajay Jadhav" userId="33f881f0-6b6f-4b5c-9b06-822e2c45e20a" providerId="ADAL" clId="{2886A7E8-4E67-4911-B59D-F2BE77A8CAFE}" dt="2023-05-09T11:46:16.266" v="309" actId="1076"/>
          <ac:spMkLst>
            <pc:docMk/>
            <pc:sldMk cId="1986806779" sldId="257"/>
            <ac:spMk id="2" creationId="{F020C6EF-8CB1-041F-3115-C478C6479650}"/>
          </ac:spMkLst>
        </pc:spChg>
        <pc:spChg chg="mod">
          <ac:chgData name="Ajay Jadhav" userId="33f881f0-6b6f-4b5c-9b06-822e2c45e20a" providerId="ADAL" clId="{2886A7E8-4E67-4911-B59D-F2BE77A8CAFE}" dt="2023-05-10T04:32:11.869" v="384" actId="14100"/>
          <ac:spMkLst>
            <pc:docMk/>
            <pc:sldMk cId="1986806779" sldId="257"/>
            <ac:spMk id="3" creationId="{BF73C5CF-EAC1-1D00-E912-E208082DC843}"/>
          </ac:spMkLst>
        </pc:spChg>
        <pc:picChg chg="mod">
          <ac:chgData name="Ajay Jadhav" userId="33f881f0-6b6f-4b5c-9b06-822e2c45e20a" providerId="ADAL" clId="{2886A7E8-4E67-4911-B59D-F2BE77A8CAFE}" dt="2023-05-10T04:32:14.693" v="385" actId="1076"/>
          <ac:picMkLst>
            <pc:docMk/>
            <pc:sldMk cId="1986806779" sldId="257"/>
            <ac:picMk id="9" creationId="{12AD8F4A-CC6E-4D6E-887F-51A462837FAB}"/>
          </ac:picMkLst>
        </pc:picChg>
      </pc:sldChg>
      <pc:sldChg chg="addSp delSp modSp mod setBg">
        <pc:chgData name="Ajay Jadhav" userId="33f881f0-6b6f-4b5c-9b06-822e2c45e20a" providerId="ADAL" clId="{2886A7E8-4E67-4911-B59D-F2BE77A8CAFE}" dt="2023-05-15T05:26:25.831" v="1047" actId="20577"/>
        <pc:sldMkLst>
          <pc:docMk/>
          <pc:sldMk cId="857137688" sldId="258"/>
        </pc:sldMkLst>
        <pc:spChg chg="mod">
          <ac:chgData name="Ajay Jadhav" userId="33f881f0-6b6f-4b5c-9b06-822e2c45e20a" providerId="ADAL" clId="{2886A7E8-4E67-4911-B59D-F2BE77A8CAFE}" dt="2023-05-10T04:36:16.652" v="481" actId="1076"/>
          <ac:spMkLst>
            <pc:docMk/>
            <pc:sldMk cId="857137688" sldId="258"/>
            <ac:spMk id="2" creationId="{B6A41822-98AE-1072-7A7B-4BBE506C833F}"/>
          </ac:spMkLst>
        </pc:spChg>
        <pc:spChg chg="add mod ord">
          <ac:chgData name="Ajay Jadhav" userId="33f881f0-6b6f-4b5c-9b06-822e2c45e20a" providerId="ADAL" clId="{2886A7E8-4E67-4911-B59D-F2BE77A8CAFE}" dt="2023-05-15T05:26:25.831" v="1047" actId="20577"/>
          <ac:spMkLst>
            <pc:docMk/>
            <pc:sldMk cId="857137688" sldId="258"/>
            <ac:spMk id="8" creationId="{A659720B-DAD0-8117-C54B-600829CD6B2C}"/>
          </ac:spMkLst>
        </pc:spChg>
        <pc:spChg chg="add del">
          <ac:chgData name="Ajay Jadhav" userId="33f881f0-6b6f-4b5c-9b06-822e2c45e20a" providerId="ADAL" clId="{2886A7E8-4E67-4911-B59D-F2BE77A8CAFE}" dt="2023-05-09T07:13:12.475" v="24"/>
          <ac:spMkLst>
            <pc:docMk/>
            <pc:sldMk cId="857137688" sldId="258"/>
            <ac:spMk id="9" creationId="{801E7827-6BA9-B7D6-0BCA-77C697DC55E4}"/>
          </ac:spMkLst>
        </pc:spChg>
        <pc:picChg chg="mod">
          <ac:chgData name="Ajay Jadhav" userId="33f881f0-6b6f-4b5c-9b06-822e2c45e20a" providerId="ADAL" clId="{2886A7E8-4E67-4911-B59D-F2BE77A8CAFE}" dt="2023-05-10T04:32:21.093" v="386" actId="26606"/>
          <ac:picMkLst>
            <pc:docMk/>
            <pc:sldMk cId="857137688" sldId="258"/>
            <ac:picMk id="5" creationId="{422419E7-12C5-21BD-6852-53BB6DF081AE}"/>
          </ac:picMkLst>
        </pc:picChg>
        <pc:picChg chg="mod">
          <ac:chgData name="Ajay Jadhav" userId="33f881f0-6b6f-4b5c-9b06-822e2c45e20a" providerId="ADAL" clId="{2886A7E8-4E67-4911-B59D-F2BE77A8CAFE}" dt="2023-05-10T04:32:21.093" v="386" actId="26606"/>
          <ac:picMkLst>
            <pc:docMk/>
            <pc:sldMk cId="857137688" sldId="258"/>
            <ac:picMk id="7" creationId="{FC8BA82B-48C8-FE9E-0A07-EBD237E1B6DD}"/>
          </ac:picMkLst>
        </pc:picChg>
      </pc:sldChg>
      <pc:sldChg chg="addSp delSp modSp new mod setBg">
        <pc:chgData name="Ajay Jadhav" userId="33f881f0-6b6f-4b5c-9b06-822e2c45e20a" providerId="ADAL" clId="{2886A7E8-4E67-4911-B59D-F2BE77A8CAFE}" dt="2023-05-10T04:50:35.273" v="662" actId="12"/>
        <pc:sldMkLst>
          <pc:docMk/>
          <pc:sldMk cId="2680043726" sldId="259"/>
        </pc:sldMkLst>
        <pc:spChg chg="mod ord">
          <ac:chgData name="Ajay Jadhav" userId="33f881f0-6b6f-4b5c-9b06-822e2c45e20a" providerId="ADAL" clId="{2886A7E8-4E67-4911-B59D-F2BE77A8CAFE}" dt="2023-05-10T04:36:25.864" v="482" actId="1076"/>
          <ac:spMkLst>
            <pc:docMk/>
            <pc:sldMk cId="2680043726" sldId="259"/>
            <ac:spMk id="2" creationId="{9C962A80-87D5-6741-A975-6A55461FE0F6}"/>
          </ac:spMkLst>
        </pc:spChg>
        <pc:spChg chg="del">
          <ac:chgData name="Ajay Jadhav" userId="33f881f0-6b6f-4b5c-9b06-822e2c45e20a" providerId="ADAL" clId="{2886A7E8-4E67-4911-B59D-F2BE77A8CAFE}" dt="2023-05-09T08:32:46.099" v="160" actId="22"/>
          <ac:spMkLst>
            <pc:docMk/>
            <pc:sldMk cId="2680043726" sldId="259"/>
            <ac:spMk id="3" creationId="{718F42BF-A979-1528-87B5-0DF91130858E}"/>
          </ac:spMkLst>
        </pc:spChg>
        <pc:spChg chg="add mod">
          <ac:chgData name="Ajay Jadhav" userId="33f881f0-6b6f-4b5c-9b06-822e2c45e20a" providerId="ADAL" clId="{2886A7E8-4E67-4911-B59D-F2BE77A8CAFE}" dt="2023-05-10T04:50:35.273" v="662" actId="12"/>
          <ac:spMkLst>
            <pc:docMk/>
            <pc:sldMk cId="2680043726" sldId="259"/>
            <ac:spMk id="6" creationId="{08A72A7D-DEFD-FC53-2920-AB0ACB9C1EA6}"/>
          </ac:spMkLst>
        </pc:spChg>
        <pc:spChg chg="add del">
          <ac:chgData name="Ajay Jadhav" userId="33f881f0-6b6f-4b5c-9b06-822e2c45e20a" providerId="ADAL" clId="{2886A7E8-4E67-4911-B59D-F2BE77A8CAFE}" dt="2023-05-10T04:32:52.099" v="397" actId="26606"/>
          <ac:spMkLst>
            <pc:docMk/>
            <pc:sldMk cId="2680043726" sldId="259"/>
            <ac:spMk id="9" creationId="{8E525885-7E89-92DB-2057-5AA5CA6009A4}"/>
          </ac:spMkLst>
        </pc:spChg>
        <pc:spChg chg="add del">
          <ac:chgData name="Ajay Jadhav" userId="33f881f0-6b6f-4b5c-9b06-822e2c45e20a" providerId="ADAL" clId="{2886A7E8-4E67-4911-B59D-F2BE77A8CAFE}" dt="2023-05-10T04:32:52.099" v="397" actId="26606"/>
          <ac:spMkLst>
            <pc:docMk/>
            <pc:sldMk cId="2680043726" sldId="259"/>
            <ac:spMk id="12" creationId="{008ED74B-06F2-4BD5-838F-1AAD0033EF0B}"/>
          </ac:spMkLst>
        </pc:spChg>
        <pc:spChg chg="add del">
          <ac:chgData name="Ajay Jadhav" userId="33f881f0-6b6f-4b5c-9b06-822e2c45e20a" providerId="ADAL" clId="{2886A7E8-4E67-4911-B59D-F2BE77A8CAFE}" dt="2023-05-10T04:32:52.099" v="397" actId="26606"/>
          <ac:spMkLst>
            <pc:docMk/>
            <pc:sldMk cId="2680043726" sldId="259"/>
            <ac:spMk id="42" creationId="{CC9387DA-2D8E-4E5D-BD65-274370B65965}"/>
          </ac:spMkLst>
        </pc:spChg>
        <pc:spChg chg="add del">
          <ac:chgData name="Ajay Jadhav" userId="33f881f0-6b6f-4b5c-9b06-822e2c45e20a" providerId="ADAL" clId="{2886A7E8-4E67-4911-B59D-F2BE77A8CAFE}" dt="2023-05-10T04:32:52.099" v="397" actId="26606"/>
          <ac:spMkLst>
            <pc:docMk/>
            <pc:sldMk cId="2680043726" sldId="259"/>
            <ac:spMk id="44" creationId="{18BFC65B-9706-4EE1-8B75-FEEC1C530558}"/>
          </ac:spMkLst>
        </pc:spChg>
        <pc:grpChg chg="add del">
          <ac:chgData name="Ajay Jadhav" userId="33f881f0-6b6f-4b5c-9b06-822e2c45e20a" providerId="ADAL" clId="{2886A7E8-4E67-4911-B59D-F2BE77A8CAFE}" dt="2023-05-10T04:32:52.099" v="397" actId="26606"/>
          <ac:grpSpMkLst>
            <pc:docMk/>
            <pc:sldMk cId="2680043726" sldId="259"/>
            <ac:grpSpMk id="14" creationId="{E9F586E1-75B5-49B8-9A21-DD14CA0F6955}"/>
          </ac:grpSpMkLst>
        </pc:grpChg>
        <pc:grpChg chg="add del">
          <ac:chgData name="Ajay Jadhav" userId="33f881f0-6b6f-4b5c-9b06-822e2c45e20a" providerId="ADAL" clId="{2886A7E8-4E67-4911-B59D-F2BE77A8CAFE}" dt="2023-05-10T04:32:52.099" v="397" actId="26606"/>
          <ac:grpSpMkLst>
            <pc:docMk/>
            <pc:sldMk cId="2680043726" sldId="259"/>
            <ac:grpSpMk id="28" creationId="{F9CAF6A1-77C7-4ABC-9E4A-E74A8DB16DC1}"/>
          </ac:grpSpMkLst>
        </pc:grpChg>
        <pc:picChg chg="add mod ord">
          <ac:chgData name="Ajay Jadhav" userId="33f881f0-6b6f-4b5c-9b06-822e2c45e20a" providerId="ADAL" clId="{2886A7E8-4E67-4911-B59D-F2BE77A8CAFE}" dt="2023-05-10T04:49:56.150" v="624" actId="1076"/>
          <ac:picMkLst>
            <pc:docMk/>
            <pc:sldMk cId="2680043726" sldId="259"/>
            <ac:picMk id="5" creationId="{A1202BF3-1479-1087-88DC-1B8236B6EB02}"/>
          </ac:picMkLst>
        </pc:picChg>
      </pc:sldChg>
      <pc:sldChg chg="addSp delSp modSp new mod setBg">
        <pc:chgData name="Ajay Jadhav" userId="33f881f0-6b6f-4b5c-9b06-822e2c45e20a" providerId="ADAL" clId="{2886A7E8-4E67-4911-B59D-F2BE77A8CAFE}" dt="2023-05-10T04:50:54.262" v="666" actId="1076"/>
        <pc:sldMkLst>
          <pc:docMk/>
          <pc:sldMk cId="1705739467" sldId="260"/>
        </pc:sldMkLst>
        <pc:spChg chg="mod">
          <ac:chgData name="Ajay Jadhav" userId="33f881f0-6b6f-4b5c-9b06-822e2c45e20a" providerId="ADAL" clId="{2886A7E8-4E67-4911-B59D-F2BE77A8CAFE}" dt="2023-05-10T04:33:17.477" v="400" actId="26606"/>
          <ac:spMkLst>
            <pc:docMk/>
            <pc:sldMk cId="1705739467" sldId="260"/>
            <ac:spMk id="2" creationId="{6B3F7A9F-ADF2-376C-6588-84E0E1F013AE}"/>
          </ac:spMkLst>
        </pc:spChg>
        <pc:spChg chg="del">
          <ac:chgData name="Ajay Jadhav" userId="33f881f0-6b6f-4b5c-9b06-822e2c45e20a" providerId="ADAL" clId="{2886A7E8-4E67-4911-B59D-F2BE77A8CAFE}" dt="2023-05-09T08:34:43.030" v="164" actId="22"/>
          <ac:spMkLst>
            <pc:docMk/>
            <pc:sldMk cId="1705739467" sldId="260"/>
            <ac:spMk id="3" creationId="{4AAEA692-F56F-692A-5AC7-70F0C7E98642}"/>
          </ac:spMkLst>
        </pc:spChg>
        <pc:spChg chg="add del">
          <ac:chgData name="Ajay Jadhav" userId="33f881f0-6b6f-4b5c-9b06-822e2c45e20a" providerId="ADAL" clId="{2886A7E8-4E67-4911-B59D-F2BE77A8CAFE}" dt="2023-05-09T08:36:14.736" v="207" actId="22"/>
          <ac:spMkLst>
            <pc:docMk/>
            <pc:sldMk cId="1705739467" sldId="260"/>
            <ac:spMk id="9" creationId="{6903F4EC-7C1A-617F-C929-79C28A292AE3}"/>
          </ac:spMkLst>
        </pc:spChg>
        <pc:spChg chg="add del">
          <ac:chgData name="Ajay Jadhav" userId="33f881f0-6b6f-4b5c-9b06-822e2c45e20a" providerId="ADAL" clId="{2886A7E8-4E67-4911-B59D-F2BE77A8CAFE}" dt="2023-05-09T08:37:41.534" v="229" actId="26606"/>
          <ac:spMkLst>
            <pc:docMk/>
            <pc:sldMk cId="1705739467" sldId="260"/>
            <ac:spMk id="11" creationId="{D4BA79BC-8A15-4DE9-81F5-2FEDF95743D3}"/>
          </ac:spMkLst>
        </pc:spChg>
        <pc:spChg chg="add del">
          <ac:chgData name="Ajay Jadhav" userId="33f881f0-6b6f-4b5c-9b06-822e2c45e20a" providerId="ADAL" clId="{2886A7E8-4E67-4911-B59D-F2BE77A8CAFE}" dt="2023-05-09T08:36:21.022" v="208" actId="26606"/>
          <ac:spMkLst>
            <pc:docMk/>
            <pc:sldMk cId="1705739467" sldId="260"/>
            <ac:spMk id="20" creationId="{21ECAAB0-702B-4C08-B30F-0AFAC3479ADF}"/>
          </ac:spMkLst>
        </pc:spChg>
        <pc:spChg chg="add del">
          <ac:chgData name="Ajay Jadhav" userId="33f881f0-6b6f-4b5c-9b06-822e2c45e20a" providerId="ADAL" clId="{2886A7E8-4E67-4911-B59D-F2BE77A8CAFE}" dt="2023-05-09T08:37:48.011" v="233" actId="26606"/>
          <ac:spMkLst>
            <pc:docMk/>
            <pc:sldMk cId="1705739467" sldId="260"/>
            <ac:spMk id="22" creationId="{2485AC7A-46D7-4F0F-9F64-C69A06189A11}"/>
          </ac:spMkLst>
        </pc:spChg>
        <pc:spChg chg="add del">
          <ac:chgData name="Ajay Jadhav" userId="33f881f0-6b6f-4b5c-9b06-822e2c45e20a" providerId="ADAL" clId="{2886A7E8-4E67-4911-B59D-F2BE77A8CAFE}" dt="2023-05-09T08:36:53.812" v="212" actId="478"/>
          <ac:spMkLst>
            <pc:docMk/>
            <pc:sldMk cId="1705739467" sldId="260"/>
            <ac:spMk id="35" creationId="{618D29F0-F112-4B2C-A7E4-CFF2025E2E61}"/>
          </ac:spMkLst>
        </pc:spChg>
        <pc:spChg chg="add del">
          <ac:chgData name="Ajay Jadhav" userId="33f881f0-6b6f-4b5c-9b06-822e2c45e20a" providerId="ADAL" clId="{2886A7E8-4E67-4911-B59D-F2BE77A8CAFE}" dt="2023-05-10T04:33:17.461" v="399" actId="26606"/>
          <ac:spMkLst>
            <pc:docMk/>
            <pc:sldMk cId="1705739467" sldId="260"/>
            <ac:spMk id="40" creationId="{A84F153B-2093-4171-BD2D-1631695C9B80}"/>
          </ac:spMkLst>
        </pc:spChg>
        <pc:spChg chg="add del">
          <ac:chgData name="Ajay Jadhav" userId="33f881f0-6b6f-4b5c-9b06-822e2c45e20a" providerId="ADAL" clId="{2886A7E8-4E67-4911-B59D-F2BE77A8CAFE}" dt="2023-05-10T04:33:17.461" v="399" actId="26606"/>
          <ac:spMkLst>
            <pc:docMk/>
            <pc:sldMk cId="1705739467" sldId="260"/>
            <ac:spMk id="42" creationId="{DB5BC99D-7BEA-4F13-B82B-A956E2D097CA}"/>
          </ac:spMkLst>
        </pc:spChg>
        <pc:spChg chg="add del">
          <ac:chgData name="Ajay Jadhav" userId="33f881f0-6b6f-4b5c-9b06-822e2c45e20a" providerId="ADAL" clId="{2886A7E8-4E67-4911-B59D-F2BE77A8CAFE}" dt="2023-05-10T04:33:17.461" v="399" actId="26606"/>
          <ac:spMkLst>
            <pc:docMk/>
            <pc:sldMk cId="1705739467" sldId="260"/>
            <ac:spMk id="44" creationId="{1B455F04-9A6D-49DF-9621-6DF22CCA6938}"/>
          </ac:spMkLst>
        </pc:spChg>
        <pc:spChg chg="add del">
          <ac:chgData name="Ajay Jadhav" userId="33f881f0-6b6f-4b5c-9b06-822e2c45e20a" providerId="ADAL" clId="{2886A7E8-4E67-4911-B59D-F2BE77A8CAFE}" dt="2023-05-10T04:33:17.461" v="399" actId="26606"/>
          <ac:spMkLst>
            <pc:docMk/>
            <pc:sldMk cId="1705739467" sldId="260"/>
            <ac:spMk id="74" creationId="{CF8EF48D-8F1D-45F5-9D9A-4AAA111172F9}"/>
          </ac:spMkLst>
        </pc:spChg>
        <pc:spChg chg="add del">
          <ac:chgData name="Ajay Jadhav" userId="33f881f0-6b6f-4b5c-9b06-822e2c45e20a" providerId="ADAL" clId="{2886A7E8-4E67-4911-B59D-F2BE77A8CAFE}" dt="2023-05-10T04:33:17.461" v="399" actId="26606"/>
          <ac:spMkLst>
            <pc:docMk/>
            <pc:sldMk cId="1705739467" sldId="260"/>
            <ac:spMk id="76" creationId="{890DC8CE-E8B8-45FA-AE4B-92A8B8F99405}"/>
          </ac:spMkLst>
        </pc:spChg>
        <pc:spChg chg="add del">
          <ac:chgData name="Ajay Jadhav" userId="33f881f0-6b6f-4b5c-9b06-822e2c45e20a" providerId="ADAL" clId="{2886A7E8-4E67-4911-B59D-F2BE77A8CAFE}" dt="2023-05-10T04:33:17.461" v="399" actId="26606"/>
          <ac:spMkLst>
            <pc:docMk/>
            <pc:sldMk cId="1705739467" sldId="260"/>
            <ac:spMk id="78" creationId="{B122FD83-8BC3-477C-BCBB-A1A45057918A}"/>
          </ac:spMkLst>
        </pc:spChg>
        <pc:spChg chg="add">
          <ac:chgData name="Ajay Jadhav" userId="33f881f0-6b6f-4b5c-9b06-822e2c45e20a" providerId="ADAL" clId="{2886A7E8-4E67-4911-B59D-F2BE77A8CAFE}" dt="2023-05-10T04:33:17.477" v="400" actId="26606"/>
          <ac:spMkLst>
            <pc:docMk/>
            <pc:sldMk cId="1705739467" sldId="260"/>
            <ac:spMk id="86" creationId="{A84F153B-2093-4171-BD2D-1631695C9B80}"/>
          </ac:spMkLst>
        </pc:spChg>
        <pc:spChg chg="add">
          <ac:chgData name="Ajay Jadhav" userId="33f881f0-6b6f-4b5c-9b06-822e2c45e20a" providerId="ADAL" clId="{2886A7E8-4E67-4911-B59D-F2BE77A8CAFE}" dt="2023-05-10T04:33:17.477" v="400" actId="26606"/>
          <ac:spMkLst>
            <pc:docMk/>
            <pc:sldMk cId="1705739467" sldId="260"/>
            <ac:spMk id="87" creationId="{DB5BC99D-7BEA-4F13-B82B-A956E2D097CA}"/>
          </ac:spMkLst>
        </pc:spChg>
        <pc:spChg chg="add">
          <ac:chgData name="Ajay Jadhav" userId="33f881f0-6b6f-4b5c-9b06-822e2c45e20a" providerId="ADAL" clId="{2886A7E8-4E67-4911-B59D-F2BE77A8CAFE}" dt="2023-05-10T04:33:17.477" v="400" actId="26606"/>
          <ac:spMkLst>
            <pc:docMk/>
            <pc:sldMk cId="1705739467" sldId="260"/>
            <ac:spMk id="88" creationId="{65781D42-087D-484C-840B-CFDCDDEB2785}"/>
          </ac:spMkLst>
        </pc:spChg>
        <pc:spChg chg="add">
          <ac:chgData name="Ajay Jadhav" userId="33f881f0-6b6f-4b5c-9b06-822e2c45e20a" providerId="ADAL" clId="{2886A7E8-4E67-4911-B59D-F2BE77A8CAFE}" dt="2023-05-10T04:33:17.477" v="400" actId="26606"/>
          <ac:spMkLst>
            <pc:docMk/>
            <pc:sldMk cId="1705739467" sldId="260"/>
            <ac:spMk id="89" creationId="{2F2D0089-EE06-49C0-9C5F-56B94DF2D329}"/>
          </ac:spMkLst>
        </pc:spChg>
        <pc:grpChg chg="add del">
          <ac:chgData name="Ajay Jadhav" userId="33f881f0-6b6f-4b5c-9b06-822e2c45e20a" providerId="ADAL" clId="{2886A7E8-4E67-4911-B59D-F2BE77A8CAFE}" dt="2023-05-09T08:37:41.534" v="229" actId="26606"/>
          <ac:grpSpMkLst>
            <pc:docMk/>
            <pc:sldMk cId="1705739467" sldId="260"/>
            <ac:grpSpMk id="10" creationId="{56C5F458-F0B9-4584-B7A3-BA39F9E9FC93}"/>
          </ac:grpSpMkLst>
        </pc:grpChg>
        <pc:grpChg chg="add del">
          <ac:chgData name="Ajay Jadhav" userId="33f881f0-6b6f-4b5c-9b06-822e2c45e20a" providerId="ADAL" clId="{2886A7E8-4E67-4911-B59D-F2BE77A8CAFE}" dt="2023-05-09T08:36:21.022" v="208" actId="26606"/>
          <ac:grpSpMkLst>
            <pc:docMk/>
            <pc:sldMk cId="1705739467" sldId="260"/>
            <ac:grpSpMk id="12" creationId="{28A4A409-9242-444A-AC1F-809866828B50}"/>
          </ac:grpSpMkLst>
        </pc:grpChg>
        <pc:grpChg chg="add del">
          <ac:chgData name="Ajay Jadhav" userId="33f881f0-6b6f-4b5c-9b06-822e2c45e20a" providerId="ADAL" clId="{2886A7E8-4E67-4911-B59D-F2BE77A8CAFE}" dt="2023-05-09T08:37:48.011" v="233" actId="26606"/>
          <ac:grpSpMkLst>
            <pc:docMk/>
            <pc:sldMk cId="1705739467" sldId="260"/>
            <ac:grpSpMk id="21" creationId="{56C5F458-F0B9-4584-B7A3-BA39F9E9FC93}"/>
          </ac:grpSpMkLst>
        </pc:grpChg>
        <pc:grpChg chg="add del">
          <ac:chgData name="Ajay Jadhav" userId="33f881f0-6b6f-4b5c-9b06-822e2c45e20a" providerId="ADAL" clId="{2886A7E8-4E67-4911-B59D-F2BE77A8CAFE}" dt="2023-05-09T08:36:49.186" v="211" actId="26606"/>
          <ac:grpSpMkLst>
            <pc:docMk/>
            <pc:sldMk cId="1705739467" sldId="260"/>
            <ac:grpSpMk id="25" creationId="{56C5F458-F0B9-4584-B7A3-BA39F9E9FC93}"/>
          </ac:grpSpMkLst>
        </pc:grpChg>
        <pc:grpChg chg="add del">
          <ac:chgData name="Ajay Jadhav" userId="33f881f0-6b6f-4b5c-9b06-822e2c45e20a" providerId="ADAL" clId="{2886A7E8-4E67-4911-B59D-F2BE77A8CAFE}" dt="2023-05-10T04:33:17.461" v="399" actId="26606"/>
          <ac:grpSpMkLst>
            <pc:docMk/>
            <pc:sldMk cId="1705739467" sldId="260"/>
            <ac:grpSpMk id="26" creationId="{BC9C8D0D-644B-4B97-B83C-CC8E64361D44}"/>
          </ac:grpSpMkLst>
        </pc:grpChg>
        <pc:grpChg chg="add del">
          <ac:chgData name="Ajay Jadhav" userId="33f881f0-6b6f-4b5c-9b06-822e2c45e20a" providerId="ADAL" clId="{2886A7E8-4E67-4911-B59D-F2BE77A8CAFE}" dt="2023-05-10T04:33:17.461" v="399" actId="26606"/>
          <ac:grpSpMkLst>
            <pc:docMk/>
            <pc:sldMk cId="1705739467" sldId="260"/>
            <ac:grpSpMk id="39" creationId="{EB9B5B69-A297-4D2F-8B89-529DA8A273B2}"/>
          </ac:grpSpMkLst>
        </pc:grpChg>
        <pc:grpChg chg="add del">
          <ac:chgData name="Ajay Jadhav" userId="33f881f0-6b6f-4b5c-9b06-822e2c45e20a" providerId="ADAL" clId="{2886A7E8-4E67-4911-B59D-F2BE77A8CAFE}" dt="2023-05-10T04:33:17.461" v="399" actId="26606"/>
          <ac:grpSpMkLst>
            <pc:docMk/>
            <pc:sldMk cId="1705739467" sldId="260"/>
            <ac:grpSpMk id="46" creationId="{95F5081F-37E1-4651-A685-1D8354215F75}"/>
          </ac:grpSpMkLst>
        </pc:grpChg>
        <pc:grpChg chg="add del">
          <ac:chgData name="Ajay Jadhav" userId="33f881f0-6b6f-4b5c-9b06-822e2c45e20a" providerId="ADAL" clId="{2886A7E8-4E67-4911-B59D-F2BE77A8CAFE}" dt="2023-05-10T04:33:17.461" v="399" actId="26606"/>
          <ac:grpSpMkLst>
            <pc:docMk/>
            <pc:sldMk cId="1705739467" sldId="260"/>
            <ac:grpSpMk id="60" creationId="{00B3EEE4-4340-4869-98BA-AEEC5F4C7B1F}"/>
          </ac:grpSpMkLst>
        </pc:grpChg>
        <pc:grpChg chg="add">
          <ac:chgData name="Ajay Jadhav" userId="33f881f0-6b6f-4b5c-9b06-822e2c45e20a" providerId="ADAL" clId="{2886A7E8-4E67-4911-B59D-F2BE77A8CAFE}" dt="2023-05-10T04:33:17.477" v="400" actId="26606"/>
          <ac:grpSpMkLst>
            <pc:docMk/>
            <pc:sldMk cId="1705739467" sldId="260"/>
            <ac:grpSpMk id="80" creationId="{EB9B5B69-A297-4D2F-8B89-529DA8A273B2}"/>
          </ac:grpSpMkLst>
        </pc:grpChg>
        <pc:grpChg chg="add">
          <ac:chgData name="Ajay Jadhav" userId="33f881f0-6b6f-4b5c-9b06-822e2c45e20a" providerId="ADAL" clId="{2886A7E8-4E67-4911-B59D-F2BE77A8CAFE}" dt="2023-05-10T04:33:17.477" v="400" actId="26606"/>
          <ac:grpSpMkLst>
            <pc:docMk/>
            <pc:sldMk cId="1705739467" sldId="260"/>
            <ac:grpSpMk id="84" creationId="{BC9C8D0D-644B-4B97-B83C-CC8E64361D44}"/>
          </ac:grpSpMkLst>
        </pc:grpChg>
        <pc:picChg chg="add mod ord">
          <ac:chgData name="Ajay Jadhav" userId="33f881f0-6b6f-4b5c-9b06-822e2c45e20a" providerId="ADAL" clId="{2886A7E8-4E67-4911-B59D-F2BE77A8CAFE}" dt="2023-05-10T04:50:54.262" v="666" actId="1076"/>
          <ac:picMkLst>
            <pc:docMk/>
            <pc:sldMk cId="1705739467" sldId="260"/>
            <ac:picMk id="5" creationId="{57E43BA4-E805-E263-20C9-6A9F143B2D07}"/>
          </ac:picMkLst>
        </pc:picChg>
        <pc:picChg chg="add mod ord">
          <ac:chgData name="Ajay Jadhav" userId="33f881f0-6b6f-4b5c-9b06-822e2c45e20a" providerId="ADAL" clId="{2886A7E8-4E67-4911-B59D-F2BE77A8CAFE}" dt="2023-05-10T04:50:47.517" v="664" actId="1076"/>
          <ac:picMkLst>
            <pc:docMk/>
            <pc:sldMk cId="1705739467" sldId="260"/>
            <ac:picMk id="7" creationId="{EB765D62-24B4-D366-ED48-58B27181FE2E}"/>
          </ac:picMkLst>
        </pc:picChg>
      </pc:sldChg>
      <pc:sldChg chg="addSp delSp modSp new del mod">
        <pc:chgData name="Ajay Jadhav" userId="33f881f0-6b6f-4b5c-9b06-822e2c45e20a" providerId="ADAL" clId="{2886A7E8-4E67-4911-B59D-F2BE77A8CAFE}" dt="2023-05-09T08:42:26.968" v="306" actId="2696"/>
        <pc:sldMkLst>
          <pc:docMk/>
          <pc:sldMk cId="3372804993" sldId="261"/>
        </pc:sldMkLst>
        <pc:spChg chg="del">
          <ac:chgData name="Ajay Jadhav" userId="33f881f0-6b6f-4b5c-9b06-822e2c45e20a" providerId="ADAL" clId="{2886A7E8-4E67-4911-B59D-F2BE77A8CAFE}" dt="2023-05-09T08:39:24.282" v="239" actId="478"/>
          <ac:spMkLst>
            <pc:docMk/>
            <pc:sldMk cId="3372804993" sldId="261"/>
            <ac:spMk id="3" creationId="{CC7CC496-2900-5A55-5617-ADCBEB9E5F25}"/>
          </ac:spMkLst>
        </pc:spChg>
        <pc:picChg chg="add del mod">
          <ac:chgData name="Ajay Jadhav" userId="33f881f0-6b6f-4b5c-9b06-822e2c45e20a" providerId="ADAL" clId="{2886A7E8-4E67-4911-B59D-F2BE77A8CAFE}" dt="2023-05-09T08:40:45.209" v="247" actId="21"/>
          <ac:picMkLst>
            <pc:docMk/>
            <pc:sldMk cId="3372804993" sldId="261"/>
            <ac:picMk id="5" creationId="{D4BF17C8-94EC-87B1-AAB8-DE74C506AEB1}"/>
          </ac:picMkLst>
        </pc:picChg>
      </pc:sldChg>
      <pc:sldChg chg="addSp delSp modSp new mod setBg delDesignElem">
        <pc:chgData name="Ajay Jadhav" userId="33f881f0-6b6f-4b5c-9b06-822e2c45e20a" providerId="ADAL" clId="{2886A7E8-4E67-4911-B59D-F2BE77A8CAFE}" dt="2023-05-15T06:24:51.728" v="1052" actId="14100"/>
        <pc:sldMkLst>
          <pc:docMk/>
          <pc:sldMk cId="2689308552" sldId="262"/>
        </pc:sldMkLst>
        <pc:spChg chg="mod">
          <ac:chgData name="Ajay Jadhav" userId="33f881f0-6b6f-4b5c-9b06-822e2c45e20a" providerId="ADAL" clId="{2886A7E8-4E67-4911-B59D-F2BE77A8CAFE}" dt="2023-05-10T04:34:25.911" v="418" actId="26606"/>
          <ac:spMkLst>
            <pc:docMk/>
            <pc:sldMk cId="2689308552" sldId="262"/>
            <ac:spMk id="2" creationId="{BFC43608-CBC7-B0D1-01DF-D732D2E79B50}"/>
          </ac:spMkLst>
        </pc:spChg>
        <pc:spChg chg="del">
          <ac:chgData name="Ajay Jadhav" userId="33f881f0-6b6f-4b5c-9b06-822e2c45e20a" providerId="ADAL" clId="{2886A7E8-4E67-4911-B59D-F2BE77A8CAFE}" dt="2023-05-09T08:40:08.028" v="243" actId="22"/>
          <ac:spMkLst>
            <pc:docMk/>
            <pc:sldMk cId="2689308552" sldId="262"/>
            <ac:spMk id="3" creationId="{C3E548AA-B106-6D2F-5C78-239257A8626A}"/>
          </ac:spMkLst>
        </pc:spChg>
        <pc:spChg chg="add del">
          <ac:chgData name="Ajay Jadhav" userId="33f881f0-6b6f-4b5c-9b06-822e2c45e20a" providerId="ADAL" clId="{2886A7E8-4E67-4911-B59D-F2BE77A8CAFE}" dt="2023-05-09T08:41:31.356" v="288" actId="478"/>
          <ac:spMkLst>
            <pc:docMk/>
            <pc:sldMk cId="2689308552" sldId="262"/>
            <ac:spMk id="12" creationId="{178AF560-266C-8B5B-911B-3E0DCE7C03A1}"/>
          </ac:spMkLst>
        </pc:spChg>
        <pc:spChg chg="add del">
          <ac:chgData name="Ajay Jadhav" userId="33f881f0-6b6f-4b5c-9b06-822e2c45e20a" providerId="ADAL" clId="{2886A7E8-4E67-4911-B59D-F2BE77A8CAFE}" dt="2023-05-09T08:41:44.408" v="290" actId="26606"/>
          <ac:spMkLst>
            <pc:docMk/>
            <pc:sldMk cId="2689308552" sldId="262"/>
            <ac:spMk id="21" creationId="{1C3DC599-C6D4-4799-86C2-67922F7071FB}"/>
          </ac:spMkLst>
        </pc:spChg>
        <pc:spChg chg="add del">
          <ac:chgData name="Ajay Jadhav" userId="33f881f0-6b6f-4b5c-9b06-822e2c45e20a" providerId="ADAL" clId="{2886A7E8-4E67-4911-B59D-F2BE77A8CAFE}" dt="2023-05-09T08:41:49.514" v="292" actId="26606"/>
          <ac:spMkLst>
            <pc:docMk/>
            <pc:sldMk cId="2689308552" sldId="262"/>
            <ac:spMk id="24" creationId="{20535E4F-B0B2-4E18-83F6-1D08F80CF732}"/>
          </ac:spMkLst>
        </pc:spChg>
        <pc:spChg chg="add del">
          <ac:chgData name="Ajay Jadhav" userId="33f881f0-6b6f-4b5c-9b06-822e2c45e20a" providerId="ADAL" clId="{2886A7E8-4E67-4911-B59D-F2BE77A8CAFE}" dt="2023-05-10T04:33:53.053" v="407" actId="26606"/>
          <ac:spMkLst>
            <pc:docMk/>
            <pc:sldMk cId="2689308552" sldId="262"/>
            <ac:spMk id="41" creationId="{F6D9986E-2FC4-4377-B163-42766AD821AA}"/>
          </ac:spMkLst>
        </pc:spChg>
        <pc:spChg chg="add del">
          <ac:chgData name="Ajay Jadhav" userId="33f881f0-6b6f-4b5c-9b06-822e2c45e20a" providerId="ADAL" clId="{2886A7E8-4E67-4911-B59D-F2BE77A8CAFE}" dt="2023-05-10T04:33:53.053" v="407" actId="26606"/>
          <ac:spMkLst>
            <pc:docMk/>
            <pc:sldMk cId="2689308552" sldId="262"/>
            <ac:spMk id="43" creationId="{5DAD59F4-58F1-4349-B03E-23A62291C60C}"/>
          </ac:spMkLst>
        </pc:spChg>
        <pc:spChg chg="add del">
          <ac:chgData name="Ajay Jadhav" userId="33f881f0-6b6f-4b5c-9b06-822e2c45e20a" providerId="ADAL" clId="{2886A7E8-4E67-4911-B59D-F2BE77A8CAFE}" dt="2023-05-10T04:33:53.053" v="407" actId="26606"/>
          <ac:spMkLst>
            <pc:docMk/>
            <pc:sldMk cId="2689308552" sldId="262"/>
            <ac:spMk id="45" creationId="{9423A7EB-774E-48AE-B6A5-C99836916A61}"/>
          </ac:spMkLst>
        </pc:spChg>
        <pc:spChg chg="add del">
          <ac:chgData name="Ajay Jadhav" userId="33f881f0-6b6f-4b5c-9b06-822e2c45e20a" providerId="ADAL" clId="{2886A7E8-4E67-4911-B59D-F2BE77A8CAFE}" dt="2023-05-10T04:33:53.053" v="407" actId="26606"/>
          <ac:spMkLst>
            <pc:docMk/>
            <pc:sldMk cId="2689308552" sldId="262"/>
            <ac:spMk id="47" creationId="{B2C48995-4B17-46AA-996F-089FBA0DA5C9}"/>
          </ac:spMkLst>
        </pc:spChg>
        <pc:spChg chg="add del">
          <ac:chgData name="Ajay Jadhav" userId="33f881f0-6b6f-4b5c-9b06-822e2c45e20a" providerId="ADAL" clId="{2886A7E8-4E67-4911-B59D-F2BE77A8CAFE}" dt="2023-05-10T04:33:53.053" v="407" actId="26606"/>
          <ac:spMkLst>
            <pc:docMk/>
            <pc:sldMk cId="2689308552" sldId="262"/>
            <ac:spMk id="49" creationId="{C41EDB3D-9EEC-4A40-B233-80BD9EFE1C63}"/>
          </ac:spMkLst>
        </pc:spChg>
        <pc:spChg chg="add del">
          <ac:chgData name="Ajay Jadhav" userId="33f881f0-6b6f-4b5c-9b06-822e2c45e20a" providerId="ADAL" clId="{2886A7E8-4E67-4911-B59D-F2BE77A8CAFE}" dt="2023-05-10T04:34:25.911" v="418" actId="26606"/>
          <ac:spMkLst>
            <pc:docMk/>
            <pc:sldMk cId="2689308552" sldId="262"/>
            <ac:spMk id="56" creationId="{F6D9986E-2FC4-4377-B163-42766AD821AA}"/>
          </ac:spMkLst>
        </pc:spChg>
        <pc:spChg chg="add del">
          <ac:chgData name="Ajay Jadhav" userId="33f881f0-6b6f-4b5c-9b06-822e2c45e20a" providerId="ADAL" clId="{2886A7E8-4E67-4911-B59D-F2BE77A8CAFE}" dt="2023-05-10T04:34:25.911" v="418" actId="26606"/>
          <ac:spMkLst>
            <pc:docMk/>
            <pc:sldMk cId="2689308552" sldId="262"/>
            <ac:spMk id="57" creationId="{5DAD59F4-58F1-4349-B03E-23A62291C60C}"/>
          </ac:spMkLst>
        </pc:spChg>
        <pc:spChg chg="add del">
          <ac:chgData name="Ajay Jadhav" userId="33f881f0-6b6f-4b5c-9b06-822e2c45e20a" providerId="ADAL" clId="{2886A7E8-4E67-4911-B59D-F2BE77A8CAFE}" dt="2023-05-10T04:34:25.911" v="418" actId="26606"/>
          <ac:spMkLst>
            <pc:docMk/>
            <pc:sldMk cId="2689308552" sldId="262"/>
            <ac:spMk id="58" creationId="{33190843-E317-4AB3-A946-C3965DB84152}"/>
          </ac:spMkLst>
        </pc:spChg>
        <pc:spChg chg="add del">
          <ac:chgData name="Ajay Jadhav" userId="33f881f0-6b6f-4b5c-9b06-822e2c45e20a" providerId="ADAL" clId="{2886A7E8-4E67-4911-B59D-F2BE77A8CAFE}" dt="2023-05-10T04:34:25.911" v="418" actId="26606"/>
          <ac:spMkLst>
            <pc:docMk/>
            <pc:sldMk cId="2689308552" sldId="262"/>
            <ac:spMk id="59" creationId="{A5B994DB-01D4-4017-8BBB-8D16CE870BE8}"/>
          </ac:spMkLst>
        </pc:spChg>
        <pc:spChg chg="add del">
          <ac:chgData name="Ajay Jadhav" userId="33f881f0-6b6f-4b5c-9b06-822e2c45e20a" providerId="ADAL" clId="{2886A7E8-4E67-4911-B59D-F2BE77A8CAFE}" dt="2023-05-10T04:34:25.911" v="418" actId="26606"/>
          <ac:spMkLst>
            <pc:docMk/>
            <pc:sldMk cId="2689308552" sldId="262"/>
            <ac:spMk id="60" creationId="{9C215F4B-E591-44CD-83CB-808E4FA7A750}"/>
          </ac:spMkLst>
        </pc:spChg>
        <pc:spChg chg="add del">
          <ac:chgData name="Ajay Jadhav" userId="33f881f0-6b6f-4b5c-9b06-822e2c45e20a" providerId="ADAL" clId="{2886A7E8-4E67-4911-B59D-F2BE77A8CAFE}" dt="2023-05-10T04:34:24.964" v="416" actId="26606"/>
          <ac:spMkLst>
            <pc:docMk/>
            <pc:sldMk cId="2689308552" sldId="262"/>
            <ac:spMk id="93" creationId="{F6D9986E-2FC4-4377-B163-42766AD821AA}"/>
          </ac:spMkLst>
        </pc:spChg>
        <pc:spChg chg="add del">
          <ac:chgData name="Ajay Jadhav" userId="33f881f0-6b6f-4b5c-9b06-822e2c45e20a" providerId="ADAL" clId="{2886A7E8-4E67-4911-B59D-F2BE77A8CAFE}" dt="2023-05-10T04:34:24.964" v="416" actId="26606"/>
          <ac:spMkLst>
            <pc:docMk/>
            <pc:sldMk cId="2689308552" sldId="262"/>
            <ac:spMk id="95" creationId="{5DAD59F4-58F1-4349-B03E-23A62291C60C}"/>
          </ac:spMkLst>
        </pc:spChg>
        <pc:spChg chg="add del">
          <ac:chgData name="Ajay Jadhav" userId="33f881f0-6b6f-4b5c-9b06-822e2c45e20a" providerId="ADAL" clId="{2886A7E8-4E67-4911-B59D-F2BE77A8CAFE}" dt="2023-05-10T04:34:24.964" v="416" actId="26606"/>
          <ac:spMkLst>
            <pc:docMk/>
            <pc:sldMk cId="2689308552" sldId="262"/>
            <ac:spMk id="97" creationId="{33190843-E317-4AB3-A946-C3965DB84152}"/>
          </ac:spMkLst>
        </pc:spChg>
        <pc:spChg chg="add del">
          <ac:chgData name="Ajay Jadhav" userId="33f881f0-6b6f-4b5c-9b06-822e2c45e20a" providerId="ADAL" clId="{2886A7E8-4E67-4911-B59D-F2BE77A8CAFE}" dt="2023-05-10T04:34:24.964" v="416" actId="26606"/>
          <ac:spMkLst>
            <pc:docMk/>
            <pc:sldMk cId="2689308552" sldId="262"/>
            <ac:spMk id="99" creationId="{A5B994DB-01D4-4017-8BBB-8D16CE870BE8}"/>
          </ac:spMkLst>
        </pc:spChg>
        <pc:spChg chg="add del">
          <ac:chgData name="Ajay Jadhav" userId="33f881f0-6b6f-4b5c-9b06-822e2c45e20a" providerId="ADAL" clId="{2886A7E8-4E67-4911-B59D-F2BE77A8CAFE}" dt="2023-05-10T04:34:24.964" v="416" actId="26606"/>
          <ac:spMkLst>
            <pc:docMk/>
            <pc:sldMk cId="2689308552" sldId="262"/>
            <ac:spMk id="101" creationId="{9C215F4B-E591-44CD-83CB-808E4FA7A750}"/>
          </ac:spMkLst>
        </pc:spChg>
        <pc:grpChg chg="add del">
          <ac:chgData name="Ajay Jadhav" userId="33f881f0-6b6f-4b5c-9b06-822e2c45e20a" providerId="ADAL" clId="{2886A7E8-4E67-4911-B59D-F2BE77A8CAFE}" dt="2023-05-10T04:33:53.053" v="407" actId="26606"/>
          <ac:grpSpMkLst>
            <pc:docMk/>
            <pc:sldMk cId="2689308552" sldId="262"/>
            <ac:grpSpMk id="10" creationId="{5D1F2FD8-11FD-4495-9EFA-1D11D791D8C2}"/>
          </ac:grpSpMkLst>
        </pc:grpChg>
        <pc:grpChg chg="add del">
          <ac:chgData name="Ajay Jadhav" userId="33f881f0-6b6f-4b5c-9b06-822e2c45e20a" providerId="ADAL" clId="{2886A7E8-4E67-4911-B59D-F2BE77A8CAFE}" dt="2023-05-09T08:41:44.408" v="290" actId="26606"/>
          <ac:grpSpMkLst>
            <pc:docMk/>
            <pc:sldMk cId="2689308552" sldId="262"/>
            <ac:grpSpMk id="13" creationId="{DD58CC35-7270-4AD2-8792-2D2E934CD646}"/>
          </ac:grpSpMkLst>
        </pc:grpChg>
        <pc:grpChg chg="add del">
          <ac:chgData name="Ajay Jadhav" userId="33f881f0-6b6f-4b5c-9b06-822e2c45e20a" providerId="ADAL" clId="{2886A7E8-4E67-4911-B59D-F2BE77A8CAFE}" dt="2023-05-09T08:41:49.514" v="292" actId="26606"/>
          <ac:grpSpMkLst>
            <pc:docMk/>
            <pc:sldMk cId="2689308552" sldId="262"/>
            <ac:grpSpMk id="23" creationId="{DD58CC35-7270-4AD2-8792-2D2E934CD646}"/>
          </ac:grpSpMkLst>
        </pc:grpChg>
        <pc:grpChg chg="add del">
          <ac:chgData name="Ajay Jadhav" userId="33f881f0-6b6f-4b5c-9b06-822e2c45e20a" providerId="ADAL" clId="{2886A7E8-4E67-4911-B59D-F2BE77A8CAFE}" dt="2023-05-10T04:31:28.604" v="371"/>
          <ac:grpSpMkLst>
            <pc:docMk/>
            <pc:sldMk cId="2689308552" sldId="262"/>
            <ac:grpSpMk id="26" creationId="{DD58CC35-7270-4AD2-8792-2D2E934CD646}"/>
          </ac:grpSpMkLst>
        </pc:grpChg>
        <pc:grpChg chg="add del">
          <ac:chgData name="Ajay Jadhav" userId="33f881f0-6b6f-4b5c-9b06-822e2c45e20a" providerId="ADAL" clId="{2886A7E8-4E67-4911-B59D-F2BE77A8CAFE}" dt="2023-05-10T04:33:53.053" v="407" actId="26606"/>
          <ac:grpSpMkLst>
            <pc:docMk/>
            <pc:sldMk cId="2689308552" sldId="262"/>
            <ac:grpSpMk id="27" creationId="{B87488CD-16CF-4BC7-BD9F-4F4EB13B0BC8}"/>
          </ac:grpSpMkLst>
        </pc:grpChg>
        <pc:grpChg chg="add del">
          <ac:chgData name="Ajay Jadhav" userId="33f881f0-6b6f-4b5c-9b06-822e2c45e20a" providerId="ADAL" clId="{2886A7E8-4E67-4911-B59D-F2BE77A8CAFE}" dt="2023-05-10T04:34:25.911" v="418" actId="26606"/>
          <ac:grpSpMkLst>
            <pc:docMk/>
            <pc:sldMk cId="2689308552" sldId="262"/>
            <ac:grpSpMk id="51" creationId="{5D1F2FD8-11FD-4495-9EFA-1D11D791D8C2}"/>
          </ac:grpSpMkLst>
        </pc:grpChg>
        <pc:grpChg chg="add del">
          <ac:chgData name="Ajay Jadhav" userId="33f881f0-6b6f-4b5c-9b06-822e2c45e20a" providerId="ADAL" clId="{2886A7E8-4E67-4911-B59D-F2BE77A8CAFE}" dt="2023-05-10T04:34:25.911" v="418" actId="26606"/>
          <ac:grpSpMkLst>
            <pc:docMk/>
            <pc:sldMk cId="2689308552" sldId="262"/>
            <ac:grpSpMk id="55" creationId="{B87488CD-16CF-4BC7-BD9F-4F4EB13B0BC8}"/>
          </ac:grpSpMkLst>
        </pc:grpChg>
        <pc:grpChg chg="add del">
          <ac:chgData name="Ajay Jadhav" userId="33f881f0-6b6f-4b5c-9b06-822e2c45e20a" providerId="ADAL" clId="{2886A7E8-4E67-4911-B59D-F2BE77A8CAFE}" dt="2023-05-10T04:34:24.964" v="416" actId="26606"/>
          <ac:grpSpMkLst>
            <pc:docMk/>
            <pc:sldMk cId="2689308552" sldId="262"/>
            <ac:grpSpMk id="65" creationId="{5D1F2FD8-11FD-4495-9EFA-1D11D791D8C2}"/>
          </ac:grpSpMkLst>
        </pc:grpChg>
        <pc:grpChg chg="add del">
          <ac:chgData name="Ajay Jadhav" userId="33f881f0-6b6f-4b5c-9b06-822e2c45e20a" providerId="ADAL" clId="{2886A7E8-4E67-4911-B59D-F2BE77A8CAFE}" dt="2023-05-10T04:34:24.964" v="416" actId="26606"/>
          <ac:grpSpMkLst>
            <pc:docMk/>
            <pc:sldMk cId="2689308552" sldId="262"/>
            <ac:grpSpMk id="79" creationId="{B87488CD-16CF-4BC7-BD9F-4F4EB13B0BC8}"/>
          </ac:grpSpMkLst>
        </pc:grpChg>
        <pc:picChg chg="add mod ord">
          <ac:chgData name="Ajay Jadhav" userId="33f881f0-6b6f-4b5c-9b06-822e2c45e20a" providerId="ADAL" clId="{2886A7E8-4E67-4911-B59D-F2BE77A8CAFE}" dt="2023-05-15T06:24:49.236" v="1051" actId="1076"/>
          <ac:picMkLst>
            <pc:docMk/>
            <pc:sldMk cId="2689308552" sldId="262"/>
            <ac:picMk id="5" creationId="{DC366D51-2CBD-1CE2-AD64-11A7FCE3BDD4}"/>
          </ac:picMkLst>
        </pc:picChg>
        <pc:picChg chg="add mod ord">
          <ac:chgData name="Ajay Jadhav" userId="33f881f0-6b6f-4b5c-9b06-822e2c45e20a" providerId="ADAL" clId="{2886A7E8-4E67-4911-B59D-F2BE77A8CAFE}" dt="2023-05-10T04:34:39.036" v="420" actId="1076"/>
          <ac:picMkLst>
            <pc:docMk/>
            <pc:sldMk cId="2689308552" sldId="262"/>
            <ac:picMk id="7" creationId="{84D1243C-3797-3E2F-8B81-CFF149E8327A}"/>
          </ac:picMkLst>
        </pc:picChg>
        <pc:picChg chg="add mod">
          <ac:chgData name="Ajay Jadhav" userId="33f881f0-6b6f-4b5c-9b06-822e2c45e20a" providerId="ADAL" clId="{2886A7E8-4E67-4911-B59D-F2BE77A8CAFE}" dt="2023-05-15T06:24:51.728" v="1052" actId="14100"/>
          <ac:picMkLst>
            <pc:docMk/>
            <pc:sldMk cId="2689308552" sldId="262"/>
            <ac:picMk id="8" creationId="{F6EF00AC-43F4-12A2-3FC1-F6DD0AF771E5}"/>
          </ac:picMkLst>
        </pc:picChg>
      </pc:sldChg>
      <pc:sldChg chg="addSp delSp modSp new mod">
        <pc:chgData name="Ajay Jadhav" userId="33f881f0-6b6f-4b5c-9b06-822e2c45e20a" providerId="ADAL" clId="{2886A7E8-4E67-4911-B59D-F2BE77A8CAFE}" dt="2023-05-10T04:35:54.548" v="478" actId="1076"/>
        <pc:sldMkLst>
          <pc:docMk/>
          <pc:sldMk cId="3706635369" sldId="263"/>
        </pc:sldMkLst>
        <pc:spChg chg="mod">
          <ac:chgData name="Ajay Jadhav" userId="33f881f0-6b6f-4b5c-9b06-822e2c45e20a" providerId="ADAL" clId="{2886A7E8-4E67-4911-B59D-F2BE77A8CAFE}" dt="2023-05-10T04:35:51.809" v="477" actId="20577"/>
          <ac:spMkLst>
            <pc:docMk/>
            <pc:sldMk cId="3706635369" sldId="263"/>
            <ac:spMk id="2" creationId="{9EDED902-62A1-C9B2-60B1-958139DB4705}"/>
          </ac:spMkLst>
        </pc:spChg>
        <pc:spChg chg="del">
          <ac:chgData name="Ajay Jadhav" userId="33f881f0-6b6f-4b5c-9b06-822e2c45e20a" providerId="ADAL" clId="{2886A7E8-4E67-4911-B59D-F2BE77A8CAFE}" dt="2023-05-10T04:15:48.487" v="351" actId="478"/>
          <ac:spMkLst>
            <pc:docMk/>
            <pc:sldMk cId="3706635369" sldId="263"/>
            <ac:spMk id="3" creationId="{FFE2D52D-8E76-2C9A-55DF-238830212712}"/>
          </ac:spMkLst>
        </pc:spChg>
        <pc:picChg chg="add del mod">
          <ac:chgData name="Ajay Jadhav" userId="33f881f0-6b6f-4b5c-9b06-822e2c45e20a" providerId="ADAL" clId="{2886A7E8-4E67-4911-B59D-F2BE77A8CAFE}" dt="2023-05-10T04:30:34.768" v="352" actId="478"/>
          <ac:picMkLst>
            <pc:docMk/>
            <pc:sldMk cId="3706635369" sldId="263"/>
            <ac:picMk id="5" creationId="{721B837E-B355-B348-4287-923752D9F6A9}"/>
          </ac:picMkLst>
        </pc:picChg>
        <pc:picChg chg="add mod">
          <ac:chgData name="Ajay Jadhav" userId="33f881f0-6b6f-4b5c-9b06-822e2c45e20a" providerId="ADAL" clId="{2886A7E8-4E67-4911-B59D-F2BE77A8CAFE}" dt="2023-05-10T04:35:54.548" v="478" actId="1076"/>
          <ac:picMkLst>
            <pc:docMk/>
            <pc:sldMk cId="3706635369" sldId="263"/>
            <ac:picMk id="7" creationId="{FB3E55B8-BFDA-A378-FD75-CEBC0B4DBB03}"/>
          </ac:picMkLst>
        </pc:picChg>
      </pc:sldChg>
      <pc:sldChg chg="addSp delSp modSp new mod">
        <pc:chgData name="Ajay Jadhav" userId="33f881f0-6b6f-4b5c-9b06-822e2c45e20a" providerId="ADAL" clId="{2886A7E8-4E67-4911-B59D-F2BE77A8CAFE}" dt="2023-05-10T04:51:21.562" v="673" actId="1076"/>
        <pc:sldMkLst>
          <pc:docMk/>
          <pc:sldMk cId="1439564696" sldId="264"/>
        </pc:sldMkLst>
        <pc:spChg chg="mod">
          <ac:chgData name="Ajay Jadhav" userId="33f881f0-6b6f-4b5c-9b06-822e2c45e20a" providerId="ADAL" clId="{2886A7E8-4E67-4911-B59D-F2BE77A8CAFE}" dt="2023-05-10T04:35:28.651" v="460" actId="20577"/>
          <ac:spMkLst>
            <pc:docMk/>
            <pc:sldMk cId="1439564696" sldId="264"/>
            <ac:spMk id="2" creationId="{A573DAAF-1C1F-C793-2C38-ADEF3C6CD0D5}"/>
          </ac:spMkLst>
        </pc:spChg>
        <pc:spChg chg="del">
          <ac:chgData name="Ajay Jadhav" userId="33f881f0-6b6f-4b5c-9b06-822e2c45e20a" providerId="ADAL" clId="{2886A7E8-4E67-4911-B59D-F2BE77A8CAFE}" dt="2023-05-10T03:52:49.175" v="318" actId="22"/>
          <ac:spMkLst>
            <pc:docMk/>
            <pc:sldMk cId="1439564696" sldId="264"/>
            <ac:spMk id="3" creationId="{394E8250-5DFA-B4DF-599B-5CBDC9C5D6C8}"/>
          </ac:spMkLst>
        </pc:spChg>
        <pc:picChg chg="add mod ord">
          <ac:chgData name="Ajay Jadhav" userId="33f881f0-6b6f-4b5c-9b06-822e2c45e20a" providerId="ADAL" clId="{2886A7E8-4E67-4911-B59D-F2BE77A8CAFE}" dt="2023-05-10T04:51:21.562" v="673" actId="1076"/>
          <ac:picMkLst>
            <pc:docMk/>
            <pc:sldMk cId="1439564696" sldId="264"/>
            <ac:picMk id="5" creationId="{F9C51C0F-1D5C-B90A-C39A-549DC5C214D5}"/>
          </ac:picMkLst>
        </pc:picChg>
        <pc:picChg chg="add mod">
          <ac:chgData name="Ajay Jadhav" userId="33f881f0-6b6f-4b5c-9b06-822e2c45e20a" providerId="ADAL" clId="{2886A7E8-4E67-4911-B59D-F2BE77A8CAFE}" dt="2023-05-10T04:35:09.146" v="427" actId="14100"/>
          <ac:picMkLst>
            <pc:docMk/>
            <pc:sldMk cId="1439564696" sldId="264"/>
            <ac:picMk id="7" creationId="{0C684D94-34E4-8FA4-509D-D2669E33DB08}"/>
          </ac:picMkLst>
        </pc:picChg>
      </pc:sldChg>
      <pc:sldChg chg="delSp modSp new mod">
        <pc:chgData name="Ajay Jadhav" userId="33f881f0-6b6f-4b5c-9b06-822e2c45e20a" providerId="ADAL" clId="{2886A7E8-4E67-4911-B59D-F2BE77A8CAFE}" dt="2023-05-10T04:31:06.109" v="367" actId="1076"/>
        <pc:sldMkLst>
          <pc:docMk/>
          <pc:sldMk cId="140024432" sldId="265"/>
        </pc:sldMkLst>
        <pc:spChg chg="mod">
          <ac:chgData name="Ajay Jadhav" userId="33f881f0-6b6f-4b5c-9b06-822e2c45e20a" providerId="ADAL" clId="{2886A7E8-4E67-4911-B59D-F2BE77A8CAFE}" dt="2023-05-10T04:31:06.109" v="367" actId="1076"/>
          <ac:spMkLst>
            <pc:docMk/>
            <pc:sldMk cId="140024432" sldId="265"/>
            <ac:spMk id="2" creationId="{D0D48BD9-0297-6C2D-9031-CA015DBE0FB9}"/>
          </ac:spMkLst>
        </pc:spChg>
        <pc:spChg chg="del">
          <ac:chgData name="Ajay Jadhav" userId="33f881f0-6b6f-4b5c-9b06-822e2c45e20a" providerId="ADAL" clId="{2886A7E8-4E67-4911-B59D-F2BE77A8CAFE}" dt="2023-05-10T04:31:02.560" v="366" actId="478"/>
          <ac:spMkLst>
            <pc:docMk/>
            <pc:sldMk cId="140024432" sldId="265"/>
            <ac:spMk id="3" creationId="{5E257D4A-E67C-A3BF-1FBA-2DA467154C88}"/>
          </ac:spMkLst>
        </pc:spChg>
      </pc:sldChg>
      <pc:sldChg chg="modSp new mod">
        <pc:chgData name="Ajay Jadhav" userId="33f881f0-6b6f-4b5c-9b06-822e2c45e20a" providerId="ADAL" clId="{2886A7E8-4E67-4911-B59D-F2BE77A8CAFE}" dt="2023-05-10T04:55:38.259" v="1042" actId="2711"/>
        <pc:sldMkLst>
          <pc:docMk/>
          <pc:sldMk cId="4000242533" sldId="266"/>
        </pc:sldMkLst>
        <pc:spChg chg="mod">
          <ac:chgData name="Ajay Jadhav" userId="33f881f0-6b6f-4b5c-9b06-822e2c45e20a" providerId="ADAL" clId="{2886A7E8-4E67-4911-B59D-F2BE77A8CAFE}" dt="2023-05-10T04:53:57.114" v="976" actId="20577"/>
          <ac:spMkLst>
            <pc:docMk/>
            <pc:sldMk cId="4000242533" sldId="266"/>
            <ac:spMk id="2" creationId="{1DD111C7-16A9-2721-962D-27FEC9322F34}"/>
          </ac:spMkLst>
        </pc:spChg>
        <pc:spChg chg="mod">
          <ac:chgData name="Ajay Jadhav" userId="33f881f0-6b6f-4b5c-9b06-822e2c45e20a" providerId="ADAL" clId="{2886A7E8-4E67-4911-B59D-F2BE77A8CAFE}" dt="2023-05-10T04:55:38.259" v="1042" actId="2711"/>
          <ac:spMkLst>
            <pc:docMk/>
            <pc:sldMk cId="4000242533" sldId="266"/>
            <ac:spMk id="3" creationId="{07A6AD15-F157-CE53-B222-CAB0ACCEAED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E9F1F7-E494-4F98-AB5F-2E9F26149251}"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51F3A06-9F46-4E03-8797-A6D1A078AA10}" type="slidenum">
              <a:rPr lang="en-US" smtClean="0"/>
              <a:t>‹#›</a:t>
            </a:fld>
            <a:endParaRPr lang="en-US"/>
          </a:p>
        </p:txBody>
      </p:sp>
    </p:spTree>
    <p:extLst>
      <p:ext uri="{BB962C8B-B14F-4D97-AF65-F5344CB8AC3E}">
        <p14:creationId xmlns:p14="http://schemas.microsoft.com/office/powerpoint/2010/main" val="493773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E9F1F7-E494-4F98-AB5F-2E9F26149251}"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1F3A06-9F46-4E03-8797-A6D1A078AA10}" type="slidenum">
              <a:rPr lang="en-US" smtClean="0"/>
              <a:t>‹#›</a:t>
            </a:fld>
            <a:endParaRPr lang="en-US"/>
          </a:p>
        </p:txBody>
      </p:sp>
    </p:spTree>
    <p:extLst>
      <p:ext uri="{BB962C8B-B14F-4D97-AF65-F5344CB8AC3E}">
        <p14:creationId xmlns:p14="http://schemas.microsoft.com/office/powerpoint/2010/main" val="968438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E9F1F7-E494-4F98-AB5F-2E9F26149251}"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1F3A06-9F46-4E03-8797-A6D1A078AA1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62251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5E9F1F7-E494-4F98-AB5F-2E9F26149251}"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1F3A06-9F46-4E03-8797-A6D1A078AA10}" type="slidenum">
              <a:rPr lang="en-US" smtClean="0"/>
              <a:t>‹#›</a:t>
            </a:fld>
            <a:endParaRPr lang="en-US"/>
          </a:p>
        </p:txBody>
      </p:sp>
    </p:spTree>
    <p:extLst>
      <p:ext uri="{BB962C8B-B14F-4D97-AF65-F5344CB8AC3E}">
        <p14:creationId xmlns:p14="http://schemas.microsoft.com/office/powerpoint/2010/main" val="131044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5E9F1F7-E494-4F98-AB5F-2E9F26149251}"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1F3A06-9F46-4E03-8797-A6D1A078AA1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97202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5E9F1F7-E494-4F98-AB5F-2E9F26149251}"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1F3A06-9F46-4E03-8797-A6D1A078AA10}" type="slidenum">
              <a:rPr lang="en-US" smtClean="0"/>
              <a:t>‹#›</a:t>
            </a:fld>
            <a:endParaRPr lang="en-US"/>
          </a:p>
        </p:txBody>
      </p:sp>
    </p:spTree>
    <p:extLst>
      <p:ext uri="{BB962C8B-B14F-4D97-AF65-F5344CB8AC3E}">
        <p14:creationId xmlns:p14="http://schemas.microsoft.com/office/powerpoint/2010/main" val="1967303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E9F1F7-E494-4F98-AB5F-2E9F26149251}"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1F3A06-9F46-4E03-8797-A6D1A078AA10}" type="slidenum">
              <a:rPr lang="en-US" smtClean="0"/>
              <a:t>‹#›</a:t>
            </a:fld>
            <a:endParaRPr lang="en-US"/>
          </a:p>
        </p:txBody>
      </p:sp>
    </p:spTree>
    <p:extLst>
      <p:ext uri="{BB962C8B-B14F-4D97-AF65-F5344CB8AC3E}">
        <p14:creationId xmlns:p14="http://schemas.microsoft.com/office/powerpoint/2010/main" val="1267545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E9F1F7-E494-4F98-AB5F-2E9F26149251}"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1F3A06-9F46-4E03-8797-A6D1A078AA10}" type="slidenum">
              <a:rPr lang="en-US" smtClean="0"/>
              <a:t>‹#›</a:t>
            </a:fld>
            <a:endParaRPr lang="en-US"/>
          </a:p>
        </p:txBody>
      </p:sp>
    </p:spTree>
    <p:extLst>
      <p:ext uri="{BB962C8B-B14F-4D97-AF65-F5344CB8AC3E}">
        <p14:creationId xmlns:p14="http://schemas.microsoft.com/office/powerpoint/2010/main" val="2073642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E9F1F7-E494-4F98-AB5F-2E9F26149251}"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1F3A06-9F46-4E03-8797-A6D1A078AA10}" type="slidenum">
              <a:rPr lang="en-US" smtClean="0"/>
              <a:t>‹#›</a:t>
            </a:fld>
            <a:endParaRPr lang="en-US"/>
          </a:p>
        </p:txBody>
      </p:sp>
    </p:spTree>
    <p:extLst>
      <p:ext uri="{BB962C8B-B14F-4D97-AF65-F5344CB8AC3E}">
        <p14:creationId xmlns:p14="http://schemas.microsoft.com/office/powerpoint/2010/main" val="3944887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E9F1F7-E494-4F98-AB5F-2E9F26149251}"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1F3A06-9F46-4E03-8797-A6D1A078AA10}" type="slidenum">
              <a:rPr lang="en-US" smtClean="0"/>
              <a:t>‹#›</a:t>
            </a:fld>
            <a:endParaRPr lang="en-US"/>
          </a:p>
        </p:txBody>
      </p:sp>
    </p:spTree>
    <p:extLst>
      <p:ext uri="{BB962C8B-B14F-4D97-AF65-F5344CB8AC3E}">
        <p14:creationId xmlns:p14="http://schemas.microsoft.com/office/powerpoint/2010/main" val="1514463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E9F1F7-E494-4F98-AB5F-2E9F26149251}"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51F3A06-9F46-4E03-8797-A6D1A078AA10}" type="slidenum">
              <a:rPr lang="en-US" smtClean="0"/>
              <a:t>‹#›</a:t>
            </a:fld>
            <a:endParaRPr lang="en-US"/>
          </a:p>
        </p:txBody>
      </p:sp>
    </p:spTree>
    <p:extLst>
      <p:ext uri="{BB962C8B-B14F-4D97-AF65-F5344CB8AC3E}">
        <p14:creationId xmlns:p14="http://schemas.microsoft.com/office/powerpoint/2010/main" val="2407590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E9F1F7-E494-4F98-AB5F-2E9F26149251}" type="datetimeFigureOut">
              <a:rPr lang="en-US" smtClean="0"/>
              <a:t>5/15/2023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51F3A06-9F46-4E03-8797-A6D1A078AA10}" type="slidenum">
              <a:rPr lang="en-US" smtClean="0"/>
              <a:t>‹#›</a:t>
            </a:fld>
            <a:endParaRPr lang="en-US"/>
          </a:p>
        </p:txBody>
      </p:sp>
    </p:spTree>
    <p:extLst>
      <p:ext uri="{BB962C8B-B14F-4D97-AF65-F5344CB8AC3E}">
        <p14:creationId xmlns:p14="http://schemas.microsoft.com/office/powerpoint/2010/main" val="2734805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E9F1F7-E494-4F98-AB5F-2E9F26149251}" type="datetimeFigureOut">
              <a:rPr lang="en-US" smtClean="0"/>
              <a:t>5/15/2023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51F3A06-9F46-4E03-8797-A6D1A078AA10}" type="slidenum">
              <a:rPr lang="en-US" smtClean="0"/>
              <a:t>‹#›</a:t>
            </a:fld>
            <a:endParaRPr lang="en-US"/>
          </a:p>
        </p:txBody>
      </p:sp>
    </p:spTree>
    <p:extLst>
      <p:ext uri="{BB962C8B-B14F-4D97-AF65-F5344CB8AC3E}">
        <p14:creationId xmlns:p14="http://schemas.microsoft.com/office/powerpoint/2010/main" val="389452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E9F1F7-E494-4F98-AB5F-2E9F26149251}" type="datetimeFigureOut">
              <a:rPr lang="en-US" smtClean="0"/>
              <a:t>5/15/2023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51F3A06-9F46-4E03-8797-A6D1A078AA10}" type="slidenum">
              <a:rPr lang="en-US" smtClean="0"/>
              <a:t>‹#›</a:t>
            </a:fld>
            <a:endParaRPr lang="en-US"/>
          </a:p>
        </p:txBody>
      </p:sp>
    </p:spTree>
    <p:extLst>
      <p:ext uri="{BB962C8B-B14F-4D97-AF65-F5344CB8AC3E}">
        <p14:creationId xmlns:p14="http://schemas.microsoft.com/office/powerpoint/2010/main" val="665737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E9F1F7-E494-4F98-AB5F-2E9F26149251}"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51F3A06-9F46-4E03-8797-A6D1A078AA10}" type="slidenum">
              <a:rPr lang="en-US" smtClean="0"/>
              <a:t>‹#›</a:t>
            </a:fld>
            <a:endParaRPr lang="en-US"/>
          </a:p>
        </p:txBody>
      </p:sp>
    </p:spTree>
    <p:extLst>
      <p:ext uri="{BB962C8B-B14F-4D97-AF65-F5344CB8AC3E}">
        <p14:creationId xmlns:p14="http://schemas.microsoft.com/office/powerpoint/2010/main" val="1968742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E9F1F7-E494-4F98-AB5F-2E9F26149251}"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1F3A06-9F46-4E03-8797-A6D1A078AA10}" type="slidenum">
              <a:rPr lang="en-US" smtClean="0"/>
              <a:t>‹#›</a:t>
            </a:fld>
            <a:endParaRPr lang="en-US"/>
          </a:p>
        </p:txBody>
      </p:sp>
    </p:spTree>
    <p:extLst>
      <p:ext uri="{BB962C8B-B14F-4D97-AF65-F5344CB8AC3E}">
        <p14:creationId xmlns:p14="http://schemas.microsoft.com/office/powerpoint/2010/main" val="7277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5E9F1F7-E494-4F98-AB5F-2E9F26149251}" type="datetimeFigureOut">
              <a:rPr lang="en-US" smtClean="0"/>
              <a:t>5/15/2023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51F3A06-9F46-4E03-8797-A6D1A078AA10}" type="slidenum">
              <a:rPr lang="en-US" smtClean="0"/>
              <a:t>‹#›</a:t>
            </a:fld>
            <a:endParaRPr lang="en-US"/>
          </a:p>
        </p:txBody>
      </p:sp>
    </p:spTree>
    <p:extLst>
      <p:ext uri="{BB962C8B-B14F-4D97-AF65-F5344CB8AC3E}">
        <p14:creationId xmlns:p14="http://schemas.microsoft.com/office/powerpoint/2010/main" val="116161606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aggle.com/datasets/imakash3011/customer-personality-analysi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76D2C-214B-E828-DFF9-ED7FF117CC2D}"/>
              </a:ext>
            </a:extLst>
          </p:cNvPr>
          <p:cNvSpPr>
            <a:spLocks noGrp="1"/>
          </p:cNvSpPr>
          <p:nvPr>
            <p:ph type="ctrTitle"/>
          </p:nvPr>
        </p:nvSpPr>
        <p:spPr>
          <a:xfrm>
            <a:off x="1018190" y="924232"/>
            <a:ext cx="8174971" cy="2088475"/>
          </a:xfrm>
        </p:spPr>
        <p:txBody>
          <a:bodyPr>
            <a:normAutofit/>
          </a:bodyPr>
          <a:lstStyle/>
          <a:p>
            <a:pPr algn="l"/>
            <a:r>
              <a:rPr lang="en-US" sz="6200" dirty="0">
                <a:latin typeface="Abadi" panose="020B0604020104020204" pitchFamily="34" charset="0"/>
              </a:rPr>
              <a:t>Customer Personality Analysis Using Python</a:t>
            </a:r>
          </a:p>
        </p:txBody>
      </p:sp>
      <p:sp>
        <p:nvSpPr>
          <p:cNvPr id="3" name="Subtitle 2">
            <a:extLst>
              <a:ext uri="{FF2B5EF4-FFF2-40B4-BE49-F238E27FC236}">
                <a16:creationId xmlns:a16="http://schemas.microsoft.com/office/drawing/2014/main" id="{31C3F853-A8DE-27A9-1698-B883AC9737F6}"/>
              </a:ext>
            </a:extLst>
          </p:cNvPr>
          <p:cNvSpPr>
            <a:spLocks noGrp="1"/>
          </p:cNvSpPr>
          <p:nvPr>
            <p:ph type="subTitle" idx="1"/>
          </p:nvPr>
        </p:nvSpPr>
        <p:spPr>
          <a:xfrm>
            <a:off x="6217920" y="4995512"/>
            <a:ext cx="7878625" cy="1194465"/>
          </a:xfrm>
        </p:spPr>
        <p:txBody>
          <a:bodyPr>
            <a:normAutofit/>
          </a:bodyPr>
          <a:lstStyle/>
          <a:p>
            <a:pPr algn="l">
              <a:lnSpc>
                <a:spcPct val="90000"/>
              </a:lnSpc>
              <a:buFont typeface="Arial" panose="020B0604020202020204" pitchFamily="34" charset="0"/>
              <a:buChar char="•"/>
            </a:pPr>
            <a:r>
              <a:rPr lang="en-US" sz="1000" b="1" i="0" dirty="0">
                <a:effectLst/>
                <a:latin typeface="Helvetica Neue"/>
              </a:rPr>
              <a:t>Industry:</a:t>
            </a:r>
            <a:r>
              <a:rPr lang="en-US" sz="1000" b="0" i="0" dirty="0">
                <a:effectLst/>
                <a:latin typeface="Helvetica Neue"/>
              </a:rPr>
              <a:t> Business/Marketing Industry</a:t>
            </a:r>
          </a:p>
          <a:p>
            <a:pPr algn="l">
              <a:lnSpc>
                <a:spcPct val="90000"/>
              </a:lnSpc>
              <a:buFont typeface="Arial" panose="020B0604020202020204" pitchFamily="34" charset="0"/>
              <a:buChar char="•"/>
            </a:pPr>
            <a:r>
              <a:rPr lang="en-US" sz="1000" b="1" i="0" dirty="0">
                <a:effectLst/>
                <a:latin typeface="Helvetica Neue"/>
              </a:rPr>
              <a:t>Dataset:</a:t>
            </a:r>
            <a:r>
              <a:rPr lang="en-US" sz="1000" b="0" i="0" dirty="0">
                <a:effectLst/>
                <a:latin typeface="Helvetica Neue"/>
              </a:rPr>
              <a:t> Marketing Campaign Dataset</a:t>
            </a:r>
          </a:p>
          <a:p>
            <a:pPr algn="l">
              <a:lnSpc>
                <a:spcPct val="90000"/>
              </a:lnSpc>
              <a:buFont typeface="Arial" panose="020B0604020202020204" pitchFamily="34" charset="0"/>
              <a:buChar char="•"/>
            </a:pPr>
            <a:r>
              <a:rPr lang="en-US" sz="1000" b="1" i="0" dirty="0">
                <a:effectLst/>
                <a:latin typeface="Helvetica Neue"/>
              </a:rPr>
              <a:t>Source</a:t>
            </a:r>
            <a:r>
              <a:rPr lang="en-US" sz="1000" b="0" i="0" dirty="0">
                <a:effectLst/>
                <a:latin typeface="Helvetica Neue"/>
              </a:rPr>
              <a:t>: </a:t>
            </a:r>
            <a:r>
              <a:rPr lang="en-US" sz="1000" b="0" i="0" u="sng" dirty="0">
                <a:effectLst/>
                <a:latin typeface="Helvetica Neue"/>
                <a:hlinkClick r:id="rId2">
                  <a:extLst>
                    <a:ext uri="{A12FA001-AC4F-418D-AE19-62706E023703}">
                      <ahyp:hlinkClr xmlns:ahyp="http://schemas.microsoft.com/office/drawing/2018/hyperlinkcolor" val="tx"/>
                    </a:ext>
                  </a:extLst>
                </a:hlinkClick>
              </a:rPr>
              <a:t>https://www.kaggle.com/datasets/imakash3011/customer-personality-analysis</a:t>
            </a:r>
            <a:endParaRPr lang="en-US" sz="1000" b="0" i="0" dirty="0">
              <a:effectLst/>
              <a:latin typeface="Helvetica Neue"/>
            </a:endParaRPr>
          </a:p>
          <a:p>
            <a:pPr algn="l">
              <a:lnSpc>
                <a:spcPct val="90000"/>
              </a:lnSpc>
            </a:pPr>
            <a:endParaRPr lang="en-US" sz="1000" dirty="0"/>
          </a:p>
        </p:txBody>
      </p:sp>
      <p:sp>
        <p:nvSpPr>
          <p:cNvPr id="4" name="TextBox 3">
            <a:extLst>
              <a:ext uri="{FF2B5EF4-FFF2-40B4-BE49-F238E27FC236}">
                <a16:creationId xmlns:a16="http://schemas.microsoft.com/office/drawing/2014/main" id="{99930A6A-6D47-4944-0DD1-8C9AAABEE501}"/>
              </a:ext>
            </a:extLst>
          </p:cNvPr>
          <p:cNvSpPr txBox="1"/>
          <p:nvPr/>
        </p:nvSpPr>
        <p:spPr>
          <a:xfrm>
            <a:off x="1607419" y="6189977"/>
            <a:ext cx="2408032" cy="369332"/>
          </a:xfrm>
          <a:prstGeom prst="rect">
            <a:avLst/>
          </a:prstGeom>
          <a:noFill/>
        </p:spPr>
        <p:txBody>
          <a:bodyPr wrap="none" rtlCol="0">
            <a:spAutoFit/>
          </a:bodyPr>
          <a:lstStyle/>
          <a:p>
            <a:r>
              <a:rPr lang="en-US" dirty="0"/>
              <a:t>Date: 10</a:t>
            </a:r>
            <a:r>
              <a:rPr lang="en-US" baseline="30000" dirty="0"/>
              <a:t>th</a:t>
            </a:r>
            <a:r>
              <a:rPr lang="en-US" dirty="0"/>
              <a:t> May 2023</a:t>
            </a:r>
          </a:p>
        </p:txBody>
      </p:sp>
    </p:spTree>
    <p:extLst>
      <p:ext uri="{BB962C8B-B14F-4D97-AF65-F5344CB8AC3E}">
        <p14:creationId xmlns:p14="http://schemas.microsoft.com/office/powerpoint/2010/main" val="119281961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48BD9-0297-6C2D-9031-CA015DBE0FB9}"/>
              </a:ext>
            </a:extLst>
          </p:cNvPr>
          <p:cNvSpPr>
            <a:spLocks noGrp="1"/>
          </p:cNvSpPr>
          <p:nvPr>
            <p:ph type="title"/>
          </p:nvPr>
        </p:nvSpPr>
        <p:spPr>
          <a:xfrm>
            <a:off x="1272555" y="2755231"/>
            <a:ext cx="10018713" cy="1752599"/>
          </a:xfrm>
        </p:spPr>
        <p:txBody>
          <a:bodyPr/>
          <a:lstStyle/>
          <a:p>
            <a:r>
              <a:rPr lang="en-US" dirty="0"/>
              <a:t>Thank you.</a:t>
            </a:r>
          </a:p>
        </p:txBody>
      </p:sp>
    </p:spTree>
    <p:extLst>
      <p:ext uri="{BB962C8B-B14F-4D97-AF65-F5344CB8AC3E}">
        <p14:creationId xmlns:p14="http://schemas.microsoft.com/office/powerpoint/2010/main" val="140024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0C6EF-8CB1-041F-3115-C478C6479650}"/>
              </a:ext>
            </a:extLst>
          </p:cNvPr>
          <p:cNvSpPr>
            <a:spLocks noGrp="1"/>
          </p:cNvSpPr>
          <p:nvPr>
            <p:ph type="title"/>
          </p:nvPr>
        </p:nvSpPr>
        <p:spPr>
          <a:xfrm>
            <a:off x="1551688" y="90100"/>
            <a:ext cx="10018713" cy="1185333"/>
          </a:xfrm>
        </p:spPr>
        <p:txBody>
          <a:bodyPr>
            <a:normAutofit/>
          </a:bodyPr>
          <a:lstStyle/>
          <a:p>
            <a:pPr algn="l"/>
            <a:r>
              <a:rPr lang="en-US" dirty="0"/>
              <a:t>About Data</a:t>
            </a:r>
          </a:p>
        </p:txBody>
      </p:sp>
      <p:sp>
        <p:nvSpPr>
          <p:cNvPr id="3" name="Content Placeholder 2">
            <a:extLst>
              <a:ext uri="{FF2B5EF4-FFF2-40B4-BE49-F238E27FC236}">
                <a16:creationId xmlns:a16="http://schemas.microsoft.com/office/drawing/2014/main" id="{BF73C5CF-EAC1-1D00-E912-E208082DC843}"/>
              </a:ext>
            </a:extLst>
          </p:cNvPr>
          <p:cNvSpPr>
            <a:spLocks noGrp="1"/>
          </p:cNvSpPr>
          <p:nvPr>
            <p:ph idx="1"/>
          </p:nvPr>
        </p:nvSpPr>
        <p:spPr>
          <a:xfrm>
            <a:off x="529389" y="1511167"/>
            <a:ext cx="7810278" cy="4280034"/>
          </a:xfrm>
        </p:spPr>
        <p:txBody>
          <a:bodyPr>
            <a:noAutofit/>
          </a:bodyPr>
          <a:lstStyle/>
          <a:p>
            <a:pPr>
              <a:lnSpc>
                <a:spcPct val="90000"/>
              </a:lnSpc>
            </a:pPr>
            <a:r>
              <a:rPr lang="en-US" sz="1400" dirty="0">
                <a:latin typeface="Abadi" panose="020B0604020104020204" pitchFamily="34" charset="0"/>
              </a:rPr>
              <a:t>The data contained in the dataset is vital for a business to have an understanding about their customers, making it easy for them to modify products according to customer age, locations, behavior among others, plan marketing strategies and address concerns of customers, according to the findings in the data.</a:t>
            </a:r>
          </a:p>
          <a:p>
            <a:pPr>
              <a:lnSpc>
                <a:spcPct val="90000"/>
              </a:lnSpc>
            </a:pPr>
            <a:r>
              <a:rPr kumimoji="0" lang="en-US" altLang="en-US" sz="1400" i="0" u="none" strike="noStrike" cap="none" normalizeH="0" baseline="0" dirty="0">
                <a:ln>
                  <a:noFill/>
                </a:ln>
                <a:effectLst/>
                <a:latin typeface="Abadi" panose="020B0604020104020204" pitchFamily="34" charset="0"/>
              </a:rPr>
              <a:t>There are 29 columns and 2240 rows in the data set </a:t>
            </a:r>
          </a:p>
          <a:p>
            <a:pPr>
              <a:lnSpc>
                <a:spcPct val="90000"/>
              </a:lnSpc>
            </a:pPr>
            <a:r>
              <a:rPr lang="en-US" altLang="en-US" sz="1400" dirty="0">
                <a:latin typeface="Abadi" panose="020B0604020104020204" pitchFamily="34" charset="0"/>
              </a:rPr>
              <a:t>Demographic information</a:t>
            </a:r>
          </a:p>
          <a:p>
            <a:pPr lvl="1">
              <a:lnSpc>
                <a:spcPct val="90000"/>
              </a:lnSpc>
            </a:pPr>
            <a:r>
              <a:rPr lang="en-US" altLang="en-US" sz="1400" dirty="0">
                <a:latin typeface="Abadi" panose="020B0604020104020204" pitchFamily="34" charset="0"/>
              </a:rPr>
              <a:t> (</a:t>
            </a:r>
            <a:r>
              <a:rPr lang="en-US" altLang="en-US" sz="1400" dirty="0" err="1">
                <a:latin typeface="Abadi" panose="020B0604020104020204" pitchFamily="34" charset="0"/>
              </a:rPr>
              <a:t>ID,Year_Birth,Education,Marital_Status,Income,Kidhome,Teenhome</a:t>
            </a:r>
            <a:r>
              <a:rPr lang="en-US" altLang="en-US" sz="1400" dirty="0">
                <a:latin typeface="Abadi" panose="020B0604020104020204" pitchFamily="34" charset="0"/>
              </a:rPr>
              <a:t>, Customer Recency, Complain)</a:t>
            </a:r>
          </a:p>
          <a:p>
            <a:pPr>
              <a:lnSpc>
                <a:spcPct val="90000"/>
              </a:lnSpc>
            </a:pPr>
            <a:r>
              <a:rPr lang="en-US" altLang="en-US" sz="1400" dirty="0">
                <a:latin typeface="Abadi" panose="020B0604020104020204" pitchFamily="34" charset="0"/>
              </a:rPr>
              <a:t>Product level information</a:t>
            </a:r>
          </a:p>
          <a:p>
            <a:pPr lvl="1">
              <a:lnSpc>
                <a:spcPct val="90000"/>
              </a:lnSpc>
            </a:pPr>
            <a:r>
              <a:rPr kumimoji="0" lang="en-US" altLang="en-US" sz="1400" i="0" u="none" strike="noStrike" cap="none" normalizeH="0" baseline="0" dirty="0">
                <a:ln>
                  <a:noFill/>
                </a:ln>
                <a:effectLst/>
                <a:latin typeface="Abadi" panose="020B0604020104020204" pitchFamily="34" charset="0"/>
              </a:rPr>
              <a:t>MntWines,MntFruits,MntMeatProducts,MntFishProducts,MntSweetProducts,MntGoldProds</a:t>
            </a:r>
            <a:endParaRPr lang="en-US" altLang="en-US" sz="1400" dirty="0">
              <a:latin typeface="Abadi" panose="020B0604020104020204" pitchFamily="34" charset="0"/>
            </a:endParaRPr>
          </a:p>
          <a:p>
            <a:pPr>
              <a:lnSpc>
                <a:spcPct val="90000"/>
              </a:lnSpc>
            </a:pPr>
            <a:r>
              <a:rPr lang="en-US" altLang="en-US" sz="1400" dirty="0">
                <a:latin typeface="Abadi" panose="020B0604020104020204" pitchFamily="34" charset="0"/>
              </a:rPr>
              <a:t>Promotion level information</a:t>
            </a:r>
          </a:p>
          <a:p>
            <a:pPr lvl="1">
              <a:lnSpc>
                <a:spcPct val="90000"/>
              </a:lnSpc>
            </a:pPr>
            <a:r>
              <a:rPr lang="en-US" altLang="en-US" sz="1400" dirty="0">
                <a:latin typeface="Abadi" panose="020B0604020104020204" pitchFamily="34" charset="0"/>
              </a:rPr>
              <a:t>NumDealsPurchases,AcceptedCmp1,AcceptedCmp2,AcceptedCmp3,AcceptedCmp4,AcceptedCmp5,Response</a:t>
            </a:r>
          </a:p>
          <a:p>
            <a:pPr>
              <a:lnSpc>
                <a:spcPct val="90000"/>
              </a:lnSpc>
            </a:pPr>
            <a:r>
              <a:rPr lang="en-US" altLang="en-US" sz="1400" dirty="0">
                <a:latin typeface="Abadi" panose="020B0604020104020204" pitchFamily="34" charset="0"/>
              </a:rPr>
              <a:t>Purchase method</a:t>
            </a:r>
          </a:p>
          <a:p>
            <a:pPr lvl="1">
              <a:lnSpc>
                <a:spcPct val="90000"/>
              </a:lnSpc>
            </a:pPr>
            <a:r>
              <a:rPr lang="en-US" altLang="en-US" sz="1400" dirty="0">
                <a:latin typeface="Abadi" panose="020B0604020104020204" pitchFamily="34" charset="0"/>
              </a:rPr>
              <a:t>NumWebPurchases,NumCatalogPurchases,NumStorePurchases,NumWebVisitsMonth</a:t>
            </a:r>
          </a:p>
          <a:p>
            <a:pPr>
              <a:lnSpc>
                <a:spcPct val="90000"/>
              </a:lnSpc>
            </a:pPr>
            <a:endParaRPr kumimoji="0" lang="en-US" altLang="en-US" sz="1400" i="0" u="none" strike="noStrike" cap="none" normalizeH="0" baseline="0" dirty="0">
              <a:ln>
                <a:noFill/>
              </a:ln>
              <a:effectLst/>
              <a:latin typeface="Abadi" panose="020B0604020104020204" pitchFamily="34" charset="0"/>
            </a:endParaRPr>
          </a:p>
          <a:p>
            <a:pPr>
              <a:lnSpc>
                <a:spcPct val="90000"/>
              </a:lnSpc>
            </a:pPr>
            <a:endParaRPr lang="en-US" sz="1400" dirty="0">
              <a:latin typeface="Abadi" panose="020B0604020104020204" pitchFamily="34" charset="0"/>
            </a:endParaRPr>
          </a:p>
          <a:p>
            <a:pPr>
              <a:lnSpc>
                <a:spcPct val="90000"/>
              </a:lnSpc>
            </a:pPr>
            <a:endParaRPr lang="en-US" sz="1400" dirty="0">
              <a:latin typeface="Abadi" panose="020B0604020104020204" pitchFamily="34" charset="0"/>
            </a:endParaRPr>
          </a:p>
          <a:p>
            <a:pPr>
              <a:lnSpc>
                <a:spcPct val="90000"/>
              </a:lnSpc>
            </a:pPr>
            <a:endParaRPr lang="en-US" sz="1400" dirty="0">
              <a:latin typeface="Abadi" panose="020B0604020104020204" pitchFamily="34" charset="0"/>
            </a:endParaRPr>
          </a:p>
        </p:txBody>
      </p:sp>
      <p:pic>
        <p:nvPicPr>
          <p:cNvPr id="9" name="Graphic 8" descr="Database">
            <a:extLst>
              <a:ext uri="{FF2B5EF4-FFF2-40B4-BE49-F238E27FC236}">
                <a16:creationId xmlns:a16="http://schemas.microsoft.com/office/drawing/2014/main" id="{12AD8F4A-CC6E-4D6E-887F-51A462837F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28155" y="1043415"/>
            <a:ext cx="2717116" cy="271711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5" name="Rectangle 2">
            <a:extLst>
              <a:ext uri="{FF2B5EF4-FFF2-40B4-BE49-F238E27FC236}">
                <a16:creationId xmlns:a16="http://schemas.microsoft.com/office/drawing/2014/main" id="{89F1DE16-0FB4-8D39-DEE9-3F07C4658BE4}"/>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6806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41822-98AE-1072-7A7B-4BBE506C833F}"/>
              </a:ext>
            </a:extLst>
          </p:cNvPr>
          <p:cNvSpPr>
            <a:spLocks noGrp="1"/>
          </p:cNvSpPr>
          <p:nvPr>
            <p:ph type="title"/>
          </p:nvPr>
        </p:nvSpPr>
        <p:spPr>
          <a:xfrm>
            <a:off x="1688151" y="210224"/>
            <a:ext cx="4790008" cy="1280890"/>
          </a:xfrm>
        </p:spPr>
        <p:txBody>
          <a:bodyPr vert="horz" lIns="91440" tIns="45720" rIns="91440" bIns="45720" rtlCol="0" anchor="t">
            <a:normAutofit/>
          </a:bodyPr>
          <a:lstStyle/>
          <a:p>
            <a:r>
              <a:rPr lang="en-US" dirty="0"/>
              <a:t>Feature Engineering</a:t>
            </a:r>
          </a:p>
        </p:txBody>
      </p:sp>
      <p:sp>
        <p:nvSpPr>
          <p:cNvPr id="8" name="TextBox 7">
            <a:extLst>
              <a:ext uri="{FF2B5EF4-FFF2-40B4-BE49-F238E27FC236}">
                <a16:creationId xmlns:a16="http://schemas.microsoft.com/office/drawing/2014/main" id="{A659720B-DAD0-8117-C54B-600829CD6B2C}"/>
              </a:ext>
            </a:extLst>
          </p:cNvPr>
          <p:cNvSpPr txBox="1"/>
          <p:nvPr/>
        </p:nvSpPr>
        <p:spPr>
          <a:xfrm>
            <a:off x="760396" y="1937772"/>
            <a:ext cx="5841733" cy="3870755"/>
          </a:xfrm>
          <a:prstGeom prst="rect">
            <a:avLst/>
          </a:prstGeom>
        </p:spPr>
        <p:txBody>
          <a:bodyPr vert="horz" lIns="91440" tIns="45720" rIns="91440" bIns="45720" rtlCol="0">
            <a:normAutofit/>
          </a:bodyPr>
          <a:lstStyle/>
          <a:p>
            <a:pPr marL="285750" indent="-285750">
              <a:lnSpc>
                <a:spcPct val="90000"/>
              </a:lnSpc>
              <a:spcBef>
                <a:spcPts val="1000"/>
              </a:spcBef>
              <a:buClr>
                <a:schemeClr val="accent1"/>
              </a:buClr>
              <a:buFont typeface="Wingdings 3" charset="2"/>
              <a:buChar char=""/>
            </a:pPr>
            <a:r>
              <a:rPr lang="en-US" sz="1400" dirty="0">
                <a:solidFill>
                  <a:schemeClr val="tx1">
                    <a:lumMod val="75000"/>
                    <a:lumOff val="25000"/>
                  </a:schemeClr>
                </a:solidFill>
                <a:latin typeface="Abadi" panose="020B0604020104020204" pitchFamily="34" charset="0"/>
              </a:rPr>
              <a:t>1.07% data is missing in income field. Dropping those records.</a:t>
            </a:r>
          </a:p>
          <a:p>
            <a:pPr marL="285750" indent="-285750">
              <a:lnSpc>
                <a:spcPct val="90000"/>
              </a:lnSpc>
              <a:spcBef>
                <a:spcPts val="1000"/>
              </a:spcBef>
              <a:buClr>
                <a:schemeClr val="accent1"/>
              </a:buClr>
              <a:buFont typeface="Wingdings 3" charset="2"/>
              <a:buChar char=""/>
            </a:pPr>
            <a:r>
              <a:rPr lang="en-US" sz="1400" dirty="0">
                <a:solidFill>
                  <a:schemeClr val="tx1">
                    <a:lumMod val="75000"/>
                    <a:lumOff val="25000"/>
                  </a:schemeClr>
                </a:solidFill>
                <a:latin typeface="Abadi" panose="020B0604020104020204" pitchFamily="34" charset="0"/>
              </a:rPr>
              <a:t>Age has been calculated from </a:t>
            </a:r>
            <a:r>
              <a:rPr lang="en-US" sz="1400" dirty="0" err="1">
                <a:solidFill>
                  <a:schemeClr val="tx1">
                    <a:lumMod val="75000"/>
                    <a:lumOff val="25000"/>
                  </a:schemeClr>
                </a:solidFill>
                <a:latin typeface="Abadi" panose="020B0604020104020204" pitchFamily="34" charset="0"/>
              </a:rPr>
              <a:t>Year_Birth</a:t>
            </a:r>
            <a:r>
              <a:rPr lang="en-US" sz="1400" dirty="0">
                <a:solidFill>
                  <a:schemeClr val="tx1">
                    <a:lumMod val="75000"/>
                    <a:lumOff val="25000"/>
                  </a:schemeClr>
                </a:solidFill>
                <a:latin typeface="Abadi" panose="020B0604020104020204" pitchFamily="34" charset="0"/>
              </a:rPr>
              <a:t>. </a:t>
            </a:r>
            <a:endParaRPr lang="en-US" sz="1400" b="0" i="0" dirty="0">
              <a:solidFill>
                <a:schemeClr val="tx1">
                  <a:lumMod val="75000"/>
                  <a:lumOff val="25000"/>
                </a:schemeClr>
              </a:solidFill>
              <a:effectLst/>
              <a:latin typeface="Abadi" panose="020B0604020104020204" pitchFamily="34" charset="0"/>
            </a:endParaRPr>
          </a:p>
          <a:p>
            <a:pPr marL="285750" indent="-285750">
              <a:lnSpc>
                <a:spcPct val="90000"/>
              </a:lnSpc>
              <a:spcBef>
                <a:spcPts val="1000"/>
              </a:spcBef>
              <a:buClr>
                <a:schemeClr val="accent1"/>
              </a:buClr>
              <a:buFont typeface="Wingdings 3" charset="2"/>
              <a:buChar char=""/>
            </a:pPr>
            <a:r>
              <a:rPr lang="en-US" sz="1400" b="0" i="0" dirty="0">
                <a:solidFill>
                  <a:schemeClr val="tx1">
                    <a:lumMod val="75000"/>
                    <a:lumOff val="25000"/>
                  </a:schemeClr>
                </a:solidFill>
                <a:effectLst/>
                <a:latin typeface="Abadi" panose="020B0604020104020204" pitchFamily="34" charset="0"/>
              </a:rPr>
              <a:t>Standardizing the values in the Education column to print only 'Basic', 'Bachelor’, </a:t>
            </a:r>
          </a:p>
          <a:p>
            <a:pPr>
              <a:lnSpc>
                <a:spcPct val="90000"/>
              </a:lnSpc>
              <a:spcBef>
                <a:spcPts val="1000"/>
              </a:spcBef>
              <a:buClr>
                <a:schemeClr val="accent1"/>
              </a:buClr>
              <a:buFont typeface="Wingdings 3" charset="2"/>
              <a:buChar char=""/>
            </a:pPr>
            <a:r>
              <a:rPr lang="en-US" sz="1400" dirty="0">
                <a:solidFill>
                  <a:schemeClr val="tx1">
                    <a:lumMod val="75000"/>
                    <a:lumOff val="25000"/>
                  </a:schemeClr>
                </a:solidFill>
                <a:latin typeface="Abadi" panose="020B0604020104020204" pitchFamily="34" charset="0"/>
              </a:rPr>
              <a:t>  </a:t>
            </a:r>
            <a:r>
              <a:rPr lang="en-US" sz="1400" b="0" i="0" dirty="0">
                <a:solidFill>
                  <a:schemeClr val="tx1">
                    <a:lumMod val="75000"/>
                    <a:lumOff val="25000"/>
                  </a:schemeClr>
                </a:solidFill>
                <a:effectLst/>
                <a:latin typeface="Abadi" panose="020B0604020104020204" pitchFamily="34" charset="0"/>
              </a:rPr>
              <a:t>'Master' and 'PHD' by setting 'Graduation' to 'Bachelor', and     '2n Cycle' to 'Master’</a:t>
            </a:r>
          </a:p>
          <a:p>
            <a:pPr marL="285750" indent="-285750">
              <a:lnSpc>
                <a:spcPct val="90000"/>
              </a:lnSpc>
              <a:spcBef>
                <a:spcPts val="1000"/>
              </a:spcBef>
              <a:buClr>
                <a:schemeClr val="accent1"/>
              </a:buClr>
              <a:buFont typeface="Wingdings 3" charset="2"/>
              <a:buChar char=""/>
            </a:pPr>
            <a:r>
              <a:rPr lang="en-US" sz="1400" b="0" i="0" dirty="0">
                <a:solidFill>
                  <a:schemeClr val="tx1">
                    <a:lumMod val="75000"/>
                    <a:lumOff val="25000"/>
                  </a:schemeClr>
                </a:solidFill>
                <a:effectLst/>
                <a:latin typeface="Abadi" panose="020B0604020104020204" pitchFamily="34" charset="0"/>
              </a:rPr>
              <a:t>standardize the values in the </a:t>
            </a:r>
            <a:r>
              <a:rPr lang="en-US" sz="1400" b="0" i="0" dirty="0" err="1">
                <a:solidFill>
                  <a:schemeClr val="tx1">
                    <a:lumMod val="75000"/>
                    <a:lumOff val="25000"/>
                  </a:schemeClr>
                </a:solidFill>
                <a:effectLst/>
                <a:latin typeface="Abadi" panose="020B0604020104020204" pitchFamily="34" charset="0"/>
              </a:rPr>
              <a:t>Marital_Status</a:t>
            </a:r>
            <a:r>
              <a:rPr lang="en-US" sz="1400" b="0" i="0" dirty="0">
                <a:solidFill>
                  <a:schemeClr val="tx1">
                    <a:lumMod val="75000"/>
                    <a:lumOff val="25000"/>
                  </a:schemeClr>
                </a:solidFill>
                <a:effectLst/>
                <a:latin typeface="Abadi" panose="020B0604020104020204" pitchFamily="34" charset="0"/>
              </a:rPr>
              <a:t> column to print only 'Single', '</a:t>
            </a:r>
            <a:r>
              <a:rPr lang="en-US" sz="1400" b="0" i="0" dirty="0" err="1">
                <a:solidFill>
                  <a:schemeClr val="tx1">
                    <a:lumMod val="75000"/>
                    <a:lumOff val="25000"/>
                  </a:schemeClr>
                </a:solidFill>
                <a:effectLst/>
                <a:latin typeface="Abadi" panose="020B0604020104020204" pitchFamily="34" charset="0"/>
              </a:rPr>
              <a:t>Married’,'Divorced</a:t>
            </a:r>
            <a:r>
              <a:rPr lang="en-US" sz="1400" b="0" i="0" dirty="0">
                <a:solidFill>
                  <a:schemeClr val="tx1">
                    <a:lumMod val="75000"/>
                    <a:lumOff val="25000"/>
                  </a:schemeClr>
                </a:solidFill>
                <a:effectLst/>
                <a:latin typeface="Abadi" panose="020B0604020104020204" pitchFamily="34" charset="0"/>
              </a:rPr>
              <a:t>’, </a:t>
            </a:r>
          </a:p>
          <a:p>
            <a:pPr>
              <a:lnSpc>
                <a:spcPct val="90000"/>
              </a:lnSpc>
              <a:spcBef>
                <a:spcPts val="1000"/>
              </a:spcBef>
              <a:buClr>
                <a:schemeClr val="accent1"/>
              </a:buClr>
              <a:buFont typeface="Wingdings 3" charset="2"/>
              <a:buChar char=""/>
            </a:pPr>
            <a:r>
              <a:rPr lang="en-US" sz="1400" dirty="0">
                <a:solidFill>
                  <a:schemeClr val="tx1">
                    <a:lumMod val="75000"/>
                    <a:lumOff val="25000"/>
                  </a:schemeClr>
                </a:solidFill>
                <a:latin typeface="Abadi" panose="020B0604020104020204" pitchFamily="34" charset="0"/>
              </a:rPr>
              <a:t>  </a:t>
            </a:r>
            <a:r>
              <a:rPr lang="en-US" sz="1400" b="0" i="0" dirty="0">
                <a:solidFill>
                  <a:schemeClr val="tx1">
                    <a:lumMod val="75000"/>
                    <a:lumOff val="25000"/>
                  </a:schemeClr>
                </a:solidFill>
                <a:effectLst/>
                <a:latin typeface="Abadi" panose="020B0604020104020204" pitchFamily="34" charset="0"/>
              </a:rPr>
              <a:t>'Widow' and 'Other' by setting 'Alone' to single and 'Together', 'Absurd’ &amp; 'YOLO' to 'Other</a:t>
            </a:r>
            <a:endParaRPr lang="en-US" sz="1400" dirty="0">
              <a:solidFill>
                <a:schemeClr val="tx1">
                  <a:lumMod val="75000"/>
                  <a:lumOff val="25000"/>
                </a:schemeClr>
              </a:solidFill>
              <a:latin typeface="Abadi" panose="020B0604020104020204" pitchFamily="34" charset="0"/>
            </a:endParaRPr>
          </a:p>
          <a:p>
            <a:pPr marL="285750" indent="-285750">
              <a:lnSpc>
                <a:spcPct val="90000"/>
              </a:lnSpc>
              <a:spcBef>
                <a:spcPts val="1000"/>
              </a:spcBef>
              <a:buClr>
                <a:schemeClr val="accent1"/>
              </a:buClr>
              <a:buFont typeface="Wingdings 3" charset="2"/>
              <a:buChar char=""/>
            </a:pPr>
            <a:r>
              <a:rPr lang="en-US" sz="1400" dirty="0">
                <a:solidFill>
                  <a:schemeClr val="tx1">
                    <a:lumMod val="75000"/>
                    <a:lumOff val="25000"/>
                  </a:schemeClr>
                </a:solidFill>
                <a:latin typeface="Abadi" panose="020B0604020104020204" pitchFamily="34" charset="0"/>
              </a:rPr>
              <a:t>Feature scaling and dimensionality reduction has been applied on the data</a:t>
            </a:r>
          </a:p>
          <a:p>
            <a:pPr>
              <a:lnSpc>
                <a:spcPct val="90000"/>
              </a:lnSpc>
              <a:spcBef>
                <a:spcPts val="1000"/>
              </a:spcBef>
              <a:buClr>
                <a:schemeClr val="accent1"/>
              </a:buClr>
            </a:pPr>
            <a:endParaRPr lang="en-US" sz="1400" dirty="0">
              <a:solidFill>
                <a:schemeClr val="tx1">
                  <a:lumMod val="75000"/>
                  <a:lumOff val="25000"/>
                </a:schemeClr>
              </a:solidFill>
              <a:latin typeface="Abadi" panose="020B0604020104020204" pitchFamily="34" charset="0"/>
            </a:endParaRPr>
          </a:p>
        </p:txBody>
      </p:sp>
      <p:pic>
        <p:nvPicPr>
          <p:cNvPr id="7" name="Content Placeholder 6">
            <a:extLst>
              <a:ext uri="{FF2B5EF4-FFF2-40B4-BE49-F238E27FC236}">
                <a16:creationId xmlns:a16="http://schemas.microsoft.com/office/drawing/2014/main" id="{FC8BA82B-48C8-FE9E-0A07-EBD237E1B6DD}"/>
              </a:ext>
            </a:extLst>
          </p:cNvPr>
          <p:cNvPicPr>
            <a:picLocks noGrp="1" noChangeAspect="1"/>
          </p:cNvPicPr>
          <p:nvPr>
            <p:ph idx="1"/>
          </p:nvPr>
        </p:nvPicPr>
        <p:blipFill rotWithShape="1">
          <a:blip r:embed="rId2"/>
          <a:srcRect t="10330" r="-2" b="-2"/>
          <a:stretch/>
        </p:blipFill>
        <p:spPr>
          <a:xfrm>
            <a:off x="7736146" y="624111"/>
            <a:ext cx="3768466" cy="2627322"/>
          </a:xfrm>
          <a:prstGeom prst="rect">
            <a:avLst/>
          </a:prstGeom>
        </p:spPr>
      </p:pic>
      <p:pic>
        <p:nvPicPr>
          <p:cNvPr id="5" name="Picture 4">
            <a:extLst>
              <a:ext uri="{FF2B5EF4-FFF2-40B4-BE49-F238E27FC236}">
                <a16:creationId xmlns:a16="http://schemas.microsoft.com/office/drawing/2014/main" id="{422419E7-12C5-21BD-6852-53BB6DF081AE}"/>
              </a:ext>
            </a:extLst>
          </p:cNvPr>
          <p:cNvPicPr>
            <a:picLocks noChangeAspect="1"/>
          </p:cNvPicPr>
          <p:nvPr/>
        </p:nvPicPr>
        <p:blipFill rotWithShape="1">
          <a:blip r:embed="rId3"/>
          <a:srcRect t="7351" r="-2" b="-2"/>
          <a:stretch/>
        </p:blipFill>
        <p:spPr>
          <a:xfrm>
            <a:off x="7736146" y="3416024"/>
            <a:ext cx="3768466" cy="2627323"/>
          </a:xfrm>
          <a:prstGeom prst="rect">
            <a:avLst/>
          </a:prstGeom>
        </p:spPr>
      </p:pic>
    </p:spTree>
    <p:extLst>
      <p:ext uri="{BB962C8B-B14F-4D97-AF65-F5344CB8AC3E}">
        <p14:creationId xmlns:p14="http://schemas.microsoft.com/office/powerpoint/2010/main" val="857137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62A80-87D5-6741-A975-6A55461FE0F6}"/>
              </a:ext>
            </a:extLst>
          </p:cNvPr>
          <p:cNvSpPr>
            <a:spLocks noGrp="1"/>
          </p:cNvSpPr>
          <p:nvPr>
            <p:ph type="title"/>
          </p:nvPr>
        </p:nvSpPr>
        <p:spPr>
          <a:xfrm>
            <a:off x="1801945" y="260684"/>
            <a:ext cx="5137870" cy="873493"/>
          </a:xfrm>
        </p:spPr>
        <p:txBody>
          <a:bodyPr/>
          <a:lstStyle/>
          <a:p>
            <a:pPr algn="l"/>
            <a:r>
              <a:rPr lang="en-US" dirty="0"/>
              <a:t>Outliers </a:t>
            </a:r>
          </a:p>
        </p:txBody>
      </p:sp>
      <p:pic>
        <p:nvPicPr>
          <p:cNvPr id="5" name="Content Placeholder 4">
            <a:extLst>
              <a:ext uri="{FF2B5EF4-FFF2-40B4-BE49-F238E27FC236}">
                <a16:creationId xmlns:a16="http://schemas.microsoft.com/office/drawing/2014/main" id="{A1202BF3-1479-1087-88DC-1B8236B6EB02}"/>
              </a:ext>
            </a:extLst>
          </p:cNvPr>
          <p:cNvPicPr>
            <a:picLocks noGrp="1" noChangeAspect="1"/>
          </p:cNvPicPr>
          <p:nvPr>
            <p:ph idx="1"/>
          </p:nvPr>
        </p:nvPicPr>
        <p:blipFill>
          <a:blip r:embed="rId2"/>
          <a:stretch>
            <a:fillRect/>
          </a:stretch>
        </p:blipFill>
        <p:spPr>
          <a:xfrm>
            <a:off x="2355588" y="1134177"/>
            <a:ext cx="8376579" cy="4344417"/>
          </a:xfrm>
        </p:spPr>
      </p:pic>
      <p:sp>
        <p:nvSpPr>
          <p:cNvPr id="6" name="TextBox 5">
            <a:extLst>
              <a:ext uri="{FF2B5EF4-FFF2-40B4-BE49-F238E27FC236}">
                <a16:creationId xmlns:a16="http://schemas.microsoft.com/office/drawing/2014/main" id="{08A72A7D-DEFD-FC53-2920-AB0ACB9C1EA6}"/>
              </a:ext>
            </a:extLst>
          </p:cNvPr>
          <p:cNvSpPr txBox="1"/>
          <p:nvPr/>
        </p:nvSpPr>
        <p:spPr>
          <a:xfrm>
            <a:off x="1357162" y="5723823"/>
            <a:ext cx="7923964" cy="646331"/>
          </a:xfrm>
          <a:prstGeom prst="rect">
            <a:avLst/>
          </a:prstGeom>
          <a:noFill/>
        </p:spPr>
        <p:txBody>
          <a:bodyPr wrap="none" rtlCol="0">
            <a:spAutoFit/>
          </a:bodyPr>
          <a:lstStyle/>
          <a:p>
            <a:pPr marL="285750" indent="-285750">
              <a:buFont typeface="Arial" panose="020B0604020202020204" pitchFamily="34" charset="0"/>
              <a:buChar char="•"/>
            </a:pPr>
            <a:r>
              <a:rPr lang="en-US" b="0" i="0" dirty="0">
                <a:solidFill>
                  <a:srgbClr val="000000"/>
                </a:solidFill>
                <a:effectLst/>
                <a:latin typeface="Helvetica Neue"/>
              </a:rPr>
              <a:t>There are 3 ages in our dataset that are extremely larger than the others.</a:t>
            </a:r>
          </a:p>
          <a:p>
            <a:pPr marL="285750" indent="-285750">
              <a:buFont typeface="Arial" panose="020B0604020202020204" pitchFamily="34" charset="0"/>
              <a:buChar char="•"/>
            </a:pPr>
            <a:r>
              <a:rPr lang="en-US" dirty="0">
                <a:solidFill>
                  <a:srgbClr val="000000"/>
                </a:solidFill>
                <a:latin typeface="Helvetica Neue"/>
              </a:rPr>
              <a:t>Age above 120 years</a:t>
            </a:r>
            <a:endParaRPr lang="en-US" dirty="0"/>
          </a:p>
        </p:txBody>
      </p:sp>
    </p:spTree>
    <p:extLst>
      <p:ext uri="{BB962C8B-B14F-4D97-AF65-F5344CB8AC3E}">
        <p14:creationId xmlns:p14="http://schemas.microsoft.com/office/powerpoint/2010/main" val="2680043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80" name="Group 11">
            <a:extLst>
              <a:ext uri="{FF2B5EF4-FFF2-40B4-BE49-F238E27FC236}">
                <a16:creationId xmlns:a16="http://schemas.microsoft.com/office/drawing/2014/main" id="{EB9B5B69-A297-4D2F-8B89-529DA8A273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3E39D215-BF38-4094-82D7-61DED1145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7412700A-91C4-4126-8F17-3B9449DBB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DF985802-25A8-4B99-89F0-2A42EC325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F54C35AF-DB92-4205-A779-2A385B7143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9F845211-1F53-4E0A-891E-B78A206F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9149C7DD-9998-4805-BFC8-CEF5F5DF3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47C8036D-3ECA-43DA-BAF5-3C65CF41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1" name="Freeform 18">
              <a:extLst>
                <a:ext uri="{FF2B5EF4-FFF2-40B4-BE49-F238E27FC236}">
                  <a16:creationId xmlns:a16="http://schemas.microsoft.com/office/drawing/2014/main" id="{29C15912-CDE8-4DF3-9324-273FB4C86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2" name="Freeform 19">
              <a:extLst>
                <a:ext uri="{FF2B5EF4-FFF2-40B4-BE49-F238E27FC236}">
                  <a16:creationId xmlns:a16="http://schemas.microsoft.com/office/drawing/2014/main" id="{37C68D51-B7DA-4572-AB7E-708540B3C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3" name="Freeform 20">
              <a:extLst>
                <a:ext uri="{FF2B5EF4-FFF2-40B4-BE49-F238E27FC236}">
                  <a16:creationId xmlns:a16="http://schemas.microsoft.com/office/drawing/2014/main" id="{1AF802CB-4E9E-4895-9363-C119914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615760E5-5F27-4735-B01C-78E05F3FB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DB9C6516-B2DB-432F-BD3A-A1792BD46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4" name="Group 25">
            <a:extLst>
              <a:ext uri="{FF2B5EF4-FFF2-40B4-BE49-F238E27FC236}">
                <a16:creationId xmlns:a16="http://schemas.microsoft.com/office/drawing/2014/main" id="{BC9C8D0D-644B-4B97-B83C-CC8E64361D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7" name="Freeform 27">
              <a:extLst>
                <a:ext uri="{FF2B5EF4-FFF2-40B4-BE49-F238E27FC236}">
                  <a16:creationId xmlns:a16="http://schemas.microsoft.com/office/drawing/2014/main" id="{F8BE1EA6-80CF-446B-A4FE-3F935A51C0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10E39808-F4F7-43DE-AB53-82B7B55EA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6ED5109A-600A-4C23-9BB3-C4C19C2D9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D76FF73F-8CA3-42B0-A680-353805CD2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B26A6949-3BEB-422A-854C-D4E26E4CF1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FE07AD25-30AF-40CD-B901-DF1EDBD68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5AA460AF-7760-4F15-881A-6F0BFDBCD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EE53C70E-5D92-4C42-A34F-9F7D16006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85" name="Freeform 35">
              <a:extLst>
                <a:ext uri="{FF2B5EF4-FFF2-40B4-BE49-F238E27FC236}">
                  <a16:creationId xmlns:a16="http://schemas.microsoft.com/office/drawing/2014/main" id="{C27614EE-0086-4D34-99BD-52F03708D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326919B9-3ED4-4744-A713-326B3BAF6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898BDBF5-8AA3-49CD-999A-ABA1F7AE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AF8ED3E0-CBE7-48C4-8F9E-FF98079CD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86" name="Rectangle 39">
            <a:extLst>
              <a:ext uri="{FF2B5EF4-FFF2-40B4-BE49-F238E27FC236}">
                <a16:creationId xmlns:a16="http://schemas.microsoft.com/office/drawing/2014/main" id="{A84F153B-2093-4171-BD2D-1631695C9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7" name="Freeform 6">
            <a:extLst>
              <a:ext uri="{FF2B5EF4-FFF2-40B4-BE49-F238E27FC236}">
                <a16:creationId xmlns:a16="http://schemas.microsoft.com/office/drawing/2014/main" id="{DB5BC99D-7BEA-4F13-B82B-A956E2D09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88" name="Rectangle 43">
            <a:extLst>
              <a:ext uri="{FF2B5EF4-FFF2-40B4-BE49-F238E27FC236}">
                <a16:creationId xmlns:a16="http://schemas.microsoft.com/office/drawing/2014/main" id="{65781D42-087D-484C-840B-CFDCDDEB2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89" name="Freeform 5">
            <a:extLst>
              <a:ext uri="{FF2B5EF4-FFF2-40B4-BE49-F238E27FC236}">
                <a16:creationId xmlns:a16="http://schemas.microsoft.com/office/drawing/2014/main" id="{2F2D0089-EE06-49C0-9C5F-56B94DF2D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4298416"/>
            <a:ext cx="10602096" cy="2170389"/>
          </a:xfrm>
          <a:custGeom>
            <a:avLst/>
            <a:gdLst>
              <a:gd name="T0" fmla="*/ 2253 w 2259"/>
              <a:gd name="T1" fmla="*/ 195 h 413"/>
              <a:gd name="T2" fmla="*/ 2064 w 2259"/>
              <a:gd name="T3" fmla="*/ 7 h 413"/>
              <a:gd name="T4" fmla="*/ 2062 w 2259"/>
              <a:gd name="T5" fmla="*/ 5 h 413"/>
              <a:gd name="T6" fmla="*/ 2048 w 2259"/>
              <a:gd name="T7" fmla="*/ 0 h 413"/>
              <a:gd name="T8" fmla="*/ 891 w 2259"/>
              <a:gd name="T9" fmla="*/ 0 h 413"/>
              <a:gd name="T10" fmla="*/ 851 w 2259"/>
              <a:gd name="T11" fmla="*/ 0 h 413"/>
              <a:gd name="T12" fmla="*/ 541 w 2259"/>
              <a:gd name="T13" fmla="*/ 0 h 413"/>
              <a:gd name="T14" fmla="*/ 54 w 2259"/>
              <a:gd name="T15" fmla="*/ 0 h 413"/>
              <a:gd name="T16" fmla="*/ 0 w 2259"/>
              <a:gd name="T17" fmla="*/ 0 h 413"/>
              <a:gd name="T18" fmla="*/ 0 w 2259"/>
              <a:gd name="T19" fmla="*/ 413 h 413"/>
              <a:gd name="T20" fmla="*/ 54 w 2259"/>
              <a:gd name="T21" fmla="*/ 413 h 413"/>
              <a:gd name="T22" fmla="*/ 541 w 2259"/>
              <a:gd name="T23" fmla="*/ 413 h 413"/>
              <a:gd name="T24" fmla="*/ 851 w 2259"/>
              <a:gd name="T25" fmla="*/ 413 h 413"/>
              <a:gd name="T26" fmla="*/ 891 w 2259"/>
              <a:gd name="T27" fmla="*/ 413 h 413"/>
              <a:gd name="T28" fmla="*/ 2048 w 2259"/>
              <a:gd name="T29" fmla="*/ 413 h 413"/>
              <a:gd name="T30" fmla="*/ 2062 w 2259"/>
              <a:gd name="T31" fmla="*/ 408 h 413"/>
              <a:gd name="T32" fmla="*/ 2064 w 2259"/>
              <a:gd name="T33" fmla="*/ 406 h 413"/>
              <a:gd name="T34" fmla="*/ 2253 w 2259"/>
              <a:gd name="T35" fmla="*/ 217 h 413"/>
              <a:gd name="T36" fmla="*/ 2253 w 2259"/>
              <a:gd name="T37" fmla="*/ 1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59" h="413">
                <a:moveTo>
                  <a:pt x="2253" y="195"/>
                </a:moveTo>
                <a:cubicBezTo>
                  <a:pt x="2064" y="7"/>
                  <a:pt x="2064" y="7"/>
                  <a:pt x="2064" y="7"/>
                </a:cubicBezTo>
                <a:cubicBezTo>
                  <a:pt x="2064" y="6"/>
                  <a:pt x="2063" y="5"/>
                  <a:pt x="2062" y="5"/>
                </a:cubicBezTo>
                <a:cubicBezTo>
                  <a:pt x="2058" y="2"/>
                  <a:pt x="2053" y="0"/>
                  <a:pt x="2048" y="0"/>
                </a:cubicBezTo>
                <a:cubicBezTo>
                  <a:pt x="891" y="0"/>
                  <a:pt x="891" y="0"/>
                  <a:pt x="891" y="0"/>
                </a:cubicBezTo>
                <a:cubicBezTo>
                  <a:pt x="851" y="0"/>
                  <a:pt x="851" y="0"/>
                  <a:pt x="851" y="0"/>
                </a:cubicBezTo>
                <a:cubicBezTo>
                  <a:pt x="541" y="0"/>
                  <a:pt x="541" y="0"/>
                  <a:pt x="541" y="0"/>
                </a:cubicBezTo>
                <a:cubicBezTo>
                  <a:pt x="54" y="0"/>
                  <a:pt x="54" y="0"/>
                  <a:pt x="54" y="0"/>
                </a:cubicBezTo>
                <a:cubicBezTo>
                  <a:pt x="0" y="0"/>
                  <a:pt x="0" y="0"/>
                  <a:pt x="0" y="0"/>
                </a:cubicBezTo>
                <a:cubicBezTo>
                  <a:pt x="0" y="413"/>
                  <a:pt x="0" y="413"/>
                  <a:pt x="0" y="413"/>
                </a:cubicBezTo>
                <a:cubicBezTo>
                  <a:pt x="54" y="413"/>
                  <a:pt x="54" y="413"/>
                  <a:pt x="54" y="413"/>
                </a:cubicBezTo>
                <a:cubicBezTo>
                  <a:pt x="541" y="413"/>
                  <a:pt x="541" y="413"/>
                  <a:pt x="541" y="413"/>
                </a:cubicBezTo>
                <a:cubicBezTo>
                  <a:pt x="851" y="413"/>
                  <a:pt x="851" y="413"/>
                  <a:pt x="851" y="413"/>
                </a:cubicBezTo>
                <a:cubicBezTo>
                  <a:pt x="891" y="413"/>
                  <a:pt x="891" y="413"/>
                  <a:pt x="891" y="413"/>
                </a:cubicBezTo>
                <a:cubicBezTo>
                  <a:pt x="2048" y="413"/>
                  <a:pt x="2048" y="413"/>
                  <a:pt x="2048" y="413"/>
                </a:cubicBezTo>
                <a:cubicBezTo>
                  <a:pt x="2053" y="413"/>
                  <a:pt x="2058" y="411"/>
                  <a:pt x="2062" y="408"/>
                </a:cubicBezTo>
                <a:cubicBezTo>
                  <a:pt x="2063" y="407"/>
                  <a:pt x="2064" y="406"/>
                  <a:pt x="2064" y="406"/>
                </a:cubicBezTo>
                <a:cubicBezTo>
                  <a:pt x="2253" y="217"/>
                  <a:pt x="2253" y="217"/>
                  <a:pt x="2253" y="217"/>
                </a:cubicBezTo>
                <a:cubicBezTo>
                  <a:pt x="2259" y="211"/>
                  <a:pt x="2259" y="201"/>
                  <a:pt x="2253" y="195"/>
                </a:cubicBezTo>
                <a:close/>
              </a:path>
            </a:pathLst>
          </a:custGeom>
          <a:solidFill>
            <a:srgbClr val="000000">
              <a:alpha val="92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6B3F7A9F-ADF2-376C-6588-84E0E1F013AE}"/>
              </a:ext>
            </a:extLst>
          </p:cNvPr>
          <p:cNvSpPr>
            <a:spLocks noGrp="1"/>
          </p:cNvSpPr>
          <p:nvPr>
            <p:ph type="title"/>
          </p:nvPr>
        </p:nvSpPr>
        <p:spPr>
          <a:xfrm>
            <a:off x="1083733" y="4628519"/>
            <a:ext cx="8458200" cy="958911"/>
          </a:xfrm>
        </p:spPr>
        <p:txBody>
          <a:bodyPr vert="horz" lIns="91440" tIns="45720" rIns="91440" bIns="45720" rtlCol="0" anchor="b">
            <a:normAutofit/>
          </a:bodyPr>
          <a:lstStyle/>
          <a:p>
            <a:r>
              <a:rPr lang="en-US" sz="4400">
                <a:solidFill>
                  <a:srgbClr val="FFFFFF"/>
                </a:solidFill>
              </a:rPr>
              <a:t>Key Metrics Dashboard</a:t>
            </a:r>
          </a:p>
        </p:txBody>
      </p:sp>
      <p:pic>
        <p:nvPicPr>
          <p:cNvPr id="5" name="Content Placeholder 4">
            <a:extLst>
              <a:ext uri="{FF2B5EF4-FFF2-40B4-BE49-F238E27FC236}">
                <a16:creationId xmlns:a16="http://schemas.microsoft.com/office/drawing/2014/main" id="{57E43BA4-E805-E263-20C9-6A9F143B2D07}"/>
              </a:ext>
            </a:extLst>
          </p:cNvPr>
          <p:cNvPicPr>
            <a:picLocks noChangeAspect="1"/>
          </p:cNvPicPr>
          <p:nvPr/>
        </p:nvPicPr>
        <p:blipFill>
          <a:blip r:embed="rId2"/>
          <a:stretch>
            <a:fillRect/>
          </a:stretch>
        </p:blipFill>
        <p:spPr>
          <a:xfrm>
            <a:off x="-22514" y="472971"/>
            <a:ext cx="4812826" cy="3705875"/>
          </a:xfrm>
          <a:prstGeom prst="rect">
            <a:avLst/>
          </a:prstGeom>
        </p:spPr>
      </p:pic>
      <p:pic>
        <p:nvPicPr>
          <p:cNvPr id="7" name="Content Placeholder 6">
            <a:extLst>
              <a:ext uri="{FF2B5EF4-FFF2-40B4-BE49-F238E27FC236}">
                <a16:creationId xmlns:a16="http://schemas.microsoft.com/office/drawing/2014/main" id="{EB765D62-24B4-D366-ED48-58B27181FE2E}"/>
              </a:ext>
            </a:extLst>
          </p:cNvPr>
          <p:cNvPicPr>
            <a:picLocks noChangeAspect="1"/>
          </p:cNvPicPr>
          <p:nvPr/>
        </p:nvPicPr>
        <p:blipFill>
          <a:blip r:embed="rId3"/>
          <a:stretch>
            <a:fillRect/>
          </a:stretch>
        </p:blipFill>
        <p:spPr>
          <a:xfrm>
            <a:off x="4935654" y="433294"/>
            <a:ext cx="7010707" cy="3680621"/>
          </a:xfrm>
          <a:prstGeom prst="rect">
            <a:avLst/>
          </a:prstGeom>
        </p:spPr>
      </p:pic>
    </p:spTree>
    <p:extLst>
      <p:ext uri="{BB962C8B-B14F-4D97-AF65-F5344CB8AC3E}">
        <p14:creationId xmlns:p14="http://schemas.microsoft.com/office/powerpoint/2010/main" val="1705739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43608-CBC7-B0D1-01DF-D732D2E79B50}"/>
              </a:ext>
            </a:extLst>
          </p:cNvPr>
          <p:cNvSpPr>
            <a:spLocks noGrp="1"/>
          </p:cNvSpPr>
          <p:nvPr>
            <p:ph type="title"/>
          </p:nvPr>
        </p:nvSpPr>
        <p:spPr>
          <a:xfrm>
            <a:off x="6548410" y="-45027"/>
            <a:ext cx="4904313" cy="2250628"/>
          </a:xfrm>
        </p:spPr>
        <p:txBody>
          <a:bodyPr vert="horz" lIns="91440" tIns="45720" rIns="91440" bIns="45720" rtlCol="0" anchor="b">
            <a:normAutofit fontScale="90000"/>
          </a:bodyPr>
          <a:lstStyle/>
          <a:p>
            <a:pPr algn="r"/>
            <a:r>
              <a:rPr lang="en-US" sz="6000"/>
              <a:t>Total Spends by categories</a:t>
            </a:r>
            <a:endParaRPr lang="en-US" sz="6000" dirty="0"/>
          </a:p>
        </p:txBody>
      </p:sp>
      <p:pic>
        <p:nvPicPr>
          <p:cNvPr id="7" name="Picture 6">
            <a:extLst>
              <a:ext uri="{FF2B5EF4-FFF2-40B4-BE49-F238E27FC236}">
                <a16:creationId xmlns:a16="http://schemas.microsoft.com/office/drawing/2014/main" id="{84D1243C-3797-3E2F-8B81-CFF149E8327A}"/>
              </a:ext>
            </a:extLst>
          </p:cNvPr>
          <p:cNvPicPr>
            <a:picLocks noChangeAspect="1"/>
          </p:cNvPicPr>
          <p:nvPr/>
        </p:nvPicPr>
        <p:blipFill>
          <a:blip r:embed="rId3"/>
          <a:stretch>
            <a:fillRect/>
          </a:stretch>
        </p:blipFill>
        <p:spPr>
          <a:xfrm>
            <a:off x="435002" y="137853"/>
            <a:ext cx="5469046" cy="272085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8" name="Picture 7">
            <a:extLst>
              <a:ext uri="{FF2B5EF4-FFF2-40B4-BE49-F238E27FC236}">
                <a16:creationId xmlns:a16="http://schemas.microsoft.com/office/drawing/2014/main" id="{F6EF00AC-43F4-12A2-3FC1-F6DD0AF771E5}"/>
              </a:ext>
            </a:extLst>
          </p:cNvPr>
          <p:cNvPicPr>
            <a:picLocks noChangeAspect="1"/>
          </p:cNvPicPr>
          <p:nvPr/>
        </p:nvPicPr>
        <p:blipFill>
          <a:blip r:embed="rId4"/>
          <a:stretch>
            <a:fillRect/>
          </a:stretch>
        </p:blipFill>
        <p:spPr>
          <a:xfrm>
            <a:off x="317634" y="2914851"/>
            <a:ext cx="4523873" cy="39681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5" name="Content Placeholder 4">
            <a:extLst>
              <a:ext uri="{FF2B5EF4-FFF2-40B4-BE49-F238E27FC236}">
                <a16:creationId xmlns:a16="http://schemas.microsoft.com/office/drawing/2014/main" id="{DC366D51-2CBD-1CE2-AD64-11A7FCE3BDD4}"/>
              </a:ext>
            </a:extLst>
          </p:cNvPr>
          <p:cNvPicPr>
            <a:picLocks noChangeAspect="1"/>
          </p:cNvPicPr>
          <p:nvPr/>
        </p:nvPicPr>
        <p:blipFill>
          <a:blip r:embed="rId5"/>
          <a:stretch>
            <a:fillRect/>
          </a:stretch>
        </p:blipFill>
        <p:spPr>
          <a:xfrm>
            <a:off x="5047665" y="2988958"/>
            <a:ext cx="6990331" cy="381991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689308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3DAAF-1C1F-C793-2C38-ADEF3C6CD0D5}"/>
              </a:ext>
            </a:extLst>
          </p:cNvPr>
          <p:cNvSpPr>
            <a:spLocks noGrp="1"/>
          </p:cNvSpPr>
          <p:nvPr>
            <p:ph type="title"/>
          </p:nvPr>
        </p:nvSpPr>
        <p:spPr>
          <a:xfrm>
            <a:off x="1640156" y="149066"/>
            <a:ext cx="8911687" cy="1280890"/>
          </a:xfrm>
        </p:spPr>
        <p:txBody>
          <a:bodyPr/>
          <a:lstStyle/>
          <a:p>
            <a:r>
              <a:rPr lang="en-US" dirty="0"/>
              <a:t>Customer Segmentation using K- means clustering</a:t>
            </a:r>
          </a:p>
        </p:txBody>
      </p:sp>
      <p:pic>
        <p:nvPicPr>
          <p:cNvPr id="5" name="Content Placeholder 4">
            <a:extLst>
              <a:ext uri="{FF2B5EF4-FFF2-40B4-BE49-F238E27FC236}">
                <a16:creationId xmlns:a16="http://schemas.microsoft.com/office/drawing/2014/main" id="{F9C51C0F-1D5C-B90A-C39A-549DC5C214D5}"/>
              </a:ext>
            </a:extLst>
          </p:cNvPr>
          <p:cNvPicPr>
            <a:picLocks noGrp="1" noChangeAspect="1"/>
          </p:cNvPicPr>
          <p:nvPr>
            <p:ph idx="1"/>
          </p:nvPr>
        </p:nvPicPr>
        <p:blipFill>
          <a:blip r:embed="rId2"/>
          <a:stretch>
            <a:fillRect/>
          </a:stretch>
        </p:blipFill>
        <p:spPr>
          <a:xfrm>
            <a:off x="526493" y="2159266"/>
            <a:ext cx="2828785" cy="3481138"/>
          </a:xfrm>
        </p:spPr>
      </p:pic>
      <p:pic>
        <p:nvPicPr>
          <p:cNvPr id="7" name="Picture 6">
            <a:extLst>
              <a:ext uri="{FF2B5EF4-FFF2-40B4-BE49-F238E27FC236}">
                <a16:creationId xmlns:a16="http://schemas.microsoft.com/office/drawing/2014/main" id="{0C684D94-34E4-8FA4-509D-D2669E33DB08}"/>
              </a:ext>
            </a:extLst>
          </p:cNvPr>
          <p:cNvPicPr>
            <a:picLocks noChangeAspect="1"/>
          </p:cNvPicPr>
          <p:nvPr/>
        </p:nvPicPr>
        <p:blipFill>
          <a:blip r:embed="rId3"/>
          <a:stretch>
            <a:fillRect/>
          </a:stretch>
        </p:blipFill>
        <p:spPr>
          <a:xfrm>
            <a:off x="3850105" y="1962285"/>
            <a:ext cx="7800013" cy="3816546"/>
          </a:xfrm>
          <a:prstGeom prst="rect">
            <a:avLst/>
          </a:prstGeom>
        </p:spPr>
      </p:pic>
    </p:spTree>
    <p:extLst>
      <p:ext uri="{BB962C8B-B14F-4D97-AF65-F5344CB8AC3E}">
        <p14:creationId xmlns:p14="http://schemas.microsoft.com/office/powerpoint/2010/main" val="1439564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ED902-62A1-C9B2-60B1-958139DB4705}"/>
              </a:ext>
            </a:extLst>
          </p:cNvPr>
          <p:cNvSpPr>
            <a:spLocks noGrp="1"/>
          </p:cNvSpPr>
          <p:nvPr>
            <p:ph type="title"/>
          </p:nvPr>
        </p:nvSpPr>
        <p:spPr>
          <a:xfrm>
            <a:off x="1811571" y="339292"/>
            <a:ext cx="6158148" cy="93846"/>
          </a:xfrm>
        </p:spPr>
        <p:txBody>
          <a:bodyPr>
            <a:normAutofit fontScale="90000"/>
          </a:bodyPr>
          <a:lstStyle/>
          <a:p>
            <a:pPr algn="l"/>
            <a:r>
              <a:rPr lang="en-US" dirty="0"/>
              <a:t>Customer Segmentation using K- means clustering</a:t>
            </a:r>
          </a:p>
        </p:txBody>
      </p:sp>
      <p:pic>
        <p:nvPicPr>
          <p:cNvPr id="7" name="Picture 6">
            <a:extLst>
              <a:ext uri="{FF2B5EF4-FFF2-40B4-BE49-F238E27FC236}">
                <a16:creationId xmlns:a16="http://schemas.microsoft.com/office/drawing/2014/main" id="{FB3E55B8-BFDA-A378-FD75-CEBC0B4DBB03}"/>
              </a:ext>
            </a:extLst>
          </p:cNvPr>
          <p:cNvPicPr>
            <a:picLocks noChangeAspect="1"/>
          </p:cNvPicPr>
          <p:nvPr/>
        </p:nvPicPr>
        <p:blipFill>
          <a:blip r:embed="rId2"/>
          <a:stretch>
            <a:fillRect/>
          </a:stretch>
        </p:blipFill>
        <p:spPr>
          <a:xfrm>
            <a:off x="2320929" y="1695178"/>
            <a:ext cx="8401613" cy="4478517"/>
          </a:xfrm>
          <a:prstGeom prst="rect">
            <a:avLst/>
          </a:prstGeom>
        </p:spPr>
      </p:pic>
    </p:spTree>
    <p:extLst>
      <p:ext uri="{BB962C8B-B14F-4D97-AF65-F5344CB8AC3E}">
        <p14:creationId xmlns:p14="http://schemas.microsoft.com/office/powerpoint/2010/main" val="3706635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111C7-16A9-2721-962D-27FEC9322F34}"/>
              </a:ext>
            </a:extLst>
          </p:cNvPr>
          <p:cNvSpPr>
            <a:spLocks noGrp="1"/>
          </p:cNvSpPr>
          <p:nvPr>
            <p:ph type="title"/>
          </p:nvPr>
        </p:nvSpPr>
        <p:spPr>
          <a:xfrm>
            <a:off x="1640156" y="412354"/>
            <a:ext cx="8911687" cy="1280890"/>
          </a:xfrm>
        </p:spPr>
        <p:txBody>
          <a:bodyPr/>
          <a:lstStyle/>
          <a:p>
            <a:r>
              <a:rPr lang="en-US" dirty="0"/>
              <a:t>Next Steps &amp; Conclusion</a:t>
            </a:r>
          </a:p>
        </p:txBody>
      </p:sp>
      <p:sp>
        <p:nvSpPr>
          <p:cNvPr id="3" name="Content Placeholder 2">
            <a:extLst>
              <a:ext uri="{FF2B5EF4-FFF2-40B4-BE49-F238E27FC236}">
                <a16:creationId xmlns:a16="http://schemas.microsoft.com/office/drawing/2014/main" id="{07A6AD15-F157-CE53-B222-CAB0ACCEAED5}"/>
              </a:ext>
            </a:extLst>
          </p:cNvPr>
          <p:cNvSpPr>
            <a:spLocks noGrp="1"/>
          </p:cNvSpPr>
          <p:nvPr>
            <p:ph idx="1"/>
          </p:nvPr>
        </p:nvSpPr>
        <p:spPr>
          <a:xfrm>
            <a:off x="1434180" y="1693244"/>
            <a:ext cx="8915400" cy="3777622"/>
          </a:xfrm>
        </p:spPr>
        <p:txBody>
          <a:bodyPr/>
          <a:lstStyle/>
          <a:p>
            <a:r>
              <a:rPr lang="en-US" dirty="0">
                <a:latin typeface="Abadi" panose="020B0604020104020204" pitchFamily="34" charset="0"/>
              </a:rPr>
              <a:t>Investigate removed records (missing income &amp; Age outlier)</a:t>
            </a:r>
          </a:p>
          <a:p>
            <a:r>
              <a:rPr lang="en-US" dirty="0">
                <a:latin typeface="Abadi" panose="020B0604020104020204" pitchFamily="34" charset="0"/>
              </a:rPr>
              <a:t>Explore feature scaling </a:t>
            </a:r>
          </a:p>
          <a:p>
            <a:r>
              <a:rPr lang="en-US" dirty="0">
                <a:latin typeface="Abadi" panose="020B0604020104020204" pitchFamily="34" charset="0"/>
              </a:rPr>
              <a:t>Explore Dimensionality reduction methods</a:t>
            </a:r>
          </a:p>
          <a:p>
            <a:r>
              <a:rPr lang="en-US" dirty="0">
                <a:latin typeface="Abadi" panose="020B0604020104020204" pitchFamily="34" charset="0"/>
              </a:rPr>
              <a:t>Explore Segmentation algorithms</a:t>
            </a:r>
          </a:p>
          <a:p>
            <a:r>
              <a:rPr lang="en-US" dirty="0">
                <a:latin typeface="Abadi" panose="020B0604020104020204" pitchFamily="34" charset="0"/>
              </a:rPr>
              <a:t>Cross validate segmentation with business to conclude the model performance.</a:t>
            </a:r>
          </a:p>
          <a:p>
            <a:endParaRPr lang="en-US" dirty="0">
              <a:latin typeface="Abadi" panose="020B0604020104020204" pitchFamily="34" charset="0"/>
            </a:endParaRPr>
          </a:p>
          <a:p>
            <a:pPr marL="0" indent="0">
              <a:buNone/>
            </a:pPr>
            <a:endParaRPr lang="en-US" dirty="0">
              <a:latin typeface="Abadi" panose="020B0604020104020204" pitchFamily="34" charset="0"/>
            </a:endParaRPr>
          </a:p>
        </p:txBody>
      </p:sp>
    </p:spTree>
    <p:extLst>
      <p:ext uri="{BB962C8B-B14F-4D97-AF65-F5344CB8AC3E}">
        <p14:creationId xmlns:p14="http://schemas.microsoft.com/office/powerpoint/2010/main" val="400024253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1502</TotalTime>
  <Words>356</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Abadi</vt:lpstr>
      <vt:lpstr>Arial</vt:lpstr>
      <vt:lpstr>Century Gothic</vt:lpstr>
      <vt:lpstr>Helvetica Neue</vt:lpstr>
      <vt:lpstr>Wingdings 3</vt:lpstr>
      <vt:lpstr>Wisp</vt:lpstr>
      <vt:lpstr>Customer Personality Analysis Using Python</vt:lpstr>
      <vt:lpstr>About Data</vt:lpstr>
      <vt:lpstr>Feature Engineering</vt:lpstr>
      <vt:lpstr>Outliers </vt:lpstr>
      <vt:lpstr>Key Metrics Dashboard</vt:lpstr>
      <vt:lpstr>Total Spends by categories</vt:lpstr>
      <vt:lpstr>Customer Segmentation using K- means clustering</vt:lpstr>
      <vt:lpstr>Customer Segmentation using K- means clustering</vt:lpstr>
      <vt:lpstr>Next Steps &amp; Conclusion</vt:lpstr>
      <vt:lpstr>Thank you.</vt:lpstr>
    </vt:vector>
  </TitlesOfParts>
  <Company>NICE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Personality Analysis Using Python</dc:title>
  <dc:creator>Ajay Jadhav</dc:creator>
  <cp:lastModifiedBy>Ajay Jadhav</cp:lastModifiedBy>
  <cp:revision>1</cp:revision>
  <dcterms:created xsi:type="dcterms:W3CDTF">2023-05-09T05:38:00Z</dcterms:created>
  <dcterms:modified xsi:type="dcterms:W3CDTF">2023-05-15T06:25:02Z</dcterms:modified>
</cp:coreProperties>
</file>