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68" r:id="rId3"/>
    <p:sldId id="257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71" r:id="rId12"/>
    <p:sldId id="265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E9C2-2E7A-42CC-B55B-BA29A73AB98B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4CE3-863F-45F4-840E-C7A5B81C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5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E9C2-2E7A-42CC-B55B-BA29A73AB98B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4CE3-863F-45F4-840E-C7A5B81C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81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E9C2-2E7A-42CC-B55B-BA29A73AB98B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4CE3-863F-45F4-840E-C7A5B81CDB2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9636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E9C2-2E7A-42CC-B55B-BA29A73AB98B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4CE3-863F-45F4-840E-C7A5B81C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917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E9C2-2E7A-42CC-B55B-BA29A73AB98B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4CE3-863F-45F4-840E-C7A5B81CDB2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8051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E9C2-2E7A-42CC-B55B-BA29A73AB98B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4CE3-863F-45F4-840E-C7A5B81C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63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E9C2-2E7A-42CC-B55B-BA29A73AB98B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4CE3-863F-45F4-840E-C7A5B81C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806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E9C2-2E7A-42CC-B55B-BA29A73AB98B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4CE3-863F-45F4-840E-C7A5B81C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90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E9C2-2E7A-42CC-B55B-BA29A73AB98B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4CE3-863F-45F4-840E-C7A5B81C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84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E9C2-2E7A-42CC-B55B-BA29A73AB98B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4CE3-863F-45F4-840E-C7A5B81C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21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E9C2-2E7A-42CC-B55B-BA29A73AB98B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4CE3-863F-45F4-840E-C7A5B81C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71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E9C2-2E7A-42CC-B55B-BA29A73AB98B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4CE3-863F-45F4-840E-C7A5B81C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9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E9C2-2E7A-42CC-B55B-BA29A73AB98B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4CE3-863F-45F4-840E-C7A5B81C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39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E9C2-2E7A-42CC-B55B-BA29A73AB98B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4CE3-863F-45F4-840E-C7A5B81C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27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E9C2-2E7A-42CC-B55B-BA29A73AB98B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4CE3-863F-45F4-840E-C7A5B81C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39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E9C2-2E7A-42CC-B55B-BA29A73AB98B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4CE3-863F-45F4-840E-C7A5B81C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7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EE9C2-2E7A-42CC-B55B-BA29A73AB98B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BB4CE3-863F-45F4-840E-C7A5B81C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16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Business-Team-Two-People-Meeting-Computers-Office-120964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ongkongphooey.wordpress.com/category/apple/imac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omputer, person, indoor&#10;&#10;Description automatically generated">
            <a:extLst>
              <a:ext uri="{FF2B5EF4-FFF2-40B4-BE49-F238E27FC236}">
                <a16:creationId xmlns:a16="http://schemas.microsoft.com/office/drawing/2014/main" id="{1677DEB8-A306-43D7-B2EB-062BEC0436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486" r="34778" b="909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5BC91B-1BD2-4B31-927F-885A3789D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9502" y="1214839"/>
            <a:ext cx="3887839" cy="16476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u="sng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Web Development</a:t>
            </a:r>
            <a:endParaRPr lang="en-IN" sz="4400" b="1" u="sng" dirty="0">
              <a:ln w="12700">
                <a:solidFill>
                  <a:schemeClr val="accent1"/>
                </a:solidFill>
                <a:prstDash val="solid"/>
              </a:ln>
              <a:solidFill>
                <a:srgbClr val="00B0F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BC261-620F-4A9E-A9C1-23AF3AD94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 flipV="1">
            <a:off x="11549575" y="7357402"/>
            <a:ext cx="1772530" cy="703385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35081C-4748-42BD-8A99-8C8CA0833FAD}"/>
              </a:ext>
            </a:extLst>
          </p:cNvPr>
          <p:cNvSpPr txBox="1"/>
          <p:nvPr/>
        </p:nvSpPr>
        <p:spPr>
          <a:xfrm>
            <a:off x="6533322" y="4731027"/>
            <a:ext cx="34853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Professional Communication Presentation</a:t>
            </a:r>
          </a:p>
          <a:p>
            <a:r>
              <a:rPr lang="en-US" sz="2000" dirty="0">
                <a:solidFill>
                  <a:srgbClr val="0070C0"/>
                </a:solidFill>
              </a:rPr>
              <a:t>Ajay </a:t>
            </a:r>
            <a:r>
              <a:rPr lang="en-US" sz="2000" dirty="0" err="1">
                <a:solidFill>
                  <a:srgbClr val="0070C0"/>
                </a:solidFill>
              </a:rPr>
              <a:t>Johny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CSE A</a:t>
            </a:r>
          </a:p>
          <a:p>
            <a:r>
              <a:rPr lang="en-US" sz="2000" dirty="0">
                <a:solidFill>
                  <a:srgbClr val="0070C0"/>
                </a:solidFill>
              </a:rPr>
              <a:t>Roll no : 7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3A0C6-647C-4138-91D6-B4B54FEDCF6D}"/>
              </a:ext>
            </a:extLst>
          </p:cNvPr>
          <p:cNvSpPr txBox="1"/>
          <p:nvPr/>
        </p:nvSpPr>
        <p:spPr>
          <a:xfrm flipH="1">
            <a:off x="8897340" y="407364"/>
            <a:ext cx="299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68699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FC11-86F1-4CC7-AF13-BEDC0A5A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Full Stack Developer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A5BAA-1B2D-440A-ACDD-F5C03FB7D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Full stack developers can program and work on both front end and back end parts of a website</a:t>
            </a:r>
          </a:p>
          <a:p>
            <a:r>
              <a:rPr lang="en-US" sz="2800" b="1" dirty="0"/>
              <a:t>They tend to have knowledge in multiple programming languages</a:t>
            </a:r>
          </a:p>
          <a:p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92ABB-96F8-4518-9F59-2AED0C0E83FB}"/>
              </a:ext>
            </a:extLst>
          </p:cNvPr>
          <p:cNvSpPr txBox="1"/>
          <p:nvPr/>
        </p:nvSpPr>
        <p:spPr>
          <a:xfrm>
            <a:off x="8521148" y="49033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41084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6801-1EFD-4398-9035-3DC8B997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Trends in web development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676A1-7780-4EDC-AB12-3D405BFFD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i="0" dirty="0">
                <a:solidFill>
                  <a:srgbClr val="333333"/>
                </a:solidFill>
                <a:effectLst/>
                <a:latin typeface="proxima-nova-regular"/>
              </a:rPr>
              <a:t>Web development is a dynamic field</a:t>
            </a:r>
            <a:r>
              <a:rPr lang="en-US" b="1" i="0" dirty="0">
                <a:solidFill>
                  <a:srgbClr val="333333"/>
                </a:solidFill>
                <a:effectLst/>
                <a:latin typeface="proxima-nova-regular"/>
              </a:rPr>
              <a:t>. </a:t>
            </a:r>
          </a:p>
          <a:p>
            <a:r>
              <a:rPr lang="en-US" sz="2800" b="1" i="0" dirty="0">
                <a:solidFill>
                  <a:srgbClr val="333333"/>
                </a:solidFill>
                <a:effectLst/>
                <a:latin typeface="proxima-nova-regular"/>
              </a:rPr>
              <a:t>With the emergence of new technologies each year, we can observe web development trends changing to a greater or lesser extent</a:t>
            </a:r>
            <a:r>
              <a:rPr lang="en-US" b="1" i="0" dirty="0">
                <a:solidFill>
                  <a:srgbClr val="333333"/>
                </a:solidFill>
                <a:effectLst/>
                <a:latin typeface="proxima-nova-regular"/>
              </a:rPr>
              <a:t>. </a:t>
            </a:r>
          </a:p>
          <a:p>
            <a:r>
              <a:rPr lang="en-US" sz="2800" b="1" i="0" dirty="0">
                <a:solidFill>
                  <a:srgbClr val="333333"/>
                </a:solidFill>
                <a:effectLst/>
                <a:latin typeface="proxima-nova-regular"/>
              </a:rPr>
              <a:t>In 2021 too, new technologies have emerged and web developers will try to adopt them and reinvent the earlier technologies which they were working on.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55EBB7-C05C-40EB-B823-B9F39AECDF0A}"/>
              </a:ext>
            </a:extLst>
          </p:cNvPr>
          <p:cNvSpPr txBox="1"/>
          <p:nvPr/>
        </p:nvSpPr>
        <p:spPr>
          <a:xfrm>
            <a:off x="8852452" y="556591"/>
            <a:ext cx="649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611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4CD86-2F6B-41CB-A6C6-4B009F74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Trends in web development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E73535-D5CC-406D-94CE-5BD44E938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69" y="2215356"/>
            <a:ext cx="6591300" cy="37719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75B682-132D-4468-8CC3-044A2CE403C8}"/>
              </a:ext>
            </a:extLst>
          </p:cNvPr>
          <p:cNvSpPr txBox="1"/>
          <p:nvPr/>
        </p:nvSpPr>
        <p:spPr>
          <a:xfrm>
            <a:off x="8271670" y="847659"/>
            <a:ext cx="750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3280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1031-4538-43C1-825F-2A084627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 to become a good web developer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DCE4-A8A0-4007-B256-2895A255A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Learn basics of HTML , CSS , and </a:t>
            </a:r>
            <a:r>
              <a:rPr lang="en-US" sz="2800" b="1" dirty="0" err="1"/>
              <a:t>Javascriprt</a:t>
            </a:r>
            <a:endParaRPr lang="en-US" sz="2800" b="1" dirty="0"/>
          </a:p>
          <a:p>
            <a:r>
              <a:rPr lang="en-US" sz="2800" b="1" dirty="0"/>
              <a:t>Go through WordPress tutorials</a:t>
            </a:r>
          </a:p>
          <a:p>
            <a:r>
              <a:rPr lang="en-US" sz="2800" b="1" dirty="0"/>
              <a:t>Learn basics of UI and UX</a:t>
            </a:r>
          </a:p>
          <a:p>
            <a:r>
              <a:rPr lang="en-US" sz="2800" b="1" dirty="0"/>
              <a:t>practice</a:t>
            </a:r>
            <a:endParaRPr lang="en-IN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2D48C6-5307-48BD-AD7D-8E53E67C0E0E}"/>
              </a:ext>
            </a:extLst>
          </p:cNvPr>
          <p:cNvSpPr txBox="1"/>
          <p:nvPr/>
        </p:nvSpPr>
        <p:spPr>
          <a:xfrm>
            <a:off x="8534400" y="318052"/>
            <a:ext cx="596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87380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DB37-460D-4F77-A233-CD8C11A0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0CA98-A5EE-4051-8D76-B852CE27F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Wikipedia</a:t>
            </a:r>
          </a:p>
          <a:p>
            <a:r>
              <a:rPr lang="en-US" sz="2800" b="1" dirty="0" err="1"/>
              <a:t>Youtube</a:t>
            </a:r>
            <a:endParaRPr lang="en-US" sz="2800" b="1" dirty="0"/>
          </a:p>
          <a:p>
            <a:r>
              <a:rPr lang="en-US" sz="2400" b="1" dirty="0"/>
              <a:t>https://youtu.be/dwrZbO_DlQI</a:t>
            </a:r>
          </a:p>
          <a:p>
            <a:endParaRPr lang="en-US" sz="2400" b="1" dirty="0"/>
          </a:p>
          <a:p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FF0FC5-7D47-42BC-81C7-64FF279A5DE3}"/>
              </a:ext>
            </a:extLst>
          </p:cNvPr>
          <p:cNvSpPr txBox="1"/>
          <p:nvPr/>
        </p:nvSpPr>
        <p:spPr>
          <a:xfrm>
            <a:off x="8534400" y="556592"/>
            <a:ext cx="739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14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9750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D4D5-C896-41A7-9B2F-299F3213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u="sng" dirty="0"/>
              <a:t>Thank you</a:t>
            </a:r>
            <a:endParaRPr lang="en-IN" sz="4400" b="1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183A1-B6BB-421C-9229-D65929B9D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8087" y="7169425"/>
            <a:ext cx="622852" cy="92766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669B4B-4445-441C-98AD-447B331EC743}"/>
              </a:ext>
            </a:extLst>
          </p:cNvPr>
          <p:cNvSpPr txBox="1"/>
          <p:nvPr/>
        </p:nvSpPr>
        <p:spPr>
          <a:xfrm>
            <a:off x="8627164" y="530088"/>
            <a:ext cx="543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0265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D404-AC86-4109-8D05-D4C7CEEF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24F90-307F-43E3-97F0-1B8C2D2D5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What is web development</a:t>
            </a:r>
          </a:p>
          <a:p>
            <a:r>
              <a:rPr lang="en-US" sz="2400" b="1" dirty="0"/>
              <a:t>Languages for web development</a:t>
            </a:r>
          </a:p>
          <a:p>
            <a:r>
              <a:rPr lang="en-US" sz="2400" b="1" dirty="0"/>
              <a:t>Web development </a:t>
            </a:r>
            <a:r>
              <a:rPr lang="en-US" sz="2400" b="1" dirty="0" err="1"/>
              <a:t>softwares</a:t>
            </a:r>
            <a:endParaRPr lang="en-US" sz="2400" b="1" dirty="0"/>
          </a:p>
          <a:p>
            <a:r>
              <a:rPr lang="en-US" sz="2400" b="1" dirty="0"/>
              <a:t>Stages in web development</a:t>
            </a:r>
          </a:p>
          <a:p>
            <a:r>
              <a:rPr lang="en-US" sz="2400" b="1" dirty="0"/>
              <a:t>Types of web developers</a:t>
            </a:r>
          </a:p>
          <a:p>
            <a:r>
              <a:rPr lang="en-US" sz="2400" b="1" dirty="0"/>
              <a:t>Trends in web development</a:t>
            </a:r>
          </a:p>
          <a:p>
            <a:r>
              <a:rPr lang="en-US" sz="2400" b="1" dirty="0"/>
              <a:t>How to become a good web developer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6DAEBB-799D-45F6-A845-6FFAD8ED5A91}"/>
              </a:ext>
            </a:extLst>
          </p:cNvPr>
          <p:cNvSpPr txBox="1"/>
          <p:nvPr/>
        </p:nvSpPr>
        <p:spPr>
          <a:xfrm flipH="1">
            <a:off x="8640418" y="609600"/>
            <a:ext cx="53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984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DADD-9D18-419B-B9E0-A9839C39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web development 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2AB40-1873-4690-B204-3C0550EF6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Web development is the work involved in developing a website</a:t>
            </a:r>
          </a:p>
          <a:p>
            <a:r>
              <a:rPr lang="en-US" sz="2800" b="1" dirty="0"/>
              <a:t>It is the building and maintenance of websites</a:t>
            </a:r>
          </a:p>
          <a:p>
            <a:r>
              <a:rPr lang="en-US" sz="2800" b="1" dirty="0"/>
              <a:t>It is done by using a variety of coding languages</a:t>
            </a:r>
          </a:p>
          <a:p>
            <a:endParaRPr lang="en-IN" b="1" dirty="0"/>
          </a:p>
        </p:txBody>
      </p:sp>
      <p:pic>
        <p:nvPicPr>
          <p:cNvPr id="5" name="Picture 4" descr="A computer monitor with a keyboard&#10;&#10;Description automatically generated with low confidence">
            <a:extLst>
              <a:ext uri="{FF2B5EF4-FFF2-40B4-BE49-F238E27FC236}">
                <a16:creationId xmlns:a16="http://schemas.microsoft.com/office/drawing/2014/main" id="{FEFF0582-5C3B-4FB4-B956-A90A313AB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41968" y="4306099"/>
            <a:ext cx="2404088" cy="22344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97D273-3AA5-4ABF-AFF3-C5419CD0ADD8}"/>
              </a:ext>
            </a:extLst>
          </p:cNvPr>
          <p:cNvSpPr txBox="1"/>
          <p:nvPr/>
        </p:nvSpPr>
        <p:spPr>
          <a:xfrm>
            <a:off x="3841968" y="6861207"/>
            <a:ext cx="240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hongkongphooey.wordpress.com/category/apple/imac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/3.0/"/>
              </a:rPr>
              <a:t>CC BY</a:t>
            </a:r>
            <a:endParaRPr lang="en-IN" sz="9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88A2E7-A120-4EF9-A69C-023ED878AC7D}"/>
              </a:ext>
            </a:extLst>
          </p:cNvPr>
          <p:cNvSpPr txBox="1"/>
          <p:nvPr/>
        </p:nvSpPr>
        <p:spPr>
          <a:xfrm>
            <a:off x="8799443" y="563881"/>
            <a:ext cx="318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06455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33AE-BF4D-41AD-B6B9-FF0032A3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Languages Used .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4407A-577E-4D61-B34E-0C4CF7B5B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HTML makes up the layout and structure for your website</a:t>
            </a:r>
          </a:p>
          <a:p>
            <a:r>
              <a:rPr lang="en-US" sz="2800" b="1" dirty="0"/>
              <a:t>CSS is the language developers can use to style a website</a:t>
            </a:r>
          </a:p>
          <a:p>
            <a:r>
              <a:rPr lang="en-US" sz="2800" b="1" dirty="0"/>
              <a:t>Java is the most popular web programming language</a:t>
            </a:r>
            <a:endParaRPr lang="en-IN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88C7F0-B6E2-4CD7-9EDA-D45D1DB85778}"/>
              </a:ext>
            </a:extLst>
          </p:cNvPr>
          <p:cNvSpPr txBox="1"/>
          <p:nvPr/>
        </p:nvSpPr>
        <p:spPr>
          <a:xfrm>
            <a:off x="8666922" y="742122"/>
            <a:ext cx="18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8257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D355-1AD3-4A35-9287-DA4603F0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Some web development </a:t>
            </a:r>
            <a:r>
              <a:rPr lang="en-US" b="1" dirty="0" err="1"/>
              <a:t>softwares</a:t>
            </a:r>
            <a:r>
              <a:rPr lang="en-US" b="1" dirty="0"/>
              <a:t> 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A800E-B23A-424B-82EB-8915C55C0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/>
              <a:t>Wordpress</a:t>
            </a:r>
            <a:endParaRPr lang="en-US" sz="2800" b="1" dirty="0"/>
          </a:p>
          <a:p>
            <a:r>
              <a:rPr lang="en-US" sz="2800" b="1" dirty="0" err="1"/>
              <a:t>Mockplus</a:t>
            </a:r>
            <a:endParaRPr lang="en-US" sz="2800" b="1" dirty="0"/>
          </a:p>
          <a:p>
            <a:r>
              <a:rPr lang="en-US" sz="2800" b="1" dirty="0"/>
              <a:t>Macaw</a:t>
            </a:r>
          </a:p>
          <a:p>
            <a:r>
              <a:rPr lang="en-US" sz="2800" b="1" dirty="0"/>
              <a:t>Adobe Dreamweaver</a:t>
            </a:r>
            <a:endParaRPr lang="en-IN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F5790-8883-4620-902F-92E3F332A640}"/>
              </a:ext>
            </a:extLst>
          </p:cNvPr>
          <p:cNvSpPr txBox="1"/>
          <p:nvPr/>
        </p:nvSpPr>
        <p:spPr>
          <a:xfrm>
            <a:off x="8759687" y="37106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88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02F5-534B-4F6A-A0AD-2AFC4208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Stages of web development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ACD13-FBC8-4307-A720-42CC9E52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Information gathering</a:t>
            </a:r>
          </a:p>
          <a:p>
            <a:r>
              <a:rPr lang="en-US" sz="2800" b="1" dirty="0"/>
              <a:t>Planning</a:t>
            </a:r>
          </a:p>
          <a:p>
            <a:r>
              <a:rPr lang="en-US" sz="2800" b="1" dirty="0"/>
              <a:t>Design</a:t>
            </a:r>
          </a:p>
          <a:p>
            <a:r>
              <a:rPr lang="en-IN" sz="2800" b="1" dirty="0"/>
              <a:t>Content writing</a:t>
            </a:r>
          </a:p>
          <a:p>
            <a:r>
              <a:rPr lang="en-IN" sz="2800" b="1" dirty="0"/>
              <a:t>Coding</a:t>
            </a:r>
          </a:p>
          <a:p>
            <a:r>
              <a:rPr lang="en-IN" sz="2800" b="1" dirty="0"/>
              <a:t>Testing , Review and Launch</a:t>
            </a:r>
          </a:p>
          <a:p>
            <a:r>
              <a:rPr lang="en-IN" sz="2800" b="1" dirty="0"/>
              <a:t>Maintenance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982452-5711-4570-8BBB-4F4FBB143957}"/>
              </a:ext>
            </a:extLst>
          </p:cNvPr>
          <p:cNvSpPr txBox="1"/>
          <p:nvPr/>
        </p:nvSpPr>
        <p:spPr>
          <a:xfrm>
            <a:off x="8587409" y="6096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95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78CBA-7E3D-4451-B7D5-95F2FBD6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Web Developers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1F5A-179F-47AB-A7C7-20C50960D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Web developers can be mainly classified into three types:</a:t>
            </a:r>
          </a:p>
          <a:p>
            <a:endParaRPr lang="en-US" sz="2800" dirty="0"/>
          </a:p>
          <a:p>
            <a:r>
              <a:rPr lang="en-US" sz="2800" b="1" dirty="0"/>
              <a:t>Front End Developer</a:t>
            </a:r>
          </a:p>
          <a:p>
            <a:endParaRPr lang="en-US" sz="2800" b="1" dirty="0"/>
          </a:p>
          <a:p>
            <a:r>
              <a:rPr lang="en-US" sz="2800" b="1" dirty="0"/>
              <a:t>Back End Developer</a:t>
            </a:r>
          </a:p>
          <a:p>
            <a:endParaRPr lang="en-US" sz="2800" b="1" dirty="0"/>
          </a:p>
          <a:p>
            <a:r>
              <a:rPr lang="en-US" sz="2800" b="1" dirty="0"/>
              <a:t>Full Stack Developer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9D5D97-46CD-4AE4-9A65-77DA5C6C5AE0}"/>
              </a:ext>
            </a:extLst>
          </p:cNvPr>
          <p:cNvSpPr txBox="1"/>
          <p:nvPr/>
        </p:nvSpPr>
        <p:spPr>
          <a:xfrm>
            <a:off x="8786191" y="556591"/>
            <a:ext cx="21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99132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10A8-EE22-437B-8F89-1713BD933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Front End Developer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242E-40A1-4508-84A0-529068AF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Front end developers are responsible for creating the look and interactive component of a website . </a:t>
            </a:r>
          </a:p>
          <a:p>
            <a:r>
              <a:rPr lang="en-US" sz="2400" b="1" dirty="0"/>
              <a:t>How text , images , and colors are displayed on a website when we see them on mobile or a computer is what a frontend developer creates.</a:t>
            </a:r>
          </a:p>
          <a:p>
            <a:r>
              <a:rPr lang="en-US" sz="2400" b="1" dirty="0"/>
              <a:t>Generally frontend developers use following languages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HTML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CSS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JavaScript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4A055-E6F5-4578-AFD1-C8DCAD0F21C7}"/>
              </a:ext>
            </a:extLst>
          </p:cNvPr>
          <p:cNvSpPr txBox="1"/>
          <p:nvPr/>
        </p:nvSpPr>
        <p:spPr>
          <a:xfrm>
            <a:off x="8706678" y="56388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18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27A2-96E2-4247-BDC5-E4B040C8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 End Developer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A532A-1F70-4481-A3A9-03CBFD161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Back End Developers are responsible for keeping the website running and functioning properly</a:t>
            </a:r>
          </a:p>
          <a:p>
            <a:r>
              <a:rPr lang="en-US" sz="2800" b="1" dirty="0"/>
              <a:t>A back end developer writes what is called Server side code</a:t>
            </a:r>
          </a:p>
          <a:p>
            <a:r>
              <a:rPr lang="en-US" sz="2800" b="1" dirty="0"/>
              <a:t>They can program in a variety of languages depending on what needs to be done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362EB0-BB5F-4C43-98A2-559C512235EA}"/>
              </a:ext>
            </a:extLst>
          </p:cNvPr>
          <p:cNvSpPr txBox="1"/>
          <p:nvPr/>
        </p:nvSpPr>
        <p:spPr>
          <a:xfrm>
            <a:off x="8574157" y="530087"/>
            <a:ext cx="569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624812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384</TotalTime>
  <Words>420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proxima-nova-regular</vt:lpstr>
      <vt:lpstr>Trebuchet MS</vt:lpstr>
      <vt:lpstr>Wingdings</vt:lpstr>
      <vt:lpstr>Wingdings 3</vt:lpstr>
      <vt:lpstr>Facet</vt:lpstr>
      <vt:lpstr>Web Development</vt:lpstr>
      <vt:lpstr>Contents</vt:lpstr>
      <vt:lpstr>What is web development ?</vt:lpstr>
      <vt:lpstr>Languages Used .</vt:lpstr>
      <vt:lpstr>Some web development softwares :</vt:lpstr>
      <vt:lpstr>Stages of web development</vt:lpstr>
      <vt:lpstr>Types of Web Developers</vt:lpstr>
      <vt:lpstr>Front End Developer</vt:lpstr>
      <vt:lpstr>Back End Developer</vt:lpstr>
      <vt:lpstr>Full Stack Developer</vt:lpstr>
      <vt:lpstr>Trends in web development</vt:lpstr>
      <vt:lpstr>Trends in web development</vt:lpstr>
      <vt:lpstr>Steps to become a good web developer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JOLLYKUTTY CHERIAN</dc:creator>
  <cp:lastModifiedBy>JOLLYKUTTY CHERIAN</cp:lastModifiedBy>
  <cp:revision>36</cp:revision>
  <dcterms:created xsi:type="dcterms:W3CDTF">2021-02-07T15:49:15Z</dcterms:created>
  <dcterms:modified xsi:type="dcterms:W3CDTF">2021-05-28T10:40:48Z</dcterms:modified>
</cp:coreProperties>
</file>