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63" r:id="rId2"/>
    <p:sldId id="264" r:id="rId3"/>
    <p:sldId id="268" r:id="rId4"/>
    <p:sldId id="271" r:id="rId5"/>
    <p:sldId id="272" r:id="rId6"/>
    <p:sldId id="260" r:id="rId7"/>
    <p:sldId id="262" r:id="rId8"/>
    <p:sldId id="265" r:id="rId9"/>
    <p:sldId id="266" r:id="rId10"/>
    <p:sldId id="269" r:id="rId11"/>
    <p:sldId id="270" r:id="rId12"/>
    <p:sldId id="273" r:id="rId13"/>
    <p:sldId id="274" r:id="rId14"/>
    <p:sldId id="275" r:id="rId15"/>
    <p:sldId id="267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FFFF99"/>
    <a:srgbClr val="008000"/>
    <a:srgbClr val="FF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59" autoAdjust="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B1BF-F278-48FA-A5EF-484BE313FD75}" type="datetimeFigureOut">
              <a:rPr lang="en-US" smtClean="0"/>
              <a:pPr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4701-8505-43A1-80E0-3AFD2F0CE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34701-8505-43A1-80E0-3AFD2F0CEF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eb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pbs.twimg.com%2Fprofile_images%2F1471625412182687760%2FB5CsS8mK_400x400.jpg&amp;imgrefurl=https%3A%2F%2Fmobile.twitter.com%2Fsnapchat&amp;tbnid=rCgpTRI1Nx6hTM&amp;vet=12ahUKEwi-6b-AnK77AhVj_TgGHbEbCo4QMygBegUIARDdAQ..i&amp;docid=Fhg9IyBdJLou3M&amp;w=400&amp;h=400&amp;q=snapchat&amp;client=firefox-b-d&amp;ved=2ahUKEwi-6b-AnK77AhVj_TgGHbEbCo4QMygBegUIARDdAQ" TargetMode="External"/><Relationship Id="rId13" Type="http://schemas.openxmlformats.org/officeDocument/2006/relationships/image" Target="../media/image11.jpeg"/><Relationship Id="rId18" Type="http://schemas.openxmlformats.org/officeDocument/2006/relationships/hyperlink" Target="https://www.google.com/imgres?imgurl=https%3A%2F%2Fimages.hindustantimes.com%2Fimg%2F2022%2F09%2F22%2F1600x900%2FSwiggy_1663839495104_1663839495282_1663839495282.jpg&amp;imgrefurl=https%3A%2F%2Fwww.hindustantimes.com%2Fbusiness%2Fzomato-swiggy-among-top-10-global-food-delivery-companies-report-101663839499767.html&amp;tbnid=fWJgAz2H6hHL9M&amp;vet=12ahUKEwiOzKK-nq77AhXA_jgGHQTSA4AQMygHegUIARDuAQ..i&amp;docid=PCp0REcNnTyTXM&amp;w=1600&amp;h=900&amp;q=swiigy&amp;hl=en&amp;ved=2ahUKEwiOzKK-nq77AhXA_jgGHQTSA4AQMygHegUIARDuAQ" TargetMode="Externa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hyperlink" Target="https://www.google.com/imgres?imgurl=https%3A%2F%2Fi.gadgets360cdn.com%2Flarge%2Fvideo_sharing_apps_google_play_1608801530563.jpg%3Fdownsize%3D400%3A*&amp;imgrefurl=https%3A%2F%2Fwww.gadgets360.com%2Fapps%2Ffeatures%2Fjosh-moj-mitron-mx-takatak-public-chingari-tiktok-alternative-made-in-india-apps-video-sharing-download-top-popular-best-chinese-ban-2343039&amp;tbnid=rvXO1mjpVE9dhM&amp;vet=12ahUKEwiu-uvSnK77AhWBDLcAHdumBZsQMygLegUIARDNAQ..i&amp;docid=UHa7Nyq61vMWCM&amp;w=400&amp;h=225&amp;q=tiktok%20alternative&amp;hl=en&amp;client=firefox-b-d&amp;ved=2ahUKEwiu-uvSnK77AhWBDLcAHdumBZsQMygLegUIARDNAQ" TargetMode="External"/><Relationship Id="rId17" Type="http://schemas.openxmlformats.org/officeDocument/2006/relationships/image" Target="../media/image14.png"/><Relationship Id="rId2" Type="http://schemas.openxmlformats.org/officeDocument/2006/relationships/hyperlink" Target="https://www.google.com/imgres?imgurl=https%3A%2F%2Flh3.googleusercontent.com%2FJO4UUO6TnHN3Mr3A9meoLuciR6kI7O0af4ezU9IRraisN0hteXR27NH3YVzIAK5ZRa4Vx1LknvAlubunbJdADqMsvdzyZald1qLX2g&amp;imgrefurl=https%3A%2F%2Fcloud.google.com%2Fcustomers%2Finshorts&amp;tbnid=-J4kRWzGNTaEKM&amp;vet=12ahUKEwimlIrFm677AhVY_DgGHVXHBrgQMygHegUIARDcAQ..i&amp;docid=1tZ-FZyX6NvdjM&amp;w=512&amp;h=205&amp;q=inshorts&amp;client=firefox-b-d&amp;ved=2ahUKEwimlIrFm677AhVY_DgGHVXHBrgQMygHegUIARDcAQ" TargetMode="External"/><Relationship Id="rId16" Type="http://schemas.openxmlformats.org/officeDocument/2006/relationships/image" Target="../media/image13.png"/><Relationship Id="rId20" Type="http://schemas.openxmlformats.org/officeDocument/2006/relationships/hyperlink" Target="https://www.google.com/imgres?imgurl=https%3A%2F%2Fcdn-res.keymedia.com%2Fcms%2Fimages%2Fus%2F035%2F0308_637769301317043174.png&amp;imgrefurl=https%3A%2F%2Fwww.hcamag.com%2Fca%2Fspecialization%2Fcorporate-wellness%2Fdoordash-requires-all-employees-to-make-deliveries%2F321082&amp;tbnid=xg4czuFgmWqjyM&amp;vet=12ahUKEwj1g5rUnq77AhXF_TgGHQ9lCMgQMygCegUIARDlAQ..i&amp;docid=EN2qCQmGG0CpEM&amp;w=1000&amp;h=600&amp;q=doordah&amp;hl=en&amp;ved=2ahUKEwj1g5rUnq77AhXF_TgGHQ9lCMgQMygCegUIARDlA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imgres?imgurl=https%3A%2F%2Fbranditechture.agency%2Fbrand-logos%2Fwp-content%2Fuploads%2F2022%2F04%2FYouTube-Shorts-1024x700.png&amp;imgrefurl=https%3A%2F%2Fbranditechture.agency%2Fbrand-logos%2Fdownload%2Fyoutube-shorts%2F&amp;tbnid=s7axvIR1xZZC6M&amp;vet=12ahUKEwio7ebsm677AhUcyaACHRXyBHsQMygDegUIARDGAQ..i&amp;docid=QngJs2tYbg1PnM&amp;w=1024&amp;h=700&amp;q=youtube%20shorts%20logo&amp;client=firefox-b-d&amp;ved=2ahUKEwio7ebsm677AhUcyaACHRXyBHsQMygDegUIARDGAQ" TargetMode="External"/><Relationship Id="rId11" Type="http://schemas.openxmlformats.org/officeDocument/2006/relationships/image" Target="../media/image10.jpeg"/><Relationship Id="rId5" Type="http://schemas.openxmlformats.org/officeDocument/2006/relationships/image" Target="../media/image7.png"/><Relationship Id="rId15" Type="http://schemas.openxmlformats.org/officeDocument/2006/relationships/image" Target="../media/image12.jpeg"/><Relationship Id="rId10" Type="http://schemas.openxmlformats.org/officeDocument/2006/relationships/hyperlink" Target="https://www.google.com/imgres?imgurl=https%3A%2F%2Fi.pinimg.com%2Foriginals%2Feb%2Fa4%2Fff%2Feba4fff1db1766e1cf16f16a6cbccebc.png&amp;imgrefurl=https%3A%2F%2Fwww.pinterest.co.uk%2Fpin%2F766737905310319642%2F&amp;tbnid=Ayg7JBqHqeeKbM&amp;vet=12ahUKEwiUqZOqnK77AhUkgGMGHbRACXcQMygPegUIARDeAQ..i&amp;docid=s7vyhvd1WrTt_M&amp;w=2240&amp;h=1260&amp;q=instagram%20reels%20logo&amp;hl=en&amp;client=firefox-b-d&amp;ved=2ahUKEwiUqZOqnK77AhUkgGMGHbRACXcQMygPegUIARDeAQ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www.google.com/imgres?imgurl=https%3A%2F%2Fp16-va-tiktok.ibyteimg.com%2Fobj%2Fmusically-maliva-obj%2F381edefd969bb069c1df9974816172d4.png&amp;imgrefurl=https%3A%2F%2Fnewsroom.tiktok.com%2Fen-us%2Fnews&amp;tbnid=k7yoybt3ucM4wM&amp;vet=12ahUKEwj47uXRm677AhWugWMGHVBhCgYQMygDegUIARDhAQ..i&amp;docid=TV9ZFwrpbMVzZM&amp;w=5418&amp;h=5417&amp;q=tiktok&amp;client=firefox-b-d&amp;ved=2ahUKEwj47uXRm677AhWugWMGHVBhCgYQMygDegUIARDhAQ" TargetMode="External"/><Relationship Id="rId9" Type="http://schemas.openxmlformats.org/officeDocument/2006/relationships/image" Target="../media/image9.jpeg"/><Relationship Id="rId14" Type="http://schemas.openxmlformats.org/officeDocument/2006/relationships/hyperlink" Target="https://www.google.com/imgres?imgurl=https%3A%2F%2Fupload.wikimedia.org%2Fwikipedia%2Fcommons%2F9%2F9b%2FGoogle_news_logo.png&amp;imgrefurl=https%3A%2F%2Fcommons.wikimedia.org%2Fwiki%2FFile%3AGoogle_news_logo.png&amp;tbnid=wbbLASZFEyY-1M&amp;vet=12ahUKEwjX4MW8na77AhXUiNgFHV1YCiIQMygAegUIARDEAQ..i&amp;docid=V1Gn4dlCH_w3DM&amp;w=577&amp;h=433&amp;q=google%20news%20logo&amp;hl=en&amp;ved=2ahUKEwjX4MW8na77AhXUiNgFHV1YCiIQMygAegUIARDEA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23-12-2022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633" y="2504937"/>
            <a:ext cx="832273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I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Abhishek Shankar 			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1BY20IS009</a:t>
            </a:r>
            <a:endParaRPr lang="en-I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Ajay V Kamath	           		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1BY20IS016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Akanksh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 N				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1BY20IS017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 B Suraj Krishnan			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1BY20IS044</a:t>
            </a:r>
            <a:endParaRPr lang="en-I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algn="ctr"/>
            <a:endParaRPr lang="en-I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2400" b="1" dirty="0" err="1"/>
              <a:t>Dr.</a:t>
            </a:r>
            <a:r>
              <a:rPr lang="en-IN" sz="2400" b="1" dirty="0"/>
              <a:t> Mohan B A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2022-23</a:t>
            </a:r>
          </a:p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ODD Semester</a:t>
            </a:r>
          </a:p>
          <a:p>
            <a:pPr algn="ctr"/>
            <a:endParaRPr lang="en-IN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432" y="693280"/>
            <a:ext cx="767291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Department of Information Science &amp; Engineering</a:t>
            </a:r>
            <a:endParaRPr lang="en-US" sz="2800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I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Based Learning</a:t>
            </a:r>
          </a:p>
          <a:p>
            <a:pPr algn="ctr"/>
            <a:endParaRPr lang="en-I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Summarizer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7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4AE9D-F527-6AAC-427E-F883541C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E3791-E16F-3571-09F6-5F7FB329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46A3C-5CF4-9FA1-3377-F8300F6875B8}"/>
              </a:ext>
            </a:extLst>
          </p:cNvPr>
          <p:cNvSpPr txBox="1"/>
          <p:nvPr/>
        </p:nvSpPr>
        <p:spPr>
          <a:xfrm>
            <a:off x="291827" y="1318022"/>
            <a:ext cx="856034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Memory: Minimum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8gb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i5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8th gen/AMD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or above.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 </a:t>
            </a:r>
            <a:r>
              <a:rPr lang="en-GB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500MB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free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Graphics card(for faster processing)</a:t>
            </a:r>
          </a:p>
          <a:p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3.8 and above.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Tesseract-OCR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v5.03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GB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en-GB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Pdf2image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eautifulSoup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64C68-F2CC-B7F1-07A7-BA60E3200697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Im</a:t>
            </a:r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</a:rPr>
              <a:t>plementation</a:t>
            </a:r>
            <a:endParaRPr lang="en-US" sz="40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4ED8B-59E6-61CC-3AAD-2CF72DDAA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62" y="2131531"/>
            <a:ext cx="2706215" cy="2706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EC27E-23BB-BEB4-035E-9532AE930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12" y="4823595"/>
            <a:ext cx="3657600" cy="1430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43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3D4D1-C1F3-BBF4-0B00-BC8187FC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D4A60-BC9E-E0FE-3486-52DCA16E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1647-888C-F6BE-FCEB-C4A647FE2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36"/>
          <a:stretch/>
        </p:blipFill>
        <p:spPr>
          <a:xfrm>
            <a:off x="136188" y="1577976"/>
            <a:ext cx="4212077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820C0-0712-49CB-AAB5-FBA8D5A41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1489"/>
          <a:stretch/>
        </p:blipFill>
        <p:spPr>
          <a:xfrm>
            <a:off x="4524577" y="1577976"/>
            <a:ext cx="4435813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B5CDB-C397-9BB8-5994-47B33B45FA74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127190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1E72-AE54-24BE-E393-00B79638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B9033-2840-C541-B43B-0F10D9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705B-695F-0886-EB3E-5824F96853B8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5B053-4534-FEC8-48B5-C7F266795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11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1E72-AE54-24BE-E393-00B79638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B9033-2840-C541-B43B-0F10D9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705B-695F-0886-EB3E-5824F96853B8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6D8E-055E-4FA8-932F-3BD5DB89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" y="1273204"/>
            <a:ext cx="9123466" cy="51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1E72-AE54-24BE-E393-00B79638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B9033-2840-C541-B43B-0F10D94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705B-695F-0886-EB3E-5824F96853B8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74D49-1244-40D4-D63C-DA5EECC3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248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CC62-4C92-40FC-81D7-26BE1085DC18}"/>
              </a:ext>
            </a:extLst>
          </p:cNvPr>
          <p:cNvSpPr txBox="1"/>
          <p:nvPr/>
        </p:nvSpPr>
        <p:spPr>
          <a:xfrm>
            <a:off x="914400" y="65887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Future Scope/ Enhancement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EAF99-00DB-9E80-600A-1547F0E7D87A}"/>
              </a:ext>
            </a:extLst>
          </p:cNvPr>
          <p:cNvSpPr txBox="1"/>
          <p:nvPr/>
        </p:nvSpPr>
        <p:spPr>
          <a:xfrm>
            <a:off x="140676" y="1855199"/>
            <a:ext cx="51414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Multiple page summarization.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52525"/>
                </a:solidFill>
                <a:latin typeface="Open Sans" panose="020B0606030504020204" pitchFamily="34" charset="0"/>
              </a:rPr>
              <a:t>Customized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Add voice or speech as an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Summarize text from other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Make a mobile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Web extension for on-the-go website summarization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endParaRPr lang="en-US" sz="20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52525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36B8C-A705-7A55-A74E-C7BE93872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61743"/>
            <a:ext cx="3881337" cy="2173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547B61-6B40-FB7F-3B26-589970BFC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91" y="1609717"/>
            <a:ext cx="3247448" cy="45894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685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5B07D-A72B-2C78-B56F-5EB3F97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F8009-139B-AF86-B494-2532B71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7E33B-0F57-561A-F85C-7521B1946569}"/>
              </a:ext>
            </a:extLst>
          </p:cNvPr>
          <p:cNvSpPr txBox="1"/>
          <p:nvPr/>
        </p:nvSpPr>
        <p:spPr>
          <a:xfrm>
            <a:off x="914400" y="658871"/>
            <a:ext cx="7305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7AD6-45B8-580B-D74E-9C6B17B57F89}"/>
              </a:ext>
            </a:extLst>
          </p:cNvPr>
          <p:cNvSpPr txBox="1"/>
          <p:nvPr/>
        </p:nvSpPr>
        <p:spPr>
          <a:xfrm>
            <a:off x="628650" y="2018827"/>
            <a:ext cx="7886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developed a solution that satisfies the following requirements: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Summarize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web based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Accept input from various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systematic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 in 5-10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93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74EBC-60F3-D463-AFD2-15722288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30.11.2021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7E582-9D7C-FB31-7F93-82F7A654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33153-6301-5CCF-DE1E-0007E98906B8}"/>
              </a:ext>
            </a:extLst>
          </p:cNvPr>
          <p:cNvSpPr/>
          <p:nvPr/>
        </p:nvSpPr>
        <p:spPr>
          <a:xfrm>
            <a:off x="1379535" y="2497976"/>
            <a:ext cx="654057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i="1" dirty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FF33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96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CC62-4C92-40FC-81D7-26BE1085DC18}"/>
              </a:ext>
            </a:extLst>
          </p:cNvPr>
          <p:cNvSpPr txBox="1"/>
          <p:nvPr/>
        </p:nvSpPr>
        <p:spPr>
          <a:xfrm>
            <a:off x="2283781" y="703089"/>
            <a:ext cx="4576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Contents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65487-D99C-8BD1-FCF3-97C977578DCD}"/>
              </a:ext>
            </a:extLst>
          </p:cNvPr>
          <p:cNvSpPr txBox="1"/>
          <p:nvPr/>
        </p:nvSpPr>
        <p:spPr>
          <a:xfrm>
            <a:off x="220976" y="1898504"/>
            <a:ext cx="84305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Architecture / Design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Context Model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Future Scope / Enhancement</a:t>
            </a:r>
          </a:p>
        </p:txBody>
      </p:sp>
    </p:spTree>
    <p:extLst>
      <p:ext uri="{BB962C8B-B14F-4D97-AF65-F5344CB8AC3E}">
        <p14:creationId xmlns:p14="http://schemas.microsoft.com/office/powerpoint/2010/main" val="390352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CC62-4C92-40FC-81D7-26BE1085DC18}"/>
              </a:ext>
            </a:extLst>
          </p:cNvPr>
          <p:cNvSpPr txBox="1"/>
          <p:nvPr/>
        </p:nvSpPr>
        <p:spPr>
          <a:xfrm>
            <a:off x="2283781" y="658871"/>
            <a:ext cx="4576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9333E-ED5C-A681-13CB-50BC8675F3E8}"/>
              </a:ext>
            </a:extLst>
          </p:cNvPr>
          <p:cNvSpPr txBox="1"/>
          <p:nvPr/>
        </p:nvSpPr>
        <p:spPr>
          <a:xfrm>
            <a:off x="4554008" y="1468362"/>
            <a:ext cx="4576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Reading entire texts is time consuming</a:t>
            </a:r>
          </a:p>
          <a:p>
            <a:r>
              <a:rPr lang="en-US" sz="2800" dirty="0"/>
              <a:t>Reading only the key points saves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8F32C5-2364-F24D-C712-51C0492286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r="7685"/>
          <a:stretch/>
        </p:blipFill>
        <p:spPr>
          <a:xfrm>
            <a:off x="229915" y="1498139"/>
            <a:ext cx="4201408" cy="2383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B0D15-E356-A157-4CF5-61B996FF7205}"/>
              </a:ext>
            </a:extLst>
          </p:cNvPr>
          <p:cNvSpPr txBox="1"/>
          <p:nvPr/>
        </p:nvSpPr>
        <p:spPr>
          <a:xfrm>
            <a:off x="0" y="4157789"/>
            <a:ext cx="5565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 text can be summarized to short paragraphs to reduce the size of article, yet retaining its meaning and purpose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F6821-F9F6-9002-A7D4-1BA3DDE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6" y="4113931"/>
            <a:ext cx="3925400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1A213-58DE-BC46-53EA-7A4CBC9C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23-12-2022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nshorts Case Study | Google Cloud">
            <a:hlinkClick r:id="rId2"/>
            <a:extLst>
              <a:ext uri="{FF2B5EF4-FFF2-40B4-BE49-F238E27FC236}">
                <a16:creationId xmlns:a16="http://schemas.microsoft.com/office/drawing/2014/main" id="{8C2BCD85-3421-3425-7429-1B3FA96B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" y="-4568"/>
            <a:ext cx="4443272" cy="17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News | TikTok Newsroom">
            <a:hlinkClick r:id="rId4"/>
            <a:extLst>
              <a:ext uri="{FF2B5EF4-FFF2-40B4-BE49-F238E27FC236}">
                <a16:creationId xmlns:a16="http://schemas.microsoft.com/office/drawing/2014/main" id="{75418077-ED76-621A-2C14-D023902C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17" y="1785258"/>
            <a:ext cx="3043894" cy="30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Youtube Shorts Logo PNG and Vector (PDF, SVG, Ai, EPS) Free">
            <a:hlinkClick r:id="rId6"/>
            <a:extLst>
              <a:ext uri="{FF2B5EF4-FFF2-40B4-BE49-F238E27FC236}">
                <a16:creationId xmlns:a16="http://schemas.microsoft.com/office/drawing/2014/main" id="{2D337DD6-F03F-293E-6A33-DBDFF41F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10" y="-4568"/>
            <a:ext cx="2966789" cy="2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pchat (@Snapchat) / Twitter">
            <a:hlinkClick r:id="rId8"/>
            <a:extLst>
              <a:ext uri="{FF2B5EF4-FFF2-40B4-BE49-F238E27FC236}">
                <a16:creationId xmlns:a16="http://schemas.microsoft.com/office/drawing/2014/main" id="{2C691327-D6D0-4C29-C049-54FB958A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33" y="-18661"/>
            <a:ext cx="1714500" cy="18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tagram Reels | Instagram, Instagram logo, Video editing apps">
            <a:hlinkClick r:id="rId10"/>
            <a:extLst>
              <a:ext uri="{FF2B5EF4-FFF2-40B4-BE49-F238E27FC236}">
                <a16:creationId xmlns:a16="http://schemas.microsoft.com/office/drawing/2014/main" id="{7BBCCD73-07B8-3D34-6E54-BF6159659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" y="4829152"/>
            <a:ext cx="3601506" cy="202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osh, Moj, Mitron, and More: Five Popular Made-in-India TikTok Alternatives  | Gadgets 360">
            <a:hlinkClick r:id="rId12"/>
            <a:extLst>
              <a:ext uri="{FF2B5EF4-FFF2-40B4-BE49-F238E27FC236}">
                <a16:creationId xmlns:a16="http://schemas.microsoft.com/office/drawing/2014/main" id="{99D9BBE3-24CA-F172-454B-B9020724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33" y="2037294"/>
            <a:ext cx="2954856" cy="202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hlinkClick r:id="rId14"/>
            <a:extLst>
              <a:ext uri="{FF2B5EF4-FFF2-40B4-BE49-F238E27FC236}">
                <a16:creationId xmlns:a16="http://schemas.microsoft.com/office/drawing/2014/main" id="{0A94846D-2210-2AE1-B5F2-1AA82003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68" y="4837596"/>
            <a:ext cx="2556265" cy="20147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77F19-58B7-6FE8-B553-632CBDB0215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4"/>
          <a:stretch/>
        </p:blipFill>
        <p:spPr>
          <a:xfrm>
            <a:off x="-1" y="1785256"/>
            <a:ext cx="3136265" cy="304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E5CB7-BFBF-062B-C1A4-4D989C4B35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45" y="4074586"/>
            <a:ext cx="2954856" cy="1654720"/>
          </a:xfrm>
          <a:prstGeom prst="rect">
            <a:avLst/>
          </a:prstGeom>
        </p:spPr>
      </p:pic>
      <p:pic>
        <p:nvPicPr>
          <p:cNvPr id="1042" name="Picture 18" descr="Zomato, Swiggy among top 10 global food delivery companies: Report -  Hindustan Times">
            <a:hlinkClick r:id="rId18"/>
            <a:extLst>
              <a:ext uri="{FF2B5EF4-FFF2-40B4-BE49-F238E27FC236}">
                <a16:creationId xmlns:a16="http://schemas.microsoft.com/office/drawing/2014/main" id="{752EBCDB-006A-87EB-8937-32E0835C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14" y="5716040"/>
            <a:ext cx="2017033" cy="113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orDash requires all employees to make deliveries | HRD Canada">
            <a:hlinkClick r:id="rId20"/>
            <a:extLst>
              <a:ext uri="{FF2B5EF4-FFF2-40B4-BE49-F238E27FC236}">
                <a16:creationId xmlns:a16="http://schemas.microsoft.com/office/drawing/2014/main" id="{34EB3353-077C-4A8A-9179-10E4084DA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21288"/>
          <a:stretch/>
        </p:blipFill>
        <p:spPr bwMode="auto">
          <a:xfrm>
            <a:off x="8182946" y="5737750"/>
            <a:ext cx="937823" cy="11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5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FC96A-38EB-C743-950A-62BE4817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23-12-2022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6517A-7575-0E64-5980-14C07974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4D14F-66AE-24A9-43A8-2E20CE36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054"/>
            <a:ext cx="5465743" cy="3850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F8BB37-2DD7-EE2F-DD03-5957DEC6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43" y="2593910"/>
            <a:ext cx="3678257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47A6-052B-4D61-8258-E0DA4654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CC62-4C92-40FC-81D7-26BE1085DC18}"/>
              </a:ext>
            </a:extLst>
          </p:cNvPr>
          <p:cNvSpPr txBox="1"/>
          <p:nvPr/>
        </p:nvSpPr>
        <p:spPr>
          <a:xfrm>
            <a:off x="2283781" y="658871"/>
            <a:ext cx="4576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7A4EC-C809-B954-A485-851B984DDA98}"/>
              </a:ext>
            </a:extLst>
          </p:cNvPr>
          <p:cNvSpPr txBox="1"/>
          <p:nvPr/>
        </p:nvSpPr>
        <p:spPr>
          <a:xfrm>
            <a:off x="628650" y="1426465"/>
            <a:ext cx="81435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easy to use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Text sources: pdf, images, plain text and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Clean the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Identify the important information and remove redundant and unimportant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Summarize the given text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Produce systematic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F36A4-0524-76FA-50E6-D54CC355F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2158"/>
            <a:ext cx="4217304" cy="2379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3B409-9AD9-DBC6-C14C-475B89181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6" y="4342158"/>
            <a:ext cx="4059534" cy="23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DCC62-4C92-40FC-81D7-26BE1085DC18}"/>
              </a:ext>
            </a:extLst>
          </p:cNvPr>
          <p:cNvSpPr txBox="1"/>
          <p:nvPr/>
        </p:nvSpPr>
        <p:spPr>
          <a:xfrm>
            <a:off x="914400" y="658871"/>
            <a:ext cx="71142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Proposed Methodology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EAF99-00DB-9E80-600A-1547F0E7D87A}"/>
              </a:ext>
            </a:extLst>
          </p:cNvPr>
          <p:cNvSpPr txBox="1"/>
          <p:nvPr/>
        </p:nvSpPr>
        <p:spPr>
          <a:xfrm>
            <a:off x="241160" y="1490148"/>
            <a:ext cx="86616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project is set to offer 4 features, a regular text summarizer with text for input, a PDF</a:t>
            </a:r>
          </a:p>
          <a:p>
            <a:r>
              <a:rPr lang="en-US" sz="2000" dirty="0"/>
              <a:t>summarizer, an Image summarizer, and a website summarizer.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 </a:t>
            </a:r>
            <a:r>
              <a:rPr lang="en-US" sz="2000" b="1" dirty="0"/>
              <a:t>Text Summarization </a:t>
            </a:r>
            <a:r>
              <a:rPr lang="en-US" sz="2000" dirty="0"/>
              <a:t>– transformers model is used to summarize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b="1" dirty="0"/>
              <a:t>PDF summarizer </a:t>
            </a:r>
            <a:r>
              <a:rPr lang="en-US" sz="2000" dirty="0"/>
              <a:t>– handle pdf using </a:t>
            </a:r>
            <a:r>
              <a:rPr lang="en-US" sz="2000" dirty="0" err="1"/>
              <a:t>pdf2image</a:t>
            </a:r>
            <a:r>
              <a:rPr lang="en-US" sz="2000" dirty="0"/>
              <a:t> and perform OCR using Tesseract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b="1" dirty="0"/>
              <a:t>Image summarizer </a:t>
            </a:r>
            <a:r>
              <a:rPr lang="en-US" sz="2000" dirty="0"/>
              <a:t>–perform OCR using Tesseract and summarize text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b="1" dirty="0"/>
              <a:t>Website summarizer </a:t>
            </a:r>
            <a:r>
              <a:rPr lang="en-US" sz="2000" dirty="0"/>
              <a:t>–Scrape text from website using </a:t>
            </a:r>
            <a:r>
              <a:rPr lang="en-US" sz="2000" dirty="0" err="1"/>
              <a:t>BeautifulSoup</a:t>
            </a:r>
            <a:r>
              <a:rPr lang="en-US" sz="2000" dirty="0"/>
              <a:t> and summarize that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5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7D0BE7-916D-146C-5843-73E71193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92" y="1312117"/>
            <a:ext cx="6032858" cy="524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95B1BD-BE70-B16E-EE90-013AC6535E04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41932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BA47B-6BF3-4423-8984-DCD1405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F2031-3080-5FD8-8E93-C8EB6E4D6259}"/>
              </a:ext>
            </a:extLst>
          </p:cNvPr>
          <p:cNvSpPr txBox="1"/>
          <p:nvPr/>
        </p:nvSpPr>
        <p:spPr>
          <a:xfrm>
            <a:off x="1014882" y="604231"/>
            <a:ext cx="7114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Im</a:t>
            </a:r>
            <a:r>
              <a:rPr lang="en-US" sz="4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</a:rPr>
              <a:t>plementation</a:t>
            </a:r>
            <a:endParaRPr lang="en-US" sz="40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E7BAA-7A2F-226C-E0DD-299C819F8578}"/>
              </a:ext>
            </a:extLst>
          </p:cNvPr>
          <p:cNvSpPr txBox="1"/>
          <p:nvPr/>
        </p:nvSpPr>
        <p:spPr>
          <a:xfrm>
            <a:off x="628650" y="1789889"/>
            <a:ext cx="78927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precise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take image, pdf, plaintext and URL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based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output in copyable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400" b="1" dirty="0"/>
              <a:t>Non 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return summary quickly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be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Easy to use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Portability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CDF69-B318-DD87-DA6B-B96AD0F7D7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23" y="2975402"/>
            <a:ext cx="3379146" cy="17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486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8325</TotalTime>
  <Words>434</Words>
  <Application>Microsoft Office PowerPoint</Application>
  <PresentationFormat>On-screen Show (4:3)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Lucida Sans</vt:lpstr>
      <vt:lpstr>Open Sans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Author</cp:lastModifiedBy>
  <cp:revision>204</cp:revision>
  <dcterms:created xsi:type="dcterms:W3CDTF">2019-02-22T15:27:18Z</dcterms:created>
  <dcterms:modified xsi:type="dcterms:W3CDTF">2022-12-23T14:18:17Z</dcterms:modified>
</cp:coreProperties>
</file>