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6" r:id="rId1"/>
  </p:sldMasterIdLst>
  <p:notesMasterIdLst>
    <p:notesMasterId r:id="rId21"/>
  </p:notesMasterIdLst>
  <p:handoutMasterIdLst>
    <p:handoutMasterId r:id="rId22"/>
  </p:handoutMasterIdLst>
  <p:sldIdLst>
    <p:sldId id="265" r:id="rId2"/>
    <p:sldId id="317" r:id="rId3"/>
    <p:sldId id="425" r:id="rId4"/>
    <p:sldId id="426" r:id="rId5"/>
    <p:sldId id="427" r:id="rId6"/>
    <p:sldId id="428" r:id="rId7"/>
    <p:sldId id="429" r:id="rId8"/>
    <p:sldId id="430" r:id="rId9"/>
    <p:sldId id="431" r:id="rId10"/>
    <p:sldId id="432" r:id="rId11"/>
    <p:sldId id="316" r:id="rId12"/>
    <p:sldId id="433" r:id="rId13"/>
    <p:sldId id="434" r:id="rId14"/>
    <p:sldId id="435" r:id="rId15"/>
    <p:sldId id="436" r:id="rId16"/>
    <p:sldId id="437" r:id="rId17"/>
    <p:sldId id="438" r:id="rId18"/>
    <p:sldId id="439" r:id="rId19"/>
    <p:sldId id="48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ee Deljon" initials="RD" lastIdx="5" clrIdx="0"/>
  <p:cmAuthor id="2" name="Renee Deljon" initials="RD [2]" lastIdx="1" clrIdx="1"/>
  <p:cmAuthor id="3" name="Renee Deljon" initials="RD [3]" lastIdx="1" clrIdx="2"/>
  <p:cmAuthor id="4" name="Microsoft Office User" initials="Office"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2E0"/>
    <a:srgbClr val="5C6670"/>
    <a:srgbClr val="85909B"/>
    <a:srgbClr val="262626"/>
    <a:srgbClr val="8C1D40"/>
    <a:srgbClr val="FF7F32"/>
    <a:srgbClr val="78BE20"/>
    <a:srgbClr val="FFC627"/>
    <a:srgbClr val="FFF7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08" autoAdjust="0"/>
    <p:restoredTop sz="86086" autoAdjust="0"/>
  </p:normalViewPr>
  <p:slideViewPr>
    <p:cSldViewPr snapToGrid="0" snapToObjects="1">
      <p:cViewPr varScale="1">
        <p:scale>
          <a:sx n="96" d="100"/>
          <a:sy n="96" d="100"/>
        </p:scale>
        <p:origin x="11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01" d="100"/>
          <a:sy n="101" d="100"/>
        </p:scale>
        <p:origin x="237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pPr>
              <a:defRPr/>
            </a:pPr>
            <a:fld id="{4EC3F4C1-434E-C645-B2DE-E19685AD389A}" type="datetimeFigureOut">
              <a:rPr lang="en-US"/>
              <a:pPr>
                <a:defRPr/>
              </a:pPr>
              <a:t>7/17/19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pPr>
              <a:defRPr/>
            </a:pPr>
            <a:fld id="{0C41C6AF-373A-734C-B1B3-C92AED7B04B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E989F06-A072-0746-AD97-0BBC7C43B86A}" type="datetimeFigureOut">
              <a:rPr lang="en-US"/>
              <a:pPr>
                <a:defRPr/>
              </a:pPr>
              <a:t>7/17/19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DBA2961-5135-0B40-A62E-3548ACFB588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en-US" dirty="0"/>
              <a:t>Unit 1: Introduction to Machine Learning</a:t>
            </a:r>
          </a:p>
          <a:p>
            <a:r>
              <a:rPr lang="en-US" altLang="en-US" dirty="0"/>
              <a:t>Module 1: Introduction to Machine Learning</a:t>
            </a:r>
          </a:p>
        </p:txBody>
      </p:sp>
      <p:sp>
        <p:nvSpPr>
          <p:cNvPr id="4" name="Slide Number Placeholder 3"/>
          <p:cNvSpPr>
            <a:spLocks noGrp="1"/>
          </p:cNvSpPr>
          <p:nvPr>
            <p:ph type="sldNum" sz="quarter" idx="5"/>
          </p:nvPr>
        </p:nvSpPr>
        <p:spPr/>
        <p:txBody>
          <a:bodyPr/>
          <a:lstStyle/>
          <a:p>
            <a:pPr>
              <a:defRPr/>
            </a:pPr>
            <a:fld id="{E27C3158-0FCC-9644-9575-6A24A3EEE082}"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RL:</a:t>
            </a:r>
            <a:r>
              <a:rPr lang="en-US" altLang="en-US" baseline="0" dirty="0"/>
              <a:t> learning to take actions in order to maximize some notion of </a:t>
            </a:r>
            <a:r>
              <a:rPr lang="en-US" dirty="0"/>
              <a:t>reward.</a:t>
            </a:r>
            <a:endParaRPr lang="en-US" altLang="en-US" dirty="0"/>
          </a:p>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10</a:t>
            </a:fld>
            <a:endParaRPr lang="en-US"/>
          </a:p>
        </p:txBody>
      </p:sp>
    </p:spTree>
    <p:extLst>
      <p:ext uri="{BB962C8B-B14F-4D97-AF65-F5344CB8AC3E}">
        <p14:creationId xmlns:p14="http://schemas.microsoft.com/office/powerpoint/2010/main" val="371640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B573EE47-2691-B34C-9D59-7B68F738EDF5}"/>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CBF15D07-1B8E-AA45-B915-8F043BB12C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Unit 1 Introduction</a:t>
            </a:r>
            <a:r>
              <a:rPr lang="en-US" altLang="en-US" baseline="0" dirty="0"/>
              <a:t> to Machine Learning</a:t>
            </a:r>
            <a:endParaRPr lang="en-US" altLang="en-US" dirty="0"/>
          </a:p>
          <a:p>
            <a:r>
              <a:rPr lang="en-US" altLang="en-US" dirty="0"/>
              <a:t>Module</a:t>
            </a:r>
            <a:r>
              <a:rPr lang="en-US" altLang="en-US" baseline="0" dirty="0"/>
              <a:t> 2:  Illustrate machine learning with more specific examples, and then describe broader applications of machine learning</a:t>
            </a:r>
            <a:endParaRPr lang="en-US" altLang="en-US" dirty="0"/>
          </a:p>
        </p:txBody>
      </p:sp>
      <p:sp>
        <p:nvSpPr>
          <p:cNvPr id="4" name="Slide Number Placeholder 3">
            <a:extLst>
              <a:ext uri="{FF2B5EF4-FFF2-40B4-BE49-F238E27FC236}">
                <a16:creationId xmlns:a16="http://schemas.microsoft.com/office/drawing/2014/main" id="{36DE83F2-1E6D-8A4D-BC13-D251C967422F}"/>
              </a:ext>
            </a:extLst>
          </p:cNvPr>
          <p:cNvSpPr>
            <a:spLocks noGrp="1"/>
          </p:cNvSpPr>
          <p:nvPr>
            <p:ph type="sldNum" sz="quarter" idx="5"/>
          </p:nvPr>
        </p:nvSpPr>
        <p:spPr/>
        <p:txBody>
          <a:bodyPr/>
          <a:lstStyle/>
          <a:p>
            <a:pPr>
              <a:defRPr/>
            </a:pPr>
            <a:fld id="{7B6B30DB-C1FD-044F-AAA9-6290661DF929}" type="slidenum">
              <a:rPr lang="en-US" smtClean="0"/>
              <a:pPr>
                <a:defRPr/>
              </a:pPr>
              <a:t>12</a:t>
            </a:fld>
            <a:endParaRPr lang="en-US"/>
          </a:p>
        </p:txBody>
      </p:sp>
    </p:spTree>
    <p:extLst>
      <p:ext uri="{BB962C8B-B14F-4D97-AF65-F5344CB8AC3E}">
        <p14:creationId xmlns:p14="http://schemas.microsoft.com/office/powerpoint/2010/main" val="115796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AutoNum type="arabicPeriod"/>
            </a:pPr>
            <a:r>
              <a:rPr lang="en-US" baseline="0" dirty="0"/>
              <a:t>Video data; “Latent” label.</a:t>
            </a:r>
          </a:p>
          <a:p>
            <a:pPr marL="228600" indent="-228600">
              <a:buAutoNum type="arabicPeriod"/>
            </a:pPr>
            <a:r>
              <a:rPr lang="en-US" baseline="0" dirty="0"/>
              <a:t>Text data</a:t>
            </a:r>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13</a:t>
            </a:fld>
            <a:endParaRPr lang="en-US"/>
          </a:p>
        </p:txBody>
      </p:sp>
    </p:spTree>
    <p:extLst>
      <p:ext uri="{BB962C8B-B14F-4D97-AF65-F5344CB8AC3E}">
        <p14:creationId xmlns:p14="http://schemas.microsoft.com/office/powerpoint/2010/main" val="72473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AutoNum type="arabicPeriod"/>
            </a:pPr>
            <a:r>
              <a:rPr lang="en-US" baseline="0" dirty="0"/>
              <a:t>Multi-modal data; cross-modality learning</a:t>
            </a:r>
          </a:p>
          <a:p>
            <a:pPr marL="228600" indent="-228600">
              <a:buAutoNum type="arabicPeriod"/>
            </a:pPr>
            <a:r>
              <a:rPr lang="en-US" baseline="0" dirty="0"/>
              <a:t>Coarse label; multiple instance learning</a:t>
            </a:r>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14</a:t>
            </a:fld>
            <a:endParaRPr lang="en-US"/>
          </a:p>
        </p:txBody>
      </p:sp>
    </p:spTree>
    <p:extLst>
      <p:ext uri="{BB962C8B-B14F-4D97-AF65-F5344CB8AC3E}">
        <p14:creationId xmlns:p14="http://schemas.microsoft.com/office/powerpoint/2010/main" val="3560712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AutoNum type="arabicPeriod"/>
            </a:pPr>
            <a:r>
              <a:rPr lang="en-US" baseline="0" dirty="0"/>
              <a:t>Modeling a more “early-stage”/low-level vision task</a:t>
            </a:r>
          </a:p>
          <a:p>
            <a:pPr marL="228600" indent="-228600">
              <a:buAutoNum type="arabicPeriod"/>
            </a:pPr>
            <a:r>
              <a:rPr lang="en-US" baseline="0" dirty="0"/>
              <a:t>Modeling artistic effect? Relative learning?</a:t>
            </a:r>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15</a:t>
            </a:fld>
            <a:endParaRPr lang="en-US"/>
          </a:p>
        </p:txBody>
      </p:sp>
    </p:spTree>
    <p:extLst>
      <p:ext uri="{BB962C8B-B14F-4D97-AF65-F5344CB8AC3E}">
        <p14:creationId xmlns:p14="http://schemas.microsoft.com/office/powerpoint/2010/main" val="1547954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AutoNum type="arabicPeriod"/>
            </a:pPr>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16</a:t>
            </a:fld>
            <a:endParaRPr lang="en-US"/>
          </a:p>
        </p:txBody>
      </p:sp>
    </p:spTree>
    <p:extLst>
      <p:ext uri="{BB962C8B-B14F-4D97-AF65-F5344CB8AC3E}">
        <p14:creationId xmlns:p14="http://schemas.microsoft.com/office/powerpoint/2010/main" val="454035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effectLst/>
              </a:rPr>
              <a:t>Spam</a:t>
            </a:r>
            <a:r>
              <a:rPr lang="en-US" b="1" baseline="0" dirty="0">
                <a:effectLst/>
              </a:rPr>
              <a:t> detection</a:t>
            </a:r>
            <a:r>
              <a:rPr lang="en-US" b="0" baseline="0" dirty="0">
                <a:effectLst/>
              </a:rPr>
              <a:t>: e.g., spam email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effectLst/>
              </a:rPr>
              <a:t>Web Image Search</a:t>
            </a:r>
            <a:r>
              <a:rPr lang="en-US" b="0" baseline="0" dirty="0">
                <a:effectLst/>
              </a:rPr>
              <a:t>: e.g.,  search based on keywords, a description, or a sample image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effectLst/>
              </a:rPr>
              <a:t>Recommendation</a:t>
            </a:r>
            <a:r>
              <a:rPr lang="en-US" b="0" baseline="0" dirty="0">
                <a:effectLst/>
              </a:rPr>
              <a:t>: e.g.,  shopping applications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effectLst/>
              </a:rPr>
              <a:t>Spam</a:t>
            </a:r>
            <a:r>
              <a:rPr lang="en-US" b="1" baseline="0" dirty="0">
                <a:effectLst/>
              </a:rPr>
              <a:t> detection</a:t>
            </a:r>
            <a:r>
              <a:rPr lang="en-US" b="0" baseline="0" dirty="0">
                <a:effectLst/>
              </a:rPr>
              <a:t>: e.g., spam email</a:t>
            </a:r>
          </a:p>
          <a:p>
            <a:pPr marL="228600" indent="-228600">
              <a:buAutoNum type="arabicPeriod"/>
            </a:pPr>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17</a:t>
            </a:fld>
            <a:endParaRPr lang="en-US"/>
          </a:p>
        </p:txBody>
      </p:sp>
    </p:spTree>
    <p:extLst>
      <p:ext uri="{BB962C8B-B14F-4D97-AF65-F5344CB8AC3E}">
        <p14:creationId xmlns:p14="http://schemas.microsoft.com/office/powerpoint/2010/main" val="3049579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1" i="0" u="none" strike="noStrike" kern="1200" dirty="0">
                <a:solidFill>
                  <a:schemeClr val="tx1"/>
                </a:solidFill>
                <a:effectLst/>
                <a:latin typeface="+mn-lt"/>
                <a:ea typeface="+mn-ea"/>
                <a:cs typeface="+mn-cs"/>
              </a:rPr>
              <a:t>Credit</a:t>
            </a:r>
            <a:r>
              <a:rPr lang="en-US" sz="1200" b="1" i="0" u="none" strike="noStrike" kern="1200" baseline="0" dirty="0">
                <a:solidFill>
                  <a:schemeClr val="tx1"/>
                </a:solidFill>
                <a:effectLst/>
                <a:latin typeface="+mn-lt"/>
                <a:ea typeface="+mn-ea"/>
                <a:cs typeface="+mn-cs"/>
              </a:rPr>
              <a:t> risk assessment</a:t>
            </a:r>
            <a:r>
              <a:rPr lang="en-US" sz="1200" b="0" i="0" u="none" strike="noStrike" kern="1200" baseline="0" dirty="0">
                <a:solidFill>
                  <a:schemeClr val="tx1"/>
                </a:solidFill>
                <a:effectLst/>
                <a:latin typeface="+mn-lt"/>
                <a:ea typeface="+mn-ea"/>
                <a:cs typeface="+mn-cs"/>
              </a:rPr>
              <a:t>: </a:t>
            </a:r>
            <a:r>
              <a:rPr lang="en-US" dirty="0"/>
              <a:t>use data to assess the risk levels associated with certain borrowers.</a:t>
            </a:r>
          </a:p>
          <a:p>
            <a:pPr rtl="0"/>
            <a:r>
              <a:rPr lang="en-US" sz="1200" b="1" i="0" u="none" strike="noStrike" kern="1200" dirty="0">
                <a:solidFill>
                  <a:schemeClr val="tx1"/>
                </a:solidFill>
                <a:effectLst/>
                <a:latin typeface="+mn-lt"/>
                <a:ea typeface="+mn-ea"/>
                <a:cs typeface="+mn-cs"/>
              </a:rPr>
              <a:t>Fraud</a:t>
            </a:r>
            <a:r>
              <a:rPr lang="en-US" sz="1200" b="1" i="0" u="none" strike="noStrike" kern="1200" baseline="0" dirty="0">
                <a:solidFill>
                  <a:schemeClr val="tx1"/>
                </a:solidFill>
                <a:effectLst/>
                <a:latin typeface="+mn-lt"/>
                <a:ea typeface="+mn-ea"/>
                <a:cs typeface="+mn-cs"/>
              </a:rPr>
              <a:t> detection</a:t>
            </a:r>
            <a:r>
              <a:rPr lang="en-US" sz="1200" b="0" i="0" u="none" strike="noStrike" kern="1200" baseline="0" dirty="0">
                <a:solidFill>
                  <a:schemeClr val="tx1"/>
                </a:solidFill>
                <a:effectLst/>
                <a:latin typeface="+mn-lt"/>
                <a:ea typeface="+mn-ea"/>
                <a:cs typeface="+mn-cs"/>
              </a:rPr>
              <a:t>:  e.g., how credit card companies proactively deactivate your compromised /lost credit cards (before you realize they are compromised/lost), based on fraudulent activities.</a:t>
            </a:r>
          </a:p>
          <a:p>
            <a:pPr rtl="0"/>
            <a:r>
              <a:rPr lang="en-US" b="1" dirty="0"/>
              <a:t>Algorithmic trading: </a:t>
            </a:r>
            <a:r>
              <a:rPr lang="en-US" dirty="0"/>
              <a:t> a method of executing a large order (too large to fill all at once) using automated pre-programmed trading instructions accounting for variables such as time, price, and volume to send small slices of the order (child orders) out to the market over time. </a:t>
            </a:r>
            <a:endParaRPr lang="en-US" sz="1200" b="0" i="0" u="none" strike="noStrike" kern="1200" dirty="0">
              <a:solidFill>
                <a:schemeClr val="tx1"/>
              </a:solidFill>
              <a:effectLst/>
              <a:latin typeface="+mn-lt"/>
              <a:ea typeface="+mn-ea"/>
              <a:cs typeface="+mn-cs"/>
            </a:endParaRPr>
          </a:p>
          <a:p>
            <a:pPr marL="228600" indent="-228600">
              <a:buAutoNum type="arabicPeriod"/>
            </a:pPr>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18</a:t>
            </a:fld>
            <a:endParaRPr lang="en-US"/>
          </a:p>
        </p:txBody>
      </p:sp>
    </p:spTree>
    <p:extLst>
      <p:ext uri="{BB962C8B-B14F-4D97-AF65-F5344CB8AC3E}">
        <p14:creationId xmlns:p14="http://schemas.microsoft.com/office/powerpoint/2010/main" val="27673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B573EE47-2691-B34C-9D59-7B68F738EDF5}"/>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CBF15D07-1B8E-AA45-B915-8F043BB12C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Unit 1 </a:t>
            </a:r>
          </a:p>
          <a:p>
            <a:r>
              <a:rPr lang="en-US" altLang="en-US" dirty="0"/>
              <a:t>Module</a:t>
            </a:r>
            <a:r>
              <a:rPr lang="en-US" altLang="en-US" baseline="0" dirty="0"/>
              <a:t> 1: Define Machine Learning and illustrate key elements of machine Learning </a:t>
            </a:r>
            <a:endParaRPr lang="en-US" altLang="en-US" dirty="0"/>
          </a:p>
        </p:txBody>
      </p:sp>
      <p:sp>
        <p:nvSpPr>
          <p:cNvPr id="4" name="Slide Number Placeholder 3">
            <a:extLst>
              <a:ext uri="{FF2B5EF4-FFF2-40B4-BE49-F238E27FC236}">
                <a16:creationId xmlns:a16="http://schemas.microsoft.com/office/drawing/2014/main" id="{36DE83F2-1E6D-8A4D-BC13-D251C967422F}"/>
              </a:ext>
            </a:extLst>
          </p:cNvPr>
          <p:cNvSpPr>
            <a:spLocks noGrp="1"/>
          </p:cNvSpPr>
          <p:nvPr>
            <p:ph type="sldNum" sz="quarter" idx="5"/>
          </p:nvPr>
        </p:nvSpPr>
        <p:spPr/>
        <p:txBody>
          <a:bodyPr/>
          <a:lstStyle/>
          <a:p>
            <a:pPr>
              <a:defRPr/>
            </a:pPr>
            <a:fld id="{7B6B30DB-C1FD-044F-AAA9-6290661DF929}" type="slidenum">
              <a:rPr lang="en-US" smtClean="0"/>
              <a:pPr>
                <a:defRPr/>
              </a:pPr>
              <a:t>2</a:t>
            </a:fld>
            <a:endParaRPr lang="en-US"/>
          </a:p>
        </p:txBody>
      </p:sp>
    </p:spTree>
    <p:extLst>
      <p:ext uri="{BB962C8B-B14F-4D97-AF65-F5344CB8AC3E}">
        <p14:creationId xmlns:p14="http://schemas.microsoft.com/office/powerpoint/2010/main" val="136971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Different</a:t>
            </a:r>
            <a:r>
              <a:rPr lang="en-US" baseline="0" dirty="0"/>
              <a:t> definitions f</a:t>
            </a:r>
            <a:r>
              <a:rPr lang="en-US" dirty="0"/>
              <a:t>ocus on different aspects: classification, prediction, modeling, pattern recognition, etc.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Learning</a:t>
            </a:r>
            <a:r>
              <a:rPr lang="en-US" baseline="0" dirty="0"/>
              <a:t> enables adaption; Adaptivity of a system is the ultimate test whether a system can learn.</a:t>
            </a:r>
            <a:endParaRPr lang="en-US" dirty="0"/>
          </a:p>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3</a:t>
            </a:fld>
            <a:endParaRPr lang="en-US"/>
          </a:p>
        </p:txBody>
      </p:sp>
    </p:spTree>
    <p:extLst>
      <p:ext uri="{BB962C8B-B14F-4D97-AF65-F5344CB8AC3E}">
        <p14:creationId xmlns:p14="http://schemas.microsoft.com/office/powerpoint/2010/main" val="13566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4</a:t>
            </a:fld>
            <a:endParaRPr lang="en-US"/>
          </a:p>
        </p:txBody>
      </p:sp>
    </p:spTree>
    <p:extLst>
      <p:ext uri="{BB962C8B-B14F-4D97-AF65-F5344CB8AC3E}">
        <p14:creationId xmlns:p14="http://schemas.microsoft.com/office/powerpoint/2010/main" val="49755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5</a:t>
            </a:fld>
            <a:endParaRPr lang="en-US"/>
          </a:p>
        </p:txBody>
      </p:sp>
    </p:spTree>
    <p:extLst>
      <p:ext uri="{BB962C8B-B14F-4D97-AF65-F5344CB8AC3E}">
        <p14:creationId xmlns:p14="http://schemas.microsoft.com/office/powerpoint/2010/main" val="2995591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6</a:t>
            </a:fld>
            <a:endParaRPr lang="en-US"/>
          </a:p>
        </p:txBody>
      </p:sp>
    </p:spTree>
    <p:extLst>
      <p:ext uri="{BB962C8B-B14F-4D97-AF65-F5344CB8AC3E}">
        <p14:creationId xmlns:p14="http://schemas.microsoft.com/office/powerpoint/2010/main" val="340881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7</a:t>
            </a:fld>
            <a:endParaRPr lang="en-US"/>
          </a:p>
        </p:txBody>
      </p:sp>
    </p:spTree>
    <p:extLst>
      <p:ext uri="{BB962C8B-B14F-4D97-AF65-F5344CB8AC3E}">
        <p14:creationId xmlns:p14="http://schemas.microsoft.com/office/powerpoint/2010/main" val="59561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In general, we will need a math model as</a:t>
            </a:r>
            <a:r>
              <a:rPr lang="en-US" altLang="en-US" baseline="0" dirty="0"/>
              <a:t> a tool for achieving the task using the extracted features. In this illustrative example, the task is classification. Let’s see what type of models we may use for the task.  Linear? Quadratic, etc.</a:t>
            </a:r>
            <a:endParaRPr lang="en-US" altLang="en-US" dirty="0"/>
          </a:p>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8</a:t>
            </a:fld>
            <a:endParaRPr lang="en-US"/>
          </a:p>
        </p:txBody>
      </p:sp>
    </p:spTree>
    <p:extLst>
      <p:ext uri="{BB962C8B-B14F-4D97-AF65-F5344CB8AC3E}">
        <p14:creationId xmlns:p14="http://schemas.microsoft.com/office/powerpoint/2010/main" val="407134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9B66470-CC74-9F46-B656-831025645672}"/>
              </a:ext>
            </a:extLst>
          </p:cNvPr>
          <p:cNvSpPr>
            <a:spLocks noGrp="1" noRot="1" noChangeAspect="1" noTextEdit="1"/>
          </p:cNvSpPr>
          <p:nvPr>
            <p:ph type="sldImg"/>
          </p:nvPr>
        </p:nvSpPr>
        <p:spPr bwMode="auto">
          <a:xfrm>
            <a:off x="1414463" y="1162050"/>
            <a:ext cx="4181475"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0FD5FB5-0ED3-6C4A-A8DB-2FDFA2942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62A4B6A6-EC7E-4544-A218-E5978AA35EC7}"/>
              </a:ext>
            </a:extLst>
          </p:cNvPr>
          <p:cNvSpPr>
            <a:spLocks noGrp="1"/>
          </p:cNvSpPr>
          <p:nvPr>
            <p:ph type="sldNum" sz="quarter" idx="5"/>
          </p:nvPr>
        </p:nvSpPr>
        <p:spPr/>
        <p:txBody>
          <a:bodyPr/>
          <a:lstStyle/>
          <a:p>
            <a:pPr>
              <a:defRPr/>
            </a:pPr>
            <a:fld id="{0F1C1CC5-316C-5E4C-8CAB-47E8612E606D}" type="slidenum">
              <a:rPr lang="en-US" smtClean="0"/>
              <a:pPr>
                <a:defRPr/>
              </a:pPr>
              <a:t>9</a:t>
            </a:fld>
            <a:endParaRPr lang="en-US"/>
          </a:p>
        </p:txBody>
      </p:sp>
    </p:spTree>
    <p:extLst>
      <p:ext uri="{BB962C8B-B14F-4D97-AF65-F5344CB8AC3E}">
        <p14:creationId xmlns:p14="http://schemas.microsoft.com/office/powerpoint/2010/main" val="275985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986069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873092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9890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Rectangle 2"/>
          <p:cNvSpPr/>
          <p:nvPr userDrawn="1"/>
        </p:nvSpPr>
        <p:spPr>
          <a:xfrm>
            <a:off x="0" y="1725614"/>
            <a:ext cx="9144000" cy="3406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19750" y="5310188"/>
            <a:ext cx="3133726"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bwMode="auto">
          <a:xfrm>
            <a:off x="1383506" y="1651001"/>
            <a:ext cx="6376988" cy="73025"/>
          </a:xfrm>
          <a:prstGeom prst="rect">
            <a:avLst/>
          </a:prstGeom>
          <a:solidFill>
            <a:srgbClr val="00A2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6" name="Rectangle 5"/>
          <p:cNvSpPr/>
          <p:nvPr userDrawn="1"/>
        </p:nvSpPr>
        <p:spPr bwMode="auto">
          <a:xfrm>
            <a:off x="1383506" y="1651001"/>
            <a:ext cx="728663" cy="73025"/>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userDrawn="1"/>
        </p:nvSpPr>
        <p:spPr bwMode="auto">
          <a:xfrm>
            <a:off x="2795587" y="1651001"/>
            <a:ext cx="728663" cy="74613"/>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bwMode="auto">
          <a:xfrm>
            <a:off x="4207669" y="1651001"/>
            <a:ext cx="728663" cy="74613"/>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userDrawn="1"/>
        </p:nvSpPr>
        <p:spPr bwMode="auto">
          <a:xfrm>
            <a:off x="5619750" y="1651001"/>
            <a:ext cx="728663" cy="74613"/>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userDrawn="1"/>
        </p:nvSpPr>
        <p:spPr bwMode="auto">
          <a:xfrm>
            <a:off x="7031831" y="1651001"/>
            <a:ext cx="728663" cy="74613"/>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Content Placeholder 14"/>
          <p:cNvSpPr>
            <a:spLocks noGrp="1"/>
          </p:cNvSpPr>
          <p:nvPr>
            <p:ph sz="quarter" idx="11"/>
          </p:nvPr>
        </p:nvSpPr>
        <p:spPr>
          <a:xfrm>
            <a:off x="747713" y="1981515"/>
            <a:ext cx="7648575" cy="791344"/>
          </a:xfrm>
          <a:prstGeom prst="rect">
            <a:avLst/>
          </a:prstGeom>
        </p:spPr>
        <p:txBody>
          <a:bodyPr>
            <a:noAutofit/>
          </a:bodyPr>
          <a:lstStyle>
            <a:lvl1pPr marL="0" indent="0" algn="ctr">
              <a:buNone/>
              <a:defRPr sz="4500" b="1">
                <a:solidFill>
                  <a:srgbClr val="5C6670"/>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529385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1" name="Title 20"/>
          <p:cNvSpPr>
            <a:spLocks noGrp="1"/>
          </p:cNvSpPr>
          <p:nvPr>
            <p:ph type="title"/>
          </p:nvPr>
        </p:nvSpPr>
        <p:spPr>
          <a:xfrm>
            <a:off x="628650" y="-204217"/>
            <a:ext cx="7886700" cy="1325563"/>
          </a:xfrm>
        </p:spPr>
        <p:txBody>
          <a:bodyPr/>
          <a:lstStyle>
            <a:lvl1pPr>
              <a:defRPr>
                <a:solidFill>
                  <a:srgbClr val="5C6670"/>
                </a:solidFill>
              </a:defRPr>
            </a:lvl1pPr>
          </a:lstStyle>
          <a:p>
            <a:r>
              <a:rPr lang="en-US" dirty="0"/>
              <a:t>Click to edit Master title style</a:t>
            </a:r>
          </a:p>
        </p:txBody>
      </p:sp>
    </p:spTree>
    <p:extLst>
      <p:ext uri="{BB962C8B-B14F-4D97-AF65-F5344CB8AC3E}">
        <p14:creationId xmlns:p14="http://schemas.microsoft.com/office/powerpoint/2010/main" val="213241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1" name="Title 20"/>
          <p:cNvSpPr>
            <a:spLocks noGrp="1"/>
          </p:cNvSpPr>
          <p:nvPr>
            <p:ph type="title"/>
          </p:nvPr>
        </p:nvSpPr>
        <p:spPr>
          <a:xfrm>
            <a:off x="628650" y="-169712"/>
            <a:ext cx="7886700" cy="1325563"/>
          </a:xfrm>
        </p:spPr>
        <p:txBody>
          <a:bodyPr/>
          <a:lstStyle>
            <a:lvl1pPr>
              <a:defRPr>
                <a:solidFill>
                  <a:srgbClr val="5C6670"/>
                </a:solidFill>
              </a:defRPr>
            </a:lvl1pPr>
          </a:lstStyle>
          <a:p>
            <a:r>
              <a:rPr lang="en-US" dirty="0"/>
              <a:t>Click to edit Master title style</a:t>
            </a:r>
          </a:p>
        </p:txBody>
      </p:sp>
    </p:spTree>
    <p:extLst>
      <p:ext uri="{BB962C8B-B14F-4D97-AF65-F5344CB8AC3E}">
        <p14:creationId xmlns:p14="http://schemas.microsoft.com/office/powerpoint/2010/main" val="3789416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712017" y="1589088"/>
            <a:ext cx="4127183" cy="4621213"/>
          </a:xfrm>
          <a:prstGeom prst="rect">
            <a:avLst/>
          </a:prstGeom>
        </p:spPr>
        <p:txBody>
          <a:bodyPr/>
          <a:lstStyle>
            <a:lvl1pPr marL="171450" indent="-171450">
              <a:lnSpc>
                <a:spcPct val="100000"/>
              </a:lnSpc>
              <a:spcBef>
                <a:spcPts val="1800"/>
              </a:spcBef>
              <a:spcAft>
                <a:spcPts val="450"/>
              </a:spcAft>
              <a:buClr>
                <a:srgbClr val="00A2E0"/>
              </a:buClr>
              <a:buSzPct val="120000"/>
              <a:buFont typeface="Akzidenz Grotesk BE XBdCn" panose="020B0506000000000000" pitchFamily="34" charset="0"/>
              <a:buChar char="|"/>
              <a:defRPr b="1">
                <a:solidFill>
                  <a:srgbClr val="5C6670"/>
                </a:solidFill>
                <a:latin typeface="Arial" panose="020B0604020202020204" pitchFamily="34" charset="0"/>
                <a:cs typeface="Arial" panose="020B0604020202020204" pitchFamily="34" charset="0"/>
              </a:defRPr>
            </a:lvl1pPr>
            <a:lvl2pPr marL="548640" marR="0" indent="-205740" algn="l" defTabSz="685800" rtl="0" eaLnBrk="1" fontAlgn="base" latinLnBrk="0" hangingPunct="1">
              <a:lnSpc>
                <a:spcPct val="10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1028700" marR="0" indent="-342900"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kzidenz-Grotesk Pro Light" panose="02000506040000020003" pitchFamily="50"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dirty="0"/>
              <a:t>Click to edit Master text</a:t>
            </a:r>
          </a:p>
          <a:p>
            <a:pPr lvl="1"/>
            <a:r>
              <a:rPr lang="en-US" dirty="0"/>
              <a:t>Second level</a:t>
            </a:r>
          </a:p>
          <a:p>
            <a:pPr lvl="1"/>
            <a:r>
              <a:rPr lang="en-US" dirty="0"/>
              <a:t>Second level</a:t>
            </a:r>
          </a:p>
        </p:txBody>
      </p:sp>
      <p:sp>
        <p:nvSpPr>
          <p:cNvPr id="6" name="Text Placeholder 9"/>
          <p:cNvSpPr>
            <a:spLocks noGrp="1"/>
          </p:cNvSpPr>
          <p:nvPr>
            <p:ph type="body" sz="quarter" idx="13"/>
          </p:nvPr>
        </p:nvSpPr>
        <p:spPr>
          <a:xfrm>
            <a:off x="292417" y="1589088"/>
            <a:ext cx="4136348" cy="4621213"/>
          </a:xfrm>
          <a:prstGeom prst="rect">
            <a:avLst/>
          </a:prstGeom>
        </p:spPr>
        <p:txBody>
          <a:bodyPr/>
          <a:lstStyle>
            <a:lvl1pPr marL="171450" indent="-171450">
              <a:lnSpc>
                <a:spcPct val="100000"/>
              </a:lnSpc>
              <a:spcBef>
                <a:spcPts val="1800"/>
              </a:spcBef>
              <a:spcAft>
                <a:spcPts val="450"/>
              </a:spcAft>
              <a:buClr>
                <a:srgbClr val="00A2E0"/>
              </a:buClr>
              <a:buSzPct val="120000"/>
              <a:buFont typeface="Akzidenz Grotesk BE XBdCn" panose="020B0506000000000000" pitchFamily="34" charset="0"/>
              <a:buChar char="|"/>
              <a:defRPr b="1">
                <a:solidFill>
                  <a:srgbClr val="5C6670"/>
                </a:solidFill>
                <a:latin typeface="Arial" panose="020B0604020202020204" pitchFamily="34" charset="0"/>
                <a:cs typeface="Arial" panose="020B0604020202020204" pitchFamily="34" charset="0"/>
              </a:defRPr>
            </a:lvl1pPr>
            <a:lvl2pPr marL="548640" marR="0" indent="-205740" algn="l" defTabSz="685800" rtl="0" eaLnBrk="1" fontAlgn="base" latinLnBrk="0" hangingPunct="1">
              <a:lnSpc>
                <a:spcPct val="10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kzidenz-Grotesk Pro Light" panose="02000506040000020003" pitchFamily="50"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dirty="0"/>
              <a:t>Click to edit Master text</a:t>
            </a:r>
          </a:p>
          <a:p>
            <a:pPr lvl="1"/>
            <a:r>
              <a:rPr lang="en-US" dirty="0"/>
              <a:t>Second level</a:t>
            </a:r>
          </a:p>
          <a:p>
            <a:pPr lvl="1"/>
            <a:r>
              <a:rPr lang="en-US" dirty="0"/>
              <a:t>Second level</a:t>
            </a:r>
          </a:p>
        </p:txBody>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107026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97168" y="1828797"/>
            <a:ext cx="8734425" cy="4559302"/>
          </a:xfrm>
          <a:prstGeom prst="rect">
            <a:avLst/>
          </a:prstGeom>
          <a:solidFill>
            <a:schemeClr val="bg1">
              <a:lumMod val="95000"/>
            </a:schemeClr>
          </a:solidFill>
        </p:spPr>
        <p:txBody>
          <a:bodyPr anchor="ctr">
            <a:normAutofit/>
          </a:bodyPr>
          <a:lstStyle>
            <a:lvl1pPr marL="0" indent="0" algn="ctr">
              <a:buNone/>
              <a:defRPr sz="1200" baseline="0">
                <a:solidFill>
                  <a:schemeClr val="bg1">
                    <a:lumMod val="75000"/>
                  </a:schemeClr>
                </a:solidFill>
                <a:latin typeface="Akzidenz Grotesk BE Bold" panose="020B0500000000000000" pitchFamily="34" charset="0"/>
              </a:defRPr>
            </a:lvl1pPr>
          </a:lstStyle>
          <a:p>
            <a:pPr lvl="0"/>
            <a:r>
              <a:rPr lang="en-US" noProof="0"/>
              <a:t>Click icon to add picture</a:t>
            </a:r>
            <a:endParaRPr lang="en-US" noProof="0" dirty="0"/>
          </a:p>
        </p:txBody>
      </p:sp>
      <p:sp>
        <p:nvSpPr>
          <p:cNvPr id="11" name="Content Placeholder 10"/>
          <p:cNvSpPr>
            <a:spLocks noGrp="1"/>
          </p:cNvSpPr>
          <p:nvPr>
            <p:ph sz="quarter" idx="12"/>
          </p:nvPr>
        </p:nvSpPr>
        <p:spPr>
          <a:xfrm>
            <a:off x="197644" y="6489700"/>
            <a:ext cx="8753475" cy="254000"/>
          </a:xfrm>
          <a:prstGeom prst="rect">
            <a:avLst/>
          </a:prstGeom>
        </p:spPr>
        <p:txBody>
          <a:bodyPr>
            <a:noAutofit/>
          </a:bodyPr>
          <a:lstStyle>
            <a:lvl1pPr marL="0" indent="0">
              <a:buNone/>
              <a:defRPr sz="1050" baseline="0">
                <a:solidFill>
                  <a:srgbClr val="8C1D40"/>
                </a:solidFill>
                <a:latin typeface="Akzidenz-Grotesk Pro Light" panose="02000506040000020003" pitchFamily="50" charset="0"/>
              </a:defRPr>
            </a:lvl1pPr>
          </a:lstStyle>
          <a:p>
            <a:pPr lvl="0"/>
            <a:r>
              <a:rPr lang="en-US"/>
              <a:t>Click to edit Master text styles</a:t>
            </a:r>
          </a:p>
        </p:txBody>
      </p:sp>
      <p:sp>
        <p:nvSpPr>
          <p:cNvPr id="12" name="Title 11"/>
          <p:cNvSpPr>
            <a:spLocks noGrp="1"/>
          </p:cNvSpPr>
          <p:nvPr>
            <p:ph type="title"/>
          </p:nvPr>
        </p:nvSpPr>
        <p:spPr/>
        <p:txBody>
          <a:bodyPr/>
          <a:lstStyle/>
          <a:p>
            <a:r>
              <a:rPr lang="en-US"/>
              <a:t>Click to edit Master title style</a:t>
            </a:r>
          </a:p>
        </p:txBody>
      </p:sp>
      <p:sp>
        <p:nvSpPr>
          <p:cNvPr id="5" name="Content Placeholder 2"/>
          <p:cNvSpPr>
            <a:spLocks noGrp="1"/>
          </p:cNvSpPr>
          <p:nvPr>
            <p:ph sz="quarter" idx="14"/>
          </p:nvPr>
        </p:nvSpPr>
        <p:spPr>
          <a:xfrm>
            <a:off x="197643" y="1371597"/>
            <a:ext cx="8753476" cy="457200"/>
          </a:xfrm>
          <a:prstGeom prst="rect">
            <a:avLst/>
          </a:prstGeom>
        </p:spPr>
        <p:txBody>
          <a:bodyPr/>
          <a:lstStyle>
            <a:lvl1pPr marL="0" indent="0" algn="ctr">
              <a:buNone/>
              <a:defRPr sz="1500" b="1">
                <a:solidFill>
                  <a:srgbClr val="8C1D40"/>
                </a:solidFill>
                <a:latin typeface="Arial" panose="020B0604020202020204" pitchFamily="34" charset="0"/>
                <a:cs typeface="Arial" panose="020B0604020202020204" pitchFamily="34" charset="0"/>
              </a:defRPr>
            </a:lvl1pPr>
            <a:lvl2pPr marL="342900" marR="0" indent="0" algn="l" defTabSz="685800" rtl="0" eaLnBrk="1" fontAlgn="base" latinLnBrk="0" hangingPunct="1">
              <a:lnSpc>
                <a:spcPct val="90000"/>
              </a:lnSpc>
              <a:spcBef>
                <a:spcPts val="375"/>
              </a:spcBef>
              <a:spcAft>
                <a:spcPct val="0"/>
              </a:spcAft>
              <a:buClr>
                <a:srgbClr val="5C6670"/>
              </a:buClr>
              <a:buSzTx/>
              <a:buFont typeface="Courier New" panose="02070309020205020404" pitchFamily="49" charset="0"/>
              <a:buNone/>
              <a:tabLst/>
              <a:defRPr/>
            </a:lvl2pPr>
          </a:lstStyle>
          <a:p>
            <a:pPr lvl="0"/>
            <a:r>
              <a:rPr lang="en-US" dirty="0"/>
              <a:t>Click to edit Master text</a:t>
            </a:r>
          </a:p>
          <a:p>
            <a:pPr lvl="1"/>
            <a:endParaRPr lang="en-US" dirty="0"/>
          </a:p>
        </p:txBody>
      </p:sp>
    </p:spTree>
    <p:extLst>
      <p:ext uri="{BB962C8B-B14F-4D97-AF65-F5344CB8AC3E}">
        <p14:creationId xmlns:p14="http://schemas.microsoft.com/office/powerpoint/2010/main" val="276782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lumn with Imag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4095750" y="1886857"/>
            <a:ext cx="4835843" cy="4171043"/>
          </a:xfrm>
          <a:prstGeom prst="rect">
            <a:avLst/>
          </a:prstGeom>
          <a:solidFill>
            <a:schemeClr val="bg1">
              <a:lumMod val="95000"/>
            </a:schemeClr>
          </a:solidFill>
        </p:spPr>
        <p:txBody>
          <a:bodyPr anchor="ctr">
            <a:normAutofit/>
          </a:bodyPr>
          <a:lstStyle>
            <a:lvl1pPr marL="0" indent="0" algn="ctr">
              <a:buNone/>
              <a:defRPr sz="1200" baseline="0">
                <a:solidFill>
                  <a:schemeClr val="bg1">
                    <a:lumMod val="75000"/>
                  </a:schemeClr>
                </a:solidFill>
                <a:latin typeface="Akzidenz Grotesk BE Bold" panose="020B0500000000000000" pitchFamily="34" charset="0"/>
              </a:defRPr>
            </a:lvl1pPr>
          </a:lstStyle>
          <a:p>
            <a:pPr lvl="0"/>
            <a:r>
              <a:rPr lang="en-US" noProof="0"/>
              <a:t>Click icon to add picture</a:t>
            </a:r>
            <a:endParaRPr lang="en-US" noProof="0" dirty="0"/>
          </a:p>
        </p:txBody>
      </p:sp>
      <p:sp>
        <p:nvSpPr>
          <p:cNvPr id="10" name="Text Placeholder 9"/>
          <p:cNvSpPr>
            <a:spLocks noGrp="1"/>
          </p:cNvSpPr>
          <p:nvPr>
            <p:ph type="body" sz="quarter" idx="12"/>
          </p:nvPr>
        </p:nvSpPr>
        <p:spPr>
          <a:xfrm>
            <a:off x="178117" y="1436688"/>
            <a:ext cx="3698558" cy="4621213"/>
          </a:xfrm>
          <a:prstGeom prst="rect">
            <a:avLst/>
          </a:prstGeom>
        </p:spPr>
        <p:txBody>
          <a:bodyPr/>
          <a:lstStyle>
            <a:lvl1pPr marL="171450" indent="-171450">
              <a:lnSpc>
                <a:spcPct val="100000"/>
              </a:lnSpc>
              <a:spcBef>
                <a:spcPts val="1800"/>
              </a:spcBef>
              <a:spcAft>
                <a:spcPts val="450"/>
              </a:spcAft>
              <a:buClr>
                <a:srgbClr val="00A2E0"/>
              </a:buClr>
              <a:buSzPct val="120000"/>
              <a:buFont typeface="Arial" panose="020B0604020202020204" pitchFamily="34" charset="0"/>
              <a:buChar char="|"/>
              <a:defRPr b="1">
                <a:solidFill>
                  <a:srgbClr val="5C6670"/>
                </a:solidFill>
                <a:latin typeface="Arial" panose="020B0604020202020204" pitchFamily="34" charset="0"/>
                <a:cs typeface="Arial" panose="020B0604020202020204" pitchFamily="34" charset="0"/>
              </a:defRPr>
            </a:lvl1pPr>
            <a:lvl2pPr marL="548640" indent="-205740">
              <a:lnSpc>
                <a:spcPct val="100000"/>
              </a:lnSpc>
              <a:spcAft>
                <a:spcPts val="450"/>
              </a:spcAft>
              <a:buClr>
                <a:srgbClr val="5C6670"/>
              </a:buClr>
              <a:buFont typeface="Courier New" panose="02070309020205020404" pitchFamily="49" charset="0"/>
              <a:buChar char="-"/>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a:t>
            </a:r>
          </a:p>
          <a:p>
            <a:pPr lvl="1"/>
            <a:r>
              <a:rPr lang="en-US" dirty="0"/>
              <a:t>Second level</a:t>
            </a:r>
          </a:p>
        </p:txBody>
      </p:sp>
      <p:sp>
        <p:nvSpPr>
          <p:cNvPr id="17" name="Content Placeholder 16"/>
          <p:cNvSpPr>
            <a:spLocks noGrp="1"/>
          </p:cNvSpPr>
          <p:nvPr>
            <p:ph sz="quarter" idx="13"/>
          </p:nvPr>
        </p:nvSpPr>
        <p:spPr>
          <a:xfrm>
            <a:off x="4095750" y="6134100"/>
            <a:ext cx="4836319" cy="317500"/>
          </a:xfrm>
          <a:prstGeom prst="rect">
            <a:avLst/>
          </a:prstGeom>
        </p:spPr>
        <p:txBody>
          <a:bodyPr>
            <a:noAutofit/>
          </a:bodyPr>
          <a:lstStyle>
            <a:lvl1pPr marL="0" indent="0" algn="r">
              <a:buNone/>
              <a:defRPr sz="1050" baseline="0">
                <a:solidFill>
                  <a:srgbClr val="8C1D40"/>
                </a:solidFill>
                <a:latin typeface="Akzidenz-Grotesk Pro Light" panose="02000506040000020003" pitchFamily="50" charset="0"/>
              </a:defRPr>
            </a:lvl1pPr>
            <a:lvl2pPr marL="342900" indent="0">
              <a:buNone/>
              <a:defRPr sz="1050">
                <a:latin typeface="Akzidenz-Grotesk Pro Light" panose="02000506040000020003" pitchFamily="50" charset="0"/>
              </a:defRPr>
            </a:lvl2pPr>
            <a:lvl3pPr marL="685800" indent="0">
              <a:buNone/>
              <a:defRPr sz="1050">
                <a:latin typeface="Akzidenz-Grotesk Pro Light" panose="02000506040000020003" pitchFamily="50" charset="0"/>
              </a:defRPr>
            </a:lvl3pPr>
            <a:lvl4pPr marL="1028700" indent="0">
              <a:buNone/>
              <a:defRPr sz="1050">
                <a:latin typeface="Akzidenz-Grotesk Pro Light" panose="02000506040000020003" pitchFamily="50" charset="0"/>
              </a:defRPr>
            </a:lvl4pPr>
            <a:lvl5pPr marL="1371600" indent="0">
              <a:buNone/>
              <a:defRPr sz="1050">
                <a:latin typeface="Akzidenz-Grotesk Pro Light" panose="02000506040000020003" pitchFamily="50" charset="0"/>
              </a:defRPr>
            </a:lvl5pPr>
          </a:lstStyle>
          <a:p>
            <a:pPr lvl="0"/>
            <a:r>
              <a:rPr lang="en-US"/>
              <a:t>Click to edit Master text styles</a:t>
            </a:r>
          </a:p>
        </p:txBody>
      </p:sp>
      <p:sp>
        <p:nvSpPr>
          <p:cNvPr id="19" name="Title 18"/>
          <p:cNvSpPr>
            <a:spLocks noGrp="1"/>
          </p:cNvSpPr>
          <p:nvPr>
            <p:ph type="title"/>
          </p:nvPr>
        </p:nvSpPr>
        <p:spPr/>
        <p:txBody>
          <a:bodyPr/>
          <a:lstStyle/>
          <a:p>
            <a:r>
              <a:rPr lang="en-US" dirty="0"/>
              <a:t>Click to edit Master title style</a:t>
            </a:r>
          </a:p>
        </p:txBody>
      </p:sp>
      <p:sp>
        <p:nvSpPr>
          <p:cNvPr id="3" name="Content Placeholder 2"/>
          <p:cNvSpPr>
            <a:spLocks noGrp="1"/>
          </p:cNvSpPr>
          <p:nvPr>
            <p:ph sz="quarter" idx="14"/>
          </p:nvPr>
        </p:nvSpPr>
        <p:spPr>
          <a:xfrm>
            <a:off x="4095749" y="1411511"/>
            <a:ext cx="4836320" cy="457200"/>
          </a:xfrm>
          <a:prstGeom prst="rect">
            <a:avLst/>
          </a:prstGeom>
        </p:spPr>
        <p:txBody>
          <a:bodyPr/>
          <a:lstStyle>
            <a:lvl1pPr marL="0" indent="0" algn="ctr">
              <a:buNone/>
              <a:defRPr sz="1500" b="1">
                <a:solidFill>
                  <a:srgbClr val="8C1D40"/>
                </a:solidFill>
                <a:latin typeface="Arial" panose="020B0604020202020204" pitchFamily="34" charset="0"/>
                <a:cs typeface="Arial" panose="020B0604020202020204" pitchFamily="34" charset="0"/>
              </a:defRPr>
            </a:lvl1pPr>
            <a:lvl2pPr marL="342900" marR="0" indent="0" algn="l" defTabSz="685800" rtl="0" eaLnBrk="1" fontAlgn="base" latinLnBrk="0" hangingPunct="1">
              <a:lnSpc>
                <a:spcPct val="90000"/>
              </a:lnSpc>
              <a:spcBef>
                <a:spcPts val="375"/>
              </a:spcBef>
              <a:spcAft>
                <a:spcPct val="0"/>
              </a:spcAft>
              <a:buClr>
                <a:srgbClr val="5C6670"/>
              </a:buClr>
              <a:buSzTx/>
              <a:buFont typeface="Courier New" panose="02070309020205020404" pitchFamily="49" charset="0"/>
              <a:buNone/>
              <a:tabLst/>
              <a:defRPr/>
            </a:lvl2pPr>
          </a:lstStyle>
          <a:p>
            <a:pPr lvl="0"/>
            <a:r>
              <a:rPr lang="en-US" dirty="0"/>
              <a:t>Click to edit Master text</a:t>
            </a:r>
          </a:p>
          <a:p>
            <a:pPr lvl="1"/>
            <a:endParaRPr lang="en-US" dirty="0"/>
          </a:p>
        </p:txBody>
      </p:sp>
    </p:spTree>
    <p:extLst>
      <p:ext uri="{BB962C8B-B14F-4D97-AF65-F5344CB8AC3E}">
        <p14:creationId xmlns:p14="http://schemas.microsoft.com/office/powerpoint/2010/main" val="440805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with Image Abov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97167" y="1854192"/>
            <a:ext cx="4203383" cy="2699662"/>
          </a:xfrm>
          <a:prstGeom prst="rect">
            <a:avLst/>
          </a:prstGeom>
          <a:solidFill>
            <a:schemeClr val="bg1">
              <a:lumMod val="95000"/>
            </a:schemeClr>
          </a:solidFill>
        </p:spPr>
        <p:txBody>
          <a:bodyPr anchor="ctr">
            <a:normAutofit/>
          </a:bodyPr>
          <a:lstStyle>
            <a:lvl1pPr marL="0" indent="0" algn="ctr">
              <a:buNone/>
              <a:defRPr sz="1200" baseline="0">
                <a:solidFill>
                  <a:schemeClr val="bg1">
                    <a:lumMod val="75000"/>
                  </a:schemeClr>
                </a:solidFill>
                <a:latin typeface="Akzidenz Grotesk BE Bold" panose="020B0500000000000000" pitchFamily="34" charset="0"/>
              </a:defRPr>
            </a:lvl1pPr>
          </a:lstStyle>
          <a:p>
            <a:pPr lvl="0"/>
            <a:r>
              <a:rPr lang="en-US" noProof="0"/>
              <a:t>Click icon to add picture</a:t>
            </a:r>
            <a:endParaRPr lang="en-US" noProof="0" dirty="0"/>
          </a:p>
        </p:txBody>
      </p:sp>
      <p:sp>
        <p:nvSpPr>
          <p:cNvPr id="11" name="Content Placeholder 10"/>
          <p:cNvSpPr>
            <a:spLocks noGrp="1"/>
          </p:cNvSpPr>
          <p:nvPr>
            <p:ph sz="quarter" idx="12"/>
          </p:nvPr>
        </p:nvSpPr>
        <p:spPr>
          <a:xfrm>
            <a:off x="178117" y="4650228"/>
            <a:ext cx="4222433" cy="254000"/>
          </a:xfrm>
          <a:prstGeom prst="rect">
            <a:avLst/>
          </a:prstGeom>
        </p:spPr>
        <p:txBody>
          <a:bodyPr>
            <a:noAutofit/>
          </a:bodyPr>
          <a:lstStyle>
            <a:lvl1pPr marL="0" indent="0">
              <a:buNone/>
              <a:defRPr sz="1050" baseline="0">
                <a:solidFill>
                  <a:srgbClr val="8C1D40"/>
                </a:solidFill>
                <a:latin typeface="Akzidenz-Grotesk Pro Light" panose="02000506040000020003" pitchFamily="50" charset="0"/>
              </a:defRPr>
            </a:lvl1pPr>
          </a:lstStyle>
          <a:p>
            <a:pPr lvl="0"/>
            <a:r>
              <a:rPr lang="en-US"/>
              <a:t>Click to edit Master text styles</a:t>
            </a:r>
          </a:p>
        </p:txBody>
      </p:sp>
      <p:sp>
        <p:nvSpPr>
          <p:cNvPr id="8" name="Picture Placeholder 6"/>
          <p:cNvSpPr>
            <a:spLocks noGrp="1"/>
          </p:cNvSpPr>
          <p:nvPr>
            <p:ph type="pic" sz="quarter" idx="13"/>
          </p:nvPr>
        </p:nvSpPr>
        <p:spPr>
          <a:xfrm>
            <a:off x="4526280" y="1854192"/>
            <a:ext cx="4405313" cy="2699662"/>
          </a:xfrm>
          <a:prstGeom prst="rect">
            <a:avLst/>
          </a:prstGeom>
          <a:solidFill>
            <a:schemeClr val="bg1">
              <a:lumMod val="95000"/>
            </a:schemeClr>
          </a:solidFill>
        </p:spPr>
        <p:txBody>
          <a:bodyPr anchor="ctr">
            <a:normAutofit/>
          </a:bodyPr>
          <a:lstStyle>
            <a:lvl1pPr marL="0" indent="0" algn="ctr">
              <a:buNone/>
              <a:defRPr sz="1200" baseline="0">
                <a:solidFill>
                  <a:schemeClr val="bg1">
                    <a:lumMod val="75000"/>
                  </a:schemeClr>
                </a:solidFill>
                <a:latin typeface="Akzidenz Grotesk BE Bold" panose="020B0500000000000000" pitchFamily="34" charset="0"/>
              </a:defRPr>
            </a:lvl1pPr>
          </a:lstStyle>
          <a:p>
            <a:pPr lvl="0"/>
            <a:r>
              <a:rPr lang="en-US" noProof="0"/>
              <a:t>Click icon to add picture</a:t>
            </a:r>
            <a:endParaRPr lang="en-US" noProof="0" dirty="0"/>
          </a:p>
        </p:txBody>
      </p:sp>
      <p:sp>
        <p:nvSpPr>
          <p:cNvPr id="9" name="Text Placeholder 9"/>
          <p:cNvSpPr>
            <a:spLocks noGrp="1"/>
          </p:cNvSpPr>
          <p:nvPr>
            <p:ph type="body" sz="quarter" idx="14"/>
          </p:nvPr>
        </p:nvSpPr>
        <p:spPr>
          <a:xfrm>
            <a:off x="197168" y="5088842"/>
            <a:ext cx="8734425" cy="1471613"/>
          </a:xfrm>
          <a:prstGeom prst="rect">
            <a:avLst/>
          </a:prstGeom>
        </p:spPr>
        <p:txBody>
          <a:bodyPr tIns="91440" anchor="t" anchorCtr="0"/>
          <a:lstStyle>
            <a:lvl1pPr marL="171450" indent="-171450">
              <a:lnSpc>
                <a:spcPct val="100000"/>
              </a:lnSpc>
              <a:spcBef>
                <a:spcPts val="1800"/>
              </a:spcBef>
              <a:spcAft>
                <a:spcPts val="450"/>
              </a:spcAft>
              <a:buClr>
                <a:srgbClr val="00A2E0"/>
              </a:buClr>
              <a:buSzPct val="120000"/>
              <a:buFont typeface="Arial" panose="020B0604020202020204" pitchFamily="34" charset="0"/>
              <a:buChar char="|"/>
              <a:defRPr b="1">
                <a:solidFill>
                  <a:srgbClr val="5C6670"/>
                </a:solidFill>
                <a:latin typeface="Arial" panose="020B0604020202020204" pitchFamily="34" charset="0"/>
                <a:cs typeface="Arial" panose="020B0604020202020204" pitchFamily="34" charset="0"/>
              </a:defRPr>
            </a:lvl1pPr>
            <a:lvl2pPr marL="548640" marR="0" indent="-205740" algn="l" defTabSz="685800" rtl="0" eaLnBrk="1" fontAlgn="base" latinLnBrk="0" hangingPunct="1">
              <a:lnSpc>
                <a:spcPct val="10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0"/>
              </a:spcAft>
              <a:buClr>
                <a:srgbClr val="5C6670"/>
              </a:buClr>
              <a:buSzTx/>
              <a:buFont typeface="Arial" panose="020B0604020202020204" pitchFamily="34" charset="0"/>
              <a:buChar char="•"/>
              <a:tabLst/>
              <a:defRPr>
                <a:solidFill>
                  <a:srgbClr val="262626"/>
                </a:solidFill>
                <a:latin typeface="Arial" panose="020B0604020202020204" pitchFamily="34" charset="0"/>
                <a:cs typeface="Arial" panose="020B0604020202020204" pitchFamily="34"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dirty="0"/>
              <a:t>Click to edit Master text</a:t>
            </a:r>
          </a:p>
          <a:p>
            <a:pPr lvl="1"/>
            <a:r>
              <a:rPr lang="en-US" dirty="0"/>
              <a:t>Second level</a:t>
            </a:r>
          </a:p>
          <a:p>
            <a:pPr lvl="1"/>
            <a:r>
              <a:rPr lang="en-US" dirty="0"/>
              <a:t>Second level</a:t>
            </a:r>
          </a:p>
          <a:p>
            <a:pPr lvl="1"/>
            <a:endParaRPr lang="en-US" dirty="0"/>
          </a:p>
        </p:txBody>
      </p:sp>
      <p:sp>
        <p:nvSpPr>
          <p:cNvPr id="10" name="Content Placeholder 10"/>
          <p:cNvSpPr>
            <a:spLocks noGrp="1"/>
          </p:cNvSpPr>
          <p:nvPr>
            <p:ph sz="quarter" idx="15"/>
          </p:nvPr>
        </p:nvSpPr>
        <p:spPr>
          <a:xfrm>
            <a:off x="4554855" y="4650228"/>
            <a:ext cx="4376738" cy="254000"/>
          </a:xfrm>
          <a:prstGeom prst="rect">
            <a:avLst/>
          </a:prstGeom>
        </p:spPr>
        <p:txBody>
          <a:bodyPr>
            <a:noAutofit/>
          </a:bodyPr>
          <a:lstStyle>
            <a:lvl1pPr marL="0" indent="0" algn="r">
              <a:buNone/>
              <a:defRPr sz="1050" baseline="0">
                <a:solidFill>
                  <a:srgbClr val="8C1D40"/>
                </a:solidFill>
                <a:latin typeface="Akzidenz-Grotesk Pro Light" panose="02000506040000020003" pitchFamily="50" charset="0"/>
              </a:defRPr>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6"/>
          </p:nvPr>
        </p:nvSpPr>
        <p:spPr>
          <a:xfrm>
            <a:off x="202407" y="1396992"/>
            <a:ext cx="4198144" cy="457200"/>
          </a:xfrm>
          <a:prstGeom prst="rect">
            <a:avLst/>
          </a:prstGeom>
        </p:spPr>
        <p:txBody>
          <a:bodyPr/>
          <a:lstStyle>
            <a:lvl1pPr marL="0" indent="0" algn="ctr">
              <a:buNone/>
              <a:defRPr sz="1500" b="1">
                <a:solidFill>
                  <a:srgbClr val="8C1D40"/>
                </a:solidFill>
                <a:latin typeface="Arial" panose="020B0604020202020204" pitchFamily="34" charset="0"/>
                <a:cs typeface="Arial" panose="020B0604020202020204" pitchFamily="34" charset="0"/>
              </a:defRPr>
            </a:lvl1pPr>
            <a:lvl2pPr marL="342900" marR="0" indent="0" algn="l" defTabSz="685800" rtl="0" eaLnBrk="1" fontAlgn="base" latinLnBrk="0" hangingPunct="1">
              <a:lnSpc>
                <a:spcPct val="90000"/>
              </a:lnSpc>
              <a:spcBef>
                <a:spcPts val="375"/>
              </a:spcBef>
              <a:spcAft>
                <a:spcPct val="0"/>
              </a:spcAft>
              <a:buClr>
                <a:srgbClr val="5C6670"/>
              </a:buClr>
              <a:buSzTx/>
              <a:buFont typeface="Courier New" panose="02070309020205020404" pitchFamily="49" charset="0"/>
              <a:buNone/>
              <a:tabLst/>
              <a:defRPr/>
            </a:lvl2pPr>
          </a:lstStyle>
          <a:p>
            <a:pPr lvl="0"/>
            <a:r>
              <a:rPr lang="en-US" dirty="0"/>
              <a:t>Click to edit Master text</a:t>
            </a:r>
          </a:p>
          <a:p>
            <a:pPr lvl="1"/>
            <a:endParaRPr lang="en-US" dirty="0"/>
          </a:p>
        </p:txBody>
      </p:sp>
      <p:sp>
        <p:nvSpPr>
          <p:cNvPr id="13" name="Content Placeholder 2"/>
          <p:cNvSpPr>
            <a:spLocks noGrp="1"/>
          </p:cNvSpPr>
          <p:nvPr>
            <p:ph sz="quarter" idx="17"/>
          </p:nvPr>
        </p:nvSpPr>
        <p:spPr>
          <a:xfrm>
            <a:off x="4514850" y="1386555"/>
            <a:ext cx="4416743" cy="457200"/>
          </a:xfrm>
          <a:prstGeom prst="rect">
            <a:avLst/>
          </a:prstGeom>
        </p:spPr>
        <p:txBody>
          <a:bodyPr/>
          <a:lstStyle>
            <a:lvl1pPr marL="0" indent="0" algn="ctr">
              <a:buNone/>
              <a:defRPr sz="1500" b="1">
                <a:solidFill>
                  <a:srgbClr val="8C1D40"/>
                </a:solidFill>
                <a:latin typeface="Arial" panose="020B0604020202020204" pitchFamily="34" charset="0"/>
                <a:cs typeface="Arial" panose="020B0604020202020204" pitchFamily="34" charset="0"/>
              </a:defRPr>
            </a:lvl1pPr>
            <a:lvl2pPr marL="342900" marR="0" indent="0" algn="l" defTabSz="685800" rtl="0" eaLnBrk="1" fontAlgn="base" latinLnBrk="0" hangingPunct="1">
              <a:lnSpc>
                <a:spcPct val="90000"/>
              </a:lnSpc>
              <a:spcBef>
                <a:spcPts val="375"/>
              </a:spcBef>
              <a:spcAft>
                <a:spcPct val="0"/>
              </a:spcAft>
              <a:buClr>
                <a:srgbClr val="5C6670"/>
              </a:buClr>
              <a:buSzTx/>
              <a:buFont typeface="Courier New" panose="02070309020205020404" pitchFamily="49" charset="0"/>
              <a:buNone/>
              <a:tabLst/>
              <a:defRPr/>
            </a:lvl2pPr>
          </a:lstStyle>
          <a:p>
            <a:pPr lvl="0"/>
            <a:r>
              <a:rPr lang="en-US" dirty="0"/>
              <a:t>Click to edit Master text</a:t>
            </a:r>
          </a:p>
          <a:p>
            <a:pPr lvl="1"/>
            <a:endParaRPr lang="en-US" dirty="0"/>
          </a:p>
        </p:txBody>
      </p:sp>
    </p:spTree>
    <p:extLst>
      <p:ext uri="{BB962C8B-B14F-4D97-AF65-F5344CB8AC3E}">
        <p14:creationId xmlns:p14="http://schemas.microsoft.com/office/powerpoint/2010/main" val="1951561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712017" y="1370013"/>
            <a:ext cx="4127183" cy="468313"/>
          </a:xfrm>
          <a:prstGeom prst="rect">
            <a:avLst/>
          </a:prstGeom>
        </p:spPr>
        <p:txBody>
          <a:bodyPr/>
          <a:lstStyle>
            <a:lvl1pPr marL="0" indent="0">
              <a:spcBef>
                <a:spcPts val="1800"/>
              </a:spcBef>
              <a:spcAft>
                <a:spcPts val="450"/>
              </a:spcAft>
              <a:buClr>
                <a:srgbClr val="00A2E0"/>
              </a:buClr>
              <a:buFont typeface="Akzidenz Grotesk BE XBdCn" panose="020B0506000000000000" pitchFamily="34" charset="0"/>
              <a:buNone/>
              <a:defRPr b="1">
                <a:solidFill>
                  <a:srgbClr val="5C6670"/>
                </a:solidFill>
                <a:latin typeface="Arial" panose="020B0604020202020204" pitchFamily="34" charset="0"/>
                <a:cs typeface="Arial" panose="020B0604020202020204" pitchFamily="34" charset="0"/>
              </a:defRPr>
            </a:lvl1pPr>
            <a:lvl2pPr marL="685800" marR="0" indent="-342900" algn="l" defTabSz="685800" rtl="0" eaLnBrk="1" fontAlgn="base" latinLnBrk="0" hangingPunct="1">
              <a:lnSpc>
                <a:spcPct val="9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1028700" marR="0" indent="-342900"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kzidenz-Grotesk Pro Light" panose="02000506040000020003" pitchFamily="50"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dirty="0"/>
              <a:t>Click to edit Master text</a:t>
            </a:r>
          </a:p>
        </p:txBody>
      </p:sp>
      <p:sp>
        <p:nvSpPr>
          <p:cNvPr id="6" name="Text Placeholder 9"/>
          <p:cNvSpPr>
            <a:spLocks noGrp="1"/>
          </p:cNvSpPr>
          <p:nvPr>
            <p:ph type="body" sz="quarter" idx="13"/>
          </p:nvPr>
        </p:nvSpPr>
        <p:spPr>
          <a:xfrm>
            <a:off x="292417" y="1370013"/>
            <a:ext cx="4136348" cy="468313"/>
          </a:xfrm>
          <a:prstGeom prst="rect">
            <a:avLst/>
          </a:prstGeom>
        </p:spPr>
        <p:txBody>
          <a:bodyPr/>
          <a:lstStyle>
            <a:lvl1pPr marL="0" indent="0">
              <a:spcBef>
                <a:spcPts val="1800"/>
              </a:spcBef>
              <a:spcAft>
                <a:spcPts val="450"/>
              </a:spcAft>
              <a:buClr>
                <a:srgbClr val="00A2E0"/>
              </a:buClr>
              <a:buFont typeface="Akzidenz Grotesk BE XBdCn" panose="020B0506000000000000" pitchFamily="34" charset="0"/>
              <a:buNone/>
              <a:defRPr b="1">
                <a:solidFill>
                  <a:srgbClr val="5C6670"/>
                </a:solidFill>
                <a:latin typeface="Arial" panose="020B0604020202020204" pitchFamily="34" charset="0"/>
                <a:cs typeface="Arial" panose="020B0604020202020204" pitchFamily="34" charset="0"/>
              </a:defRPr>
            </a:lvl1pPr>
            <a:lvl2pPr marL="685800" marR="0" indent="-342900" algn="l" defTabSz="685800" rtl="0" eaLnBrk="1" fontAlgn="base" latinLnBrk="0" hangingPunct="1">
              <a:lnSpc>
                <a:spcPct val="9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kzidenz-Grotesk Pro Light" panose="02000506040000020003" pitchFamily="50"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dirty="0"/>
              <a:t>Click to edit Master text</a:t>
            </a:r>
          </a:p>
        </p:txBody>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5" name="Content Placeholder 4"/>
          <p:cNvSpPr>
            <a:spLocks noGrp="1"/>
          </p:cNvSpPr>
          <p:nvPr>
            <p:ph sz="quarter" idx="14"/>
          </p:nvPr>
        </p:nvSpPr>
        <p:spPr>
          <a:xfrm>
            <a:off x="292417" y="1924049"/>
            <a:ext cx="4136348" cy="4467225"/>
          </a:xfrm>
          <a:prstGeom prst="rect">
            <a:avLst/>
          </a:prstGeom>
        </p:spPr>
        <p:txBody>
          <a:bodyPr/>
          <a:lstStyle>
            <a:lvl1pPr marL="0" indent="0">
              <a:buNone/>
              <a:defRPr sz="1800">
                <a:solidFill>
                  <a:srgbClr val="5C667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8" name="Content Placeholder 4"/>
          <p:cNvSpPr>
            <a:spLocks noGrp="1"/>
          </p:cNvSpPr>
          <p:nvPr>
            <p:ph sz="quarter" idx="15"/>
          </p:nvPr>
        </p:nvSpPr>
        <p:spPr>
          <a:xfrm>
            <a:off x="4712017" y="1924049"/>
            <a:ext cx="4136348" cy="4467225"/>
          </a:xfrm>
          <a:prstGeom prst="rect">
            <a:avLst/>
          </a:prstGeom>
        </p:spPr>
        <p:txBody>
          <a:bodyPr/>
          <a:lstStyle>
            <a:lvl1pPr marL="0" indent="0">
              <a:buNone/>
              <a:defRPr sz="1800">
                <a:solidFill>
                  <a:srgbClr val="5C6670"/>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83903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68981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rst-level heading, no bullet">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178117" y="1436688"/>
            <a:ext cx="8753951" cy="508227"/>
          </a:xfrm>
          <a:prstGeom prst="rect">
            <a:avLst/>
          </a:prstGeom>
        </p:spPr>
        <p:txBody>
          <a:bodyPr/>
          <a:lstStyle>
            <a:lvl1pPr marL="0" indent="0">
              <a:spcBef>
                <a:spcPts val="1800"/>
              </a:spcBef>
              <a:spcAft>
                <a:spcPts val="450"/>
              </a:spcAft>
              <a:buClr>
                <a:srgbClr val="00A2E0"/>
              </a:buClr>
              <a:buFont typeface="Arial" panose="020B0604020202020204" pitchFamily="34" charset="0"/>
              <a:buNone/>
              <a:defRPr b="1">
                <a:solidFill>
                  <a:srgbClr val="5C6670"/>
                </a:solidFill>
                <a:latin typeface="Arial" panose="020B0604020202020204" pitchFamily="34" charset="0"/>
                <a:cs typeface="Arial" panose="020B0604020202020204" pitchFamily="34" charset="0"/>
              </a:defRPr>
            </a:lvl1pPr>
            <a:lvl2pPr marL="342900" indent="0">
              <a:spcAft>
                <a:spcPts val="450"/>
              </a:spcAft>
              <a:buClr>
                <a:srgbClr val="5C6670"/>
              </a:buClr>
              <a:buNone/>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a:t>
            </a:r>
          </a:p>
          <a:p>
            <a:pPr lvl="0"/>
            <a:endParaRPr lang="en-US" dirty="0"/>
          </a:p>
        </p:txBody>
      </p:sp>
      <p:sp>
        <p:nvSpPr>
          <p:cNvPr id="17" name="Content Placeholder 16"/>
          <p:cNvSpPr>
            <a:spLocks noGrp="1"/>
          </p:cNvSpPr>
          <p:nvPr>
            <p:ph sz="quarter" idx="13"/>
          </p:nvPr>
        </p:nvSpPr>
        <p:spPr>
          <a:xfrm>
            <a:off x="178118" y="6134100"/>
            <a:ext cx="8753951" cy="317500"/>
          </a:xfrm>
          <a:prstGeom prst="rect">
            <a:avLst/>
          </a:prstGeom>
        </p:spPr>
        <p:txBody>
          <a:bodyPr>
            <a:noAutofit/>
          </a:bodyPr>
          <a:lstStyle>
            <a:lvl1pPr marL="0" indent="0" algn="l">
              <a:buNone/>
              <a:defRPr sz="1050" baseline="0">
                <a:solidFill>
                  <a:srgbClr val="8C1D40"/>
                </a:solidFill>
                <a:latin typeface="Akzidenz-Grotesk Pro Light" panose="02000506040000020003" pitchFamily="50" charset="0"/>
              </a:defRPr>
            </a:lvl1pPr>
            <a:lvl2pPr marL="342900" indent="0">
              <a:buNone/>
              <a:defRPr sz="1050">
                <a:latin typeface="Akzidenz-Grotesk Pro Light" panose="02000506040000020003" pitchFamily="50" charset="0"/>
              </a:defRPr>
            </a:lvl2pPr>
            <a:lvl3pPr marL="685800" indent="0">
              <a:buNone/>
              <a:defRPr sz="1050">
                <a:latin typeface="Akzidenz-Grotesk Pro Light" panose="02000506040000020003" pitchFamily="50" charset="0"/>
              </a:defRPr>
            </a:lvl3pPr>
            <a:lvl4pPr marL="1028700" indent="0">
              <a:buNone/>
              <a:defRPr sz="1050">
                <a:latin typeface="Akzidenz-Grotesk Pro Light" panose="02000506040000020003" pitchFamily="50" charset="0"/>
              </a:defRPr>
            </a:lvl4pPr>
            <a:lvl5pPr marL="1371600" indent="0">
              <a:buNone/>
              <a:defRPr sz="1050">
                <a:latin typeface="Akzidenz-Grotesk Pro Light" panose="02000506040000020003" pitchFamily="50" charset="0"/>
              </a:defRPr>
            </a:lvl5pPr>
          </a:lstStyle>
          <a:p>
            <a:pPr lvl="0"/>
            <a:r>
              <a:rPr lang="en-US"/>
              <a:t>Click to edit Master text styles</a:t>
            </a:r>
          </a:p>
        </p:txBody>
      </p:sp>
      <p:sp>
        <p:nvSpPr>
          <p:cNvPr id="19" name="Title 18"/>
          <p:cNvSpPr>
            <a:spLocks noGrp="1"/>
          </p:cNvSpPr>
          <p:nvPr>
            <p:ph type="title"/>
          </p:nvPr>
        </p:nvSpPr>
        <p:spPr/>
        <p:txBody>
          <a:bodyPr/>
          <a:lstStyle>
            <a:lvl1pPr>
              <a:defRPr baseline="0"/>
            </a:lvl1pPr>
          </a:lstStyle>
          <a:p>
            <a:endParaRPr lang="en-US" dirty="0"/>
          </a:p>
        </p:txBody>
      </p:sp>
      <p:sp>
        <p:nvSpPr>
          <p:cNvPr id="5" name="Content Placeholder 4"/>
          <p:cNvSpPr>
            <a:spLocks noGrp="1"/>
          </p:cNvSpPr>
          <p:nvPr>
            <p:ph sz="quarter" idx="15"/>
          </p:nvPr>
        </p:nvSpPr>
        <p:spPr>
          <a:xfrm>
            <a:off x="178117" y="2044700"/>
            <a:ext cx="8753951" cy="4022725"/>
          </a:xfrm>
          <a:prstGeom prst="rect">
            <a:avLst/>
          </a:prstGeom>
        </p:spPr>
        <p:txBody>
          <a:bodyPr/>
          <a:lstStyle>
            <a:lvl1pPr marL="0" indent="0">
              <a:buNone/>
              <a:defRPr sz="1800">
                <a:solidFill>
                  <a:srgbClr val="5C6670"/>
                </a:solidFill>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109001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7" name="Content Placeholder 16"/>
          <p:cNvSpPr>
            <a:spLocks noGrp="1"/>
          </p:cNvSpPr>
          <p:nvPr>
            <p:ph sz="quarter" idx="13"/>
          </p:nvPr>
        </p:nvSpPr>
        <p:spPr>
          <a:xfrm>
            <a:off x="4095750" y="6134100"/>
            <a:ext cx="4836319" cy="317500"/>
          </a:xfrm>
          <a:prstGeom prst="rect">
            <a:avLst/>
          </a:prstGeom>
        </p:spPr>
        <p:txBody>
          <a:bodyPr>
            <a:noAutofit/>
          </a:bodyPr>
          <a:lstStyle>
            <a:lvl1pPr marL="0" indent="0" algn="r">
              <a:buNone/>
              <a:defRPr sz="1050" baseline="0">
                <a:solidFill>
                  <a:srgbClr val="8C1D40"/>
                </a:solidFill>
                <a:latin typeface="Akzidenz-Grotesk Pro Light" panose="02000506040000020003" pitchFamily="50" charset="0"/>
              </a:defRPr>
            </a:lvl1pPr>
            <a:lvl2pPr marL="342900" indent="0">
              <a:buNone/>
              <a:defRPr sz="1050">
                <a:latin typeface="Akzidenz-Grotesk Pro Light" panose="02000506040000020003" pitchFamily="50" charset="0"/>
              </a:defRPr>
            </a:lvl2pPr>
            <a:lvl3pPr marL="685800" indent="0">
              <a:buNone/>
              <a:defRPr sz="1050">
                <a:latin typeface="Akzidenz-Grotesk Pro Light" panose="02000506040000020003" pitchFamily="50" charset="0"/>
              </a:defRPr>
            </a:lvl3pPr>
            <a:lvl4pPr marL="1028700" indent="0">
              <a:buNone/>
              <a:defRPr sz="1050">
                <a:latin typeface="Akzidenz-Grotesk Pro Light" panose="02000506040000020003" pitchFamily="50" charset="0"/>
              </a:defRPr>
            </a:lvl4pPr>
            <a:lvl5pPr marL="1371600" indent="0">
              <a:buNone/>
              <a:defRPr sz="1050">
                <a:latin typeface="Akzidenz-Grotesk Pro Light" panose="02000506040000020003" pitchFamily="50" charset="0"/>
              </a:defRPr>
            </a:lvl5pPr>
          </a:lstStyle>
          <a:p>
            <a:pPr lvl="0"/>
            <a:r>
              <a:rPr lang="en-US"/>
              <a:t>Click to edit Master text styles</a:t>
            </a:r>
          </a:p>
        </p:txBody>
      </p:sp>
      <p:sp>
        <p:nvSpPr>
          <p:cNvPr id="19" name="Title 18"/>
          <p:cNvSpPr>
            <a:spLocks noGrp="1"/>
          </p:cNvSpPr>
          <p:nvPr>
            <p:ph type="title"/>
          </p:nvPr>
        </p:nvSpPr>
        <p:spPr/>
        <p:txBody>
          <a:bodyPr/>
          <a:lstStyle/>
          <a:p>
            <a:r>
              <a:rPr lang="en-US" dirty="0"/>
              <a:t>Click to edit Master title style</a:t>
            </a:r>
          </a:p>
        </p:txBody>
      </p:sp>
      <p:sp>
        <p:nvSpPr>
          <p:cNvPr id="6" name="Picture Placeholder 6"/>
          <p:cNvSpPr>
            <a:spLocks noGrp="1"/>
          </p:cNvSpPr>
          <p:nvPr>
            <p:ph type="pic" sz="quarter" idx="11"/>
          </p:nvPr>
        </p:nvSpPr>
        <p:spPr>
          <a:xfrm>
            <a:off x="4095750" y="1886857"/>
            <a:ext cx="4835843" cy="4171043"/>
          </a:xfrm>
          <a:prstGeom prst="rect">
            <a:avLst/>
          </a:prstGeom>
          <a:solidFill>
            <a:schemeClr val="bg1">
              <a:lumMod val="95000"/>
            </a:schemeClr>
          </a:solidFill>
        </p:spPr>
        <p:txBody>
          <a:bodyPr anchor="ctr">
            <a:normAutofit/>
          </a:bodyPr>
          <a:lstStyle>
            <a:lvl1pPr marL="0" indent="0" algn="ctr">
              <a:buNone/>
              <a:defRPr sz="1200" baseline="0">
                <a:solidFill>
                  <a:schemeClr val="bg1">
                    <a:lumMod val="75000"/>
                  </a:schemeClr>
                </a:solidFill>
                <a:latin typeface="Akzidenz Grotesk BE Bold" panose="020B0500000000000000" pitchFamily="34" charset="0"/>
              </a:defRPr>
            </a:lvl1pPr>
          </a:lstStyle>
          <a:p>
            <a:pPr lvl="0"/>
            <a:r>
              <a:rPr lang="en-US" noProof="0"/>
              <a:t>Click icon to add picture</a:t>
            </a:r>
            <a:endParaRPr lang="en-US" noProof="0" dirty="0"/>
          </a:p>
        </p:txBody>
      </p:sp>
      <p:sp>
        <p:nvSpPr>
          <p:cNvPr id="8" name="Content Placeholder 2"/>
          <p:cNvSpPr>
            <a:spLocks noGrp="1"/>
          </p:cNvSpPr>
          <p:nvPr>
            <p:ph sz="quarter" idx="14"/>
          </p:nvPr>
        </p:nvSpPr>
        <p:spPr>
          <a:xfrm>
            <a:off x="4095749" y="1411511"/>
            <a:ext cx="4836320" cy="457200"/>
          </a:xfrm>
          <a:prstGeom prst="rect">
            <a:avLst/>
          </a:prstGeom>
        </p:spPr>
        <p:txBody>
          <a:bodyPr/>
          <a:lstStyle>
            <a:lvl1pPr marL="0" indent="0" algn="ctr">
              <a:buNone/>
              <a:defRPr sz="1800" b="1">
                <a:solidFill>
                  <a:srgbClr val="8C1D40"/>
                </a:solidFill>
                <a:latin typeface="Arial" panose="020B0604020202020204" pitchFamily="34" charset="0"/>
                <a:cs typeface="Arial" panose="020B0604020202020204" pitchFamily="34" charset="0"/>
              </a:defRPr>
            </a:lvl1pPr>
            <a:lvl2pPr marL="342900" marR="0" indent="0" algn="l" defTabSz="685800" rtl="0" eaLnBrk="1" fontAlgn="base" latinLnBrk="0" hangingPunct="1">
              <a:lnSpc>
                <a:spcPct val="90000"/>
              </a:lnSpc>
              <a:spcBef>
                <a:spcPts val="375"/>
              </a:spcBef>
              <a:spcAft>
                <a:spcPct val="0"/>
              </a:spcAft>
              <a:buClr>
                <a:srgbClr val="5C6670"/>
              </a:buClr>
              <a:buSzTx/>
              <a:buFont typeface="Courier New" panose="02070309020205020404" pitchFamily="49" charset="0"/>
              <a:buNone/>
              <a:tabLst/>
              <a:defRPr/>
            </a:lvl2pPr>
          </a:lstStyle>
          <a:p>
            <a:pPr lvl="0"/>
            <a:r>
              <a:rPr lang="en-US" dirty="0"/>
              <a:t>Click to edit Master text</a:t>
            </a:r>
          </a:p>
          <a:p>
            <a:pPr lvl="1"/>
            <a:endParaRPr lang="en-US" dirty="0"/>
          </a:p>
        </p:txBody>
      </p:sp>
      <p:sp>
        <p:nvSpPr>
          <p:cNvPr id="9" name="Text Placeholder 9"/>
          <p:cNvSpPr>
            <a:spLocks noGrp="1"/>
          </p:cNvSpPr>
          <p:nvPr>
            <p:ph type="body" sz="quarter" idx="12"/>
          </p:nvPr>
        </p:nvSpPr>
        <p:spPr>
          <a:xfrm>
            <a:off x="178118" y="1436688"/>
            <a:ext cx="3773812" cy="508227"/>
          </a:xfrm>
          <a:prstGeom prst="rect">
            <a:avLst/>
          </a:prstGeom>
        </p:spPr>
        <p:txBody>
          <a:bodyPr/>
          <a:lstStyle>
            <a:lvl1pPr marL="0" indent="0">
              <a:spcBef>
                <a:spcPts val="1800"/>
              </a:spcBef>
              <a:spcAft>
                <a:spcPts val="450"/>
              </a:spcAft>
              <a:buClr>
                <a:srgbClr val="00A2E0"/>
              </a:buClr>
              <a:buFont typeface="Arial" panose="020B0604020202020204" pitchFamily="34" charset="0"/>
              <a:buNone/>
              <a:defRPr b="1">
                <a:solidFill>
                  <a:srgbClr val="5C6670"/>
                </a:solidFill>
                <a:latin typeface="Arial" panose="020B0604020202020204" pitchFamily="34" charset="0"/>
                <a:cs typeface="Arial" panose="020B0604020202020204" pitchFamily="34" charset="0"/>
              </a:defRPr>
            </a:lvl1pPr>
            <a:lvl2pPr marL="342900" indent="0">
              <a:spcAft>
                <a:spcPts val="450"/>
              </a:spcAft>
              <a:buClr>
                <a:srgbClr val="5C6670"/>
              </a:buClr>
              <a:buNone/>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a:t>
            </a:r>
          </a:p>
          <a:p>
            <a:pPr lvl="0"/>
            <a:endParaRPr lang="en-US" dirty="0"/>
          </a:p>
        </p:txBody>
      </p:sp>
      <p:sp>
        <p:nvSpPr>
          <p:cNvPr id="3" name="Content Placeholder 2"/>
          <p:cNvSpPr>
            <a:spLocks noGrp="1"/>
          </p:cNvSpPr>
          <p:nvPr>
            <p:ph sz="quarter" idx="15"/>
          </p:nvPr>
        </p:nvSpPr>
        <p:spPr>
          <a:xfrm>
            <a:off x="178594" y="2044700"/>
            <a:ext cx="3773091" cy="4406900"/>
          </a:xfrm>
          <a:prstGeom prst="rect">
            <a:avLst/>
          </a:prstGeom>
        </p:spPr>
        <p:txBody>
          <a:bodyPr/>
          <a:lstStyle>
            <a:lvl1pPr marL="0" indent="0">
              <a:buNone/>
              <a:defRPr sz="1800">
                <a:solidFill>
                  <a:srgbClr val="5C6670"/>
                </a:solidFill>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766784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Graph 1">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178117" y="1436688"/>
            <a:ext cx="3698558" cy="4621213"/>
          </a:xfrm>
          <a:prstGeom prst="rect">
            <a:avLst/>
          </a:prstGeom>
        </p:spPr>
        <p:txBody>
          <a:bodyPr/>
          <a:lstStyle>
            <a:lvl1pPr marL="0" indent="0">
              <a:spcBef>
                <a:spcPts val="1800"/>
              </a:spcBef>
              <a:spcAft>
                <a:spcPts val="450"/>
              </a:spcAft>
              <a:buClr>
                <a:srgbClr val="00A2E0"/>
              </a:buClr>
              <a:buFont typeface="Arial" panose="020B0604020202020204" pitchFamily="34" charset="0"/>
              <a:buNone/>
              <a:defRPr b="1">
                <a:solidFill>
                  <a:srgbClr val="5C6670"/>
                </a:solidFill>
                <a:latin typeface="Arial" panose="020B0604020202020204" pitchFamily="34" charset="0"/>
                <a:cs typeface="Arial" panose="020B0604020202020204" pitchFamily="34" charset="0"/>
              </a:defRPr>
            </a:lvl1pPr>
            <a:lvl2pPr marL="342900" indent="0">
              <a:spcAft>
                <a:spcPts val="450"/>
              </a:spcAft>
              <a:buClr>
                <a:srgbClr val="5C6670"/>
              </a:buClr>
              <a:buNone/>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a:t>
            </a:r>
          </a:p>
        </p:txBody>
      </p:sp>
      <p:sp>
        <p:nvSpPr>
          <p:cNvPr id="17" name="Content Placeholder 16"/>
          <p:cNvSpPr>
            <a:spLocks noGrp="1"/>
          </p:cNvSpPr>
          <p:nvPr>
            <p:ph sz="quarter" idx="13"/>
          </p:nvPr>
        </p:nvSpPr>
        <p:spPr>
          <a:xfrm>
            <a:off x="4095750" y="6134100"/>
            <a:ext cx="4836319" cy="317500"/>
          </a:xfrm>
          <a:prstGeom prst="rect">
            <a:avLst/>
          </a:prstGeom>
        </p:spPr>
        <p:txBody>
          <a:bodyPr>
            <a:noAutofit/>
          </a:bodyPr>
          <a:lstStyle>
            <a:lvl1pPr marL="0" indent="0" algn="r">
              <a:buNone/>
              <a:defRPr sz="1050" baseline="0">
                <a:solidFill>
                  <a:srgbClr val="8C1D40"/>
                </a:solidFill>
                <a:latin typeface="Akzidenz-Grotesk Pro Light" panose="02000506040000020003" pitchFamily="50" charset="0"/>
              </a:defRPr>
            </a:lvl1pPr>
            <a:lvl2pPr marL="342900" indent="0">
              <a:buNone/>
              <a:defRPr sz="1050">
                <a:latin typeface="Akzidenz-Grotesk Pro Light" panose="02000506040000020003" pitchFamily="50" charset="0"/>
              </a:defRPr>
            </a:lvl2pPr>
            <a:lvl3pPr marL="685800" indent="0">
              <a:buNone/>
              <a:defRPr sz="1050">
                <a:latin typeface="Akzidenz-Grotesk Pro Light" panose="02000506040000020003" pitchFamily="50" charset="0"/>
              </a:defRPr>
            </a:lvl3pPr>
            <a:lvl4pPr marL="1028700" indent="0">
              <a:buNone/>
              <a:defRPr sz="1050">
                <a:latin typeface="Akzidenz-Grotesk Pro Light" panose="02000506040000020003" pitchFamily="50" charset="0"/>
              </a:defRPr>
            </a:lvl4pPr>
            <a:lvl5pPr marL="1371600" indent="0">
              <a:buNone/>
              <a:defRPr sz="1050">
                <a:latin typeface="Akzidenz-Grotesk Pro Light" panose="02000506040000020003" pitchFamily="50" charset="0"/>
              </a:defRPr>
            </a:lvl5pPr>
          </a:lstStyle>
          <a:p>
            <a:pPr lvl="0"/>
            <a:r>
              <a:rPr lang="en-US"/>
              <a:t>Click to edit Master text styles</a:t>
            </a:r>
          </a:p>
        </p:txBody>
      </p:sp>
      <p:sp>
        <p:nvSpPr>
          <p:cNvPr id="19" name="Title 18"/>
          <p:cNvSpPr>
            <a:spLocks noGrp="1"/>
          </p:cNvSpPr>
          <p:nvPr>
            <p:ph type="title"/>
          </p:nvPr>
        </p:nvSpPr>
        <p:spPr/>
        <p:txBody>
          <a:bodyPr/>
          <a:lstStyle/>
          <a:p>
            <a:r>
              <a:rPr lang="en-US" dirty="0"/>
              <a:t>Click to edit Master title style</a:t>
            </a:r>
          </a:p>
        </p:txBody>
      </p:sp>
      <p:sp>
        <p:nvSpPr>
          <p:cNvPr id="9" name="Chart Placeholder 8"/>
          <p:cNvSpPr>
            <a:spLocks noGrp="1"/>
          </p:cNvSpPr>
          <p:nvPr>
            <p:ph type="chart" sz="quarter" idx="14"/>
          </p:nvPr>
        </p:nvSpPr>
        <p:spPr>
          <a:xfrm>
            <a:off x="4005943" y="1436687"/>
            <a:ext cx="4926125" cy="4621212"/>
          </a:xfrm>
          <a:prstGeom prst="rect">
            <a:avLst/>
          </a:prstGeom>
        </p:spPr>
        <p:txBody>
          <a:bodyPr anchor="ctr"/>
          <a:lstStyle>
            <a:lvl1pPr marL="0" indent="0" algn="ctr">
              <a:buNone/>
              <a:defRPr>
                <a:latin typeface="Arial" panose="020B0604020202020204" pitchFamily="34" charset="0"/>
                <a:cs typeface="Arial" panose="020B0604020202020204" pitchFamily="34" charset="0"/>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109522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Graph 2">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5206636" y="1512888"/>
            <a:ext cx="3698558" cy="4621213"/>
          </a:xfrm>
          <a:prstGeom prst="rect">
            <a:avLst/>
          </a:prstGeom>
        </p:spPr>
        <p:txBody>
          <a:bodyPr/>
          <a:lstStyle>
            <a:lvl1pPr marL="0" indent="0">
              <a:spcBef>
                <a:spcPts val="1800"/>
              </a:spcBef>
              <a:spcAft>
                <a:spcPts val="450"/>
              </a:spcAft>
              <a:buClr>
                <a:srgbClr val="00A2E0"/>
              </a:buClr>
              <a:buFont typeface="Arial" panose="020B0604020202020204" pitchFamily="34" charset="0"/>
              <a:buNone/>
              <a:defRPr b="1">
                <a:solidFill>
                  <a:srgbClr val="5C6670"/>
                </a:solidFill>
                <a:latin typeface="Arial" panose="020B0604020202020204" pitchFamily="34" charset="0"/>
                <a:cs typeface="Arial" panose="020B0604020202020204" pitchFamily="34" charset="0"/>
              </a:defRPr>
            </a:lvl1pPr>
            <a:lvl2pPr marL="342900" indent="0">
              <a:spcAft>
                <a:spcPts val="450"/>
              </a:spcAft>
              <a:buClr>
                <a:srgbClr val="5C6670"/>
              </a:buClr>
              <a:buNone/>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a:t>
            </a:r>
          </a:p>
        </p:txBody>
      </p:sp>
      <p:sp>
        <p:nvSpPr>
          <p:cNvPr id="17" name="Content Placeholder 16"/>
          <p:cNvSpPr>
            <a:spLocks noGrp="1"/>
          </p:cNvSpPr>
          <p:nvPr>
            <p:ph sz="quarter" idx="13"/>
          </p:nvPr>
        </p:nvSpPr>
        <p:spPr>
          <a:xfrm>
            <a:off x="370317" y="6253470"/>
            <a:ext cx="4836319" cy="317500"/>
          </a:xfrm>
          <a:prstGeom prst="rect">
            <a:avLst/>
          </a:prstGeom>
        </p:spPr>
        <p:txBody>
          <a:bodyPr>
            <a:noAutofit/>
          </a:bodyPr>
          <a:lstStyle>
            <a:lvl1pPr marL="0" indent="0" algn="l">
              <a:buNone/>
              <a:defRPr sz="1050" baseline="0">
                <a:solidFill>
                  <a:srgbClr val="8C1D40"/>
                </a:solidFill>
                <a:latin typeface="Akzidenz-Grotesk Pro Light" panose="02000506040000020003" pitchFamily="50" charset="0"/>
              </a:defRPr>
            </a:lvl1pPr>
            <a:lvl2pPr marL="342900" indent="0">
              <a:buNone/>
              <a:defRPr sz="1050">
                <a:latin typeface="Akzidenz-Grotesk Pro Light" panose="02000506040000020003" pitchFamily="50" charset="0"/>
              </a:defRPr>
            </a:lvl2pPr>
            <a:lvl3pPr marL="685800" indent="0">
              <a:buNone/>
              <a:defRPr sz="1050">
                <a:latin typeface="Akzidenz-Grotesk Pro Light" panose="02000506040000020003" pitchFamily="50" charset="0"/>
              </a:defRPr>
            </a:lvl3pPr>
            <a:lvl4pPr marL="1028700" indent="0">
              <a:buNone/>
              <a:defRPr sz="1050">
                <a:latin typeface="Akzidenz-Grotesk Pro Light" panose="02000506040000020003" pitchFamily="50" charset="0"/>
              </a:defRPr>
            </a:lvl4pPr>
            <a:lvl5pPr marL="1371600" indent="0">
              <a:buNone/>
              <a:defRPr sz="1050">
                <a:latin typeface="Akzidenz-Grotesk Pro Light" panose="02000506040000020003" pitchFamily="50" charset="0"/>
              </a:defRPr>
            </a:lvl5pPr>
          </a:lstStyle>
          <a:p>
            <a:pPr lvl="0"/>
            <a:r>
              <a:rPr lang="en-US"/>
              <a:t>Click to edit Master text styles</a:t>
            </a:r>
          </a:p>
        </p:txBody>
      </p:sp>
      <p:sp>
        <p:nvSpPr>
          <p:cNvPr id="19" name="Title 18"/>
          <p:cNvSpPr>
            <a:spLocks noGrp="1"/>
          </p:cNvSpPr>
          <p:nvPr>
            <p:ph type="title"/>
          </p:nvPr>
        </p:nvSpPr>
        <p:spPr/>
        <p:txBody>
          <a:bodyPr/>
          <a:lstStyle/>
          <a:p>
            <a:r>
              <a:rPr lang="en-US" dirty="0"/>
              <a:t>Click to edit Master title style</a:t>
            </a:r>
          </a:p>
        </p:txBody>
      </p:sp>
      <p:sp>
        <p:nvSpPr>
          <p:cNvPr id="6" name="Chart Placeholder 8"/>
          <p:cNvSpPr>
            <a:spLocks noGrp="1"/>
          </p:cNvSpPr>
          <p:nvPr>
            <p:ph type="chart" sz="quarter" idx="14"/>
          </p:nvPr>
        </p:nvSpPr>
        <p:spPr>
          <a:xfrm>
            <a:off x="202407" y="1512888"/>
            <a:ext cx="4926125" cy="4621212"/>
          </a:xfrm>
          <a:prstGeom prst="rect">
            <a:avLst/>
          </a:prstGeom>
        </p:spPr>
        <p:txBody>
          <a:bodyPr anchor="ctr"/>
          <a:lstStyle>
            <a:lvl1pPr marL="0" indent="0" algn="ctr">
              <a:buNone/>
              <a:defRPr>
                <a:latin typeface="Arial" panose="020B0604020202020204" pitchFamily="34" charset="0"/>
                <a:cs typeface="Arial" panose="020B0604020202020204" pitchFamily="34" charset="0"/>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1372875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5" name="Rectangle 4"/>
          <p:cNvSpPr/>
          <p:nvPr userDrawn="1"/>
        </p:nvSpPr>
        <p:spPr>
          <a:xfrm rot="5400000">
            <a:off x="4510683" y="3333155"/>
            <a:ext cx="6853238" cy="186929"/>
          </a:xfrm>
          <a:prstGeom prst="rect">
            <a:avLst/>
          </a:prstGeom>
          <a:gradFill flip="none" rotWithShape="1">
            <a:gsLst>
              <a:gs pos="0">
                <a:schemeClr val="bg1">
                  <a:lumMod val="85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userDrawn="1"/>
        </p:nvGrpSpPr>
        <p:grpSpPr bwMode="auto">
          <a:xfrm>
            <a:off x="8011716" y="-7938"/>
            <a:ext cx="55959" cy="6867526"/>
            <a:chOff x="10683072" y="-7939"/>
            <a:chExt cx="74614" cy="6867527"/>
          </a:xfrm>
        </p:grpSpPr>
        <p:sp>
          <p:nvSpPr>
            <p:cNvPr id="7" name="Rectangle 6"/>
            <p:cNvSpPr/>
            <p:nvPr userDrawn="1"/>
          </p:nvSpPr>
          <p:spPr bwMode="auto">
            <a:xfrm rot="5400000">
              <a:off x="7293760" y="3381373"/>
              <a:ext cx="6853239" cy="74614"/>
            </a:xfrm>
            <a:prstGeom prst="rect">
              <a:avLst/>
            </a:prstGeom>
            <a:solidFill>
              <a:srgbClr val="00A2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8" name="Rectangle 7"/>
            <p:cNvSpPr/>
            <p:nvPr userDrawn="1"/>
          </p:nvSpPr>
          <p:spPr bwMode="auto">
            <a:xfrm rot="5400000">
              <a:off x="10234603" y="440530"/>
              <a:ext cx="971551" cy="74614"/>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userDrawn="1"/>
          </p:nvSpPr>
          <p:spPr bwMode="auto">
            <a:xfrm rot="5400000">
              <a:off x="10234604" y="2405855"/>
              <a:ext cx="971550" cy="74614"/>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userDrawn="1"/>
          </p:nvSpPr>
          <p:spPr bwMode="auto">
            <a:xfrm rot="5400000">
              <a:off x="10234604" y="4371181"/>
              <a:ext cx="971550" cy="74614"/>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userDrawn="1"/>
          </p:nvSpPr>
          <p:spPr bwMode="auto">
            <a:xfrm rot="5400000">
              <a:off x="10234604" y="6336506"/>
              <a:ext cx="971550" cy="74614"/>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 name="Vertical Text Placeholder 2"/>
          <p:cNvSpPr>
            <a:spLocks noGrp="1"/>
          </p:cNvSpPr>
          <p:nvPr>
            <p:ph type="body" orient="vert" idx="1"/>
          </p:nvPr>
        </p:nvSpPr>
        <p:spPr>
          <a:xfrm>
            <a:off x="489347" y="430214"/>
            <a:ext cx="7250396" cy="5826125"/>
          </a:xfrm>
          <a:prstGeom prst="rect">
            <a:avLst/>
          </a:prstGeom>
        </p:spPr>
        <p:txBody>
          <a:bodyPr vert="eaVert"/>
          <a:lstStyle>
            <a:lvl1pPr marL="385763" indent="-385763">
              <a:lnSpc>
                <a:spcPct val="100000"/>
              </a:lnSpc>
              <a:buClr>
                <a:srgbClr val="00A2E0"/>
              </a:buClr>
              <a:buSzPct val="120000"/>
              <a:buFont typeface="Arial" panose="020B0604020202020204" pitchFamily="34" charset="0"/>
              <a:buChar char="|"/>
              <a:defRPr b="1">
                <a:solidFill>
                  <a:srgbClr val="5C6670"/>
                </a:solidFill>
                <a:latin typeface="Arial" panose="020B0604020202020204" pitchFamily="34" charset="0"/>
                <a:cs typeface="Arial" panose="020B0604020202020204" pitchFamily="34" charset="0"/>
              </a:defRPr>
            </a:lvl1pPr>
            <a:lvl2pPr marL="548640" marR="0" indent="-205740" algn="l" defTabSz="685800" rtl="0" eaLnBrk="1" fontAlgn="base" latinLnBrk="0" hangingPunct="1">
              <a:lnSpc>
                <a:spcPct val="100000"/>
              </a:lnSpc>
              <a:spcBef>
                <a:spcPts val="375"/>
              </a:spcBef>
              <a:spcAft>
                <a:spcPct val="0"/>
              </a:spcAft>
              <a:buClr>
                <a:srgbClr val="5C6670"/>
              </a:buClr>
              <a:buSzTx/>
              <a:buFont typeface="Courier New" panose="02070309020205020404" pitchFamily="49" charset="0"/>
              <a:buChar char="-"/>
              <a:tabLst/>
              <a:defRPr>
                <a:solidFill>
                  <a:srgbClr val="5C6670"/>
                </a:solidFill>
                <a:latin typeface="Arial" panose="020B0604020202020204" pitchFamily="34" charset="0"/>
                <a:cs typeface="Arial" panose="020B0604020202020204" pitchFamily="34" charset="0"/>
              </a:defRPr>
            </a:lvl2pPr>
          </a:lstStyle>
          <a:p>
            <a:pPr lvl="0"/>
            <a:r>
              <a:rPr lang="en-US" dirty="0"/>
              <a:t>Click to edit Master text</a:t>
            </a:r>
          </a:p>
          <a:p>
            <a:pPr lvl="1"/>
            <a:r>
              <a:rPr lang="en-US" dirty="0"/>
              <a:t>Second level</a:t>
            </a:r>
          </a:p>
          <a:p>
            <a:pPr lvl="1"/>
            <a:r>
              <a:rPr lang="en-US" dirty="0"/>
              <a:t>Second level</a:t>
            </a:r>
          </a:p>
        </p:txBody>
      </p:sp>
      <p:sp>
        <p:nvSpPr>
          <p:cNvPr id="13" name="Text Placeholder 2"/>
          <p:cNvSpPr>
            <a:spLocks noGrp="1"/>
          </p:cNvSpPr>
          <p:nvPr>
            <p:ph type="body" sz="quarter" idx="11"/>
          </p:nvPr>
        </p:nvSpPr>
        <p:spPr>
          <a:xfrm rot="5400000">
            <a:off x="5523391" y="3261091"/>
            <a:ext cx="6215064" cy="340178"/>
          </a:xfrm>
          <a:prstGeom prst="rect">
            <a:avLst/>
          </a:prstGeom>
        </p:spPr>
        <p:txBody>
          <a:bodyPr/>
          <a:lstStyle>
            <a:lvl1pPr marL="0" indent="0">
              <a:buNone/>
              <a:defRPr sz="3000" b="1">
                <a:solidFill>
                  <a:srgbClr val="5C6670"/>
                </a:solidFill>
                <a:latin typeface="Arial" panose="020B0604020202020204" pitchFamily="34" charset="0"/>
                <a:cs typeface="Arial" panose="020B0604020202020204" pitchFamily="34" charset="0"/>
              </a:defRPr>
            </a:lvl1pPr>
          </a:lstStyle>
          <a:p>
            <a:pPr lvl="0"/>
            <a:r>
              <a:rPr lang="en-US" dirty="0"/>
              <a:t>Click to edit Master text</a:t>
            </a:r>
          </a:p>
        </p:txBody>
      </p:sp>
    </p:spTree>
    <p:extLst>
      <p:ext uri="{BB962C8B-B14F-4D97-AF65-F5344CB8AC3E}">
        <p14:creationId xmlns:p14="http://schemas.microsoft.com/office/powerpoint/2010/main" val="820748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Horizontal Text 1">
    <p:spTree>
      <p:nvGrpSpPr>
        <p:cNvPr id="1" name=""/>
        <p:cNvGrpSpPr/>
        <p:nvPr/>
      </p:nvGrpSpPr>
      <p:grpSpPr>
        <a:xfrm>
          <a:off x="0" y="0"/>
          <a:ext cx="0" cy="0"/>
          <a:chOff x="0" y="0"/>
          <a:chExt cx="0" cy="0"/>
        </a:xfrm>
      </p:grpSpPr>
      <p:sp>
        <p:nvSpPr>
          <p:cNvPr id="4" name="Rectangle 3"/>
          <p:cNvSpPr/>
          <p:nvPr userDrawn="1"/>
        </p:nvSpPr>
        <p:spPr>
          <a:xfrm rot="5400000">
            <a:off x="4510683" y="3333155"/>
            <a:ext cx="6853238" cy="186929"/>
          </a:xfrm>
          <a:prstGeom prst="rect">
            <a:avLst/>
          </a:prstGeom>
          <a:gradFill flip="none" rotWithShape="1">
            <a:gsLst>
              <a:gs pos="0">
                <a:schemeClr val="bg1">
                  <a:lumMod val="85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3"/>
          <p:cNvGrpSpPr>
            <a:grpSpLocks/>
          </p:cNvGrpSpPr>
          <p:nvPr userDrawn="1"/>
        </p:nvGrpSpPr>
        <p:grpSpPr bwMode="auto">
          <a:xfrm>
            <a:off x="8011716" y="-7938"/>
            <a:ext cx="55959" cy="6867526"/>
            <a:chOff x="10683072" y="-7939"/>
            <a:chExt cx="74614" cy="6867527"/>
          </a:xfrm>
        </p:grpSpPr>
        <p:sp>
          <p:nvSpPr>
            <p:cNvPr id="6" name="Rectangle 5"/>
            <p:cNvSpPr/>
            <p:nvPr userDrawn="1"/>
          </p:nvSpPr>
          <p:spPr bwMode="auto">
            <a:xfrm rot="5400000">
              <a:off x="7293760" y="3381373"/>
              <a:ext cx="6853239" cy="74614"/>
            </a:xfrm>
            <a:prstGeom prst="rect">
              <a:avLst/>
            </a:prstGeom>
            <a:solidFill>
              <a:srgbClr val="00A2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7" name="Rectangle 6"/>
            <p:cNvSpPr/>
            <p:nvPr userDrawn="1"/>
          </p:nvSpPr>
          <p:spPr bwMode="auto">
            <a:xfrm rot="5400000">
              <a:off x="10234603" y="440530"/>
              <a:ext cx="971551" cy="74614"/>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bwMode="auto">
            <a:xfrm rot="5400000">
              <a:off x="10234604" y="2405855"/>
              <a:ext cx="971550" cy="74614"/>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userDrawn="1"/>
          </p:nvSpPr>
          <p:spPr bwMode="auto">
            <a:xfrm rot="5400000">
              <a:off x="10234604" y="4371181"/>
              <a:ext cx="971550" cy="74614"/>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userDrawn="1"/>
          </p:nvSpPr>
          <p:spPr bwMode="auto">
            <a:xfrm rot="5400000">
              <a:off x="10234604" y="6336506"/>
              <a:ext cx="971550" cy="74614"/>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Content Placeholder 2"/>
          <p:cNvSpPr>
            <a:spLocks noGrp="1"/>
          </p:cNvSpPr>
          <p:nvPr>
            <p:ph sz="quarter" idx="11"/>
          </p:nvPr>
        </p:nvSpPr>
        <p:spPr>
          <a:xfrm>
            <a:off x="257176" y="292101"/>
            <a:ext cx="7579689" cy="6215063"/>
          </a:xfrm>
          <a:prstGeom prst="rect">
            <a:avLst/>
          </a:prstGeom>
        </p:spPr>
        <p:txBody>
          <a:bodyPr/>
          <a:lstStyle>
            <a:lvl1pPr marL="171450" indent="-171450">
              <a:lnSpc>
                <a:spcPct val="100000"/>
              </a:lnSpc>
              <a:buClr>
                <a:srgbClr val="00A2E0"/>
              </a:buClr>
              <a:buSzPct val="120000"/>
              <a:buFont typeface="Calibri" panose="020F0502020204030204" pitchFamily="34" charset="0"/>
              <a:buChar char="|"/>
              <a:defRPr b="1">
                <a:solidFill>
                  <a:srgbClr val="5C6670"/>
                </a:solidFill>
                <a:latin typeface="Arial" panose="020B0604020202020204" pitchFamily="34" charset="0"/>
                <a:cs typeface="Arial" panose="020B0604020202020204" pitchFamily="34" charset="0"/>
              </a:defRPr>
            </a:lvl1pPr>
            <a:lvl2pPr marL="514350" indent="-171450">
              <a:lnSpc>
                <a:spcPct val="100000"/>
              </a:lnSpc>
              <a:buFont typeface="Courier New" panose="02070309020205020404" pitchFamily="49" charset="0"/>
              <a:buChar char="-"/>
              <a:defRPr>
                <a:solidFill>
                  <a:srgbClr val="5C6670"/>
                </a:solidFill>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12" name="Text Placeholder 2"/>
          <p:cNvSpPr>
            <a:spLocks noGrp="1"/>
          </p:cNvSpPr>
          <p:nvPr>
            <p:ph type="body" sz="quarter" idx="12"/>
          </p:nvPr>
        </p:nvSpPr>
        <p:spPr>
          <a:xfrm rot="5400000">
            <a:off x="5523391" y="3261091"/>
            <a:ext cx="6215064" cy="340178"/>
          </a:xfrm>
          <a:prstGeom prst="rect">
            <a:avLst/>
          </a:prstGeom>
        </p:spPr>
        <p:txBody>
          <a:bodyPr/>
          <a:lstStyle>
            <a:lvl1pPr marL="0" indent="0">
              <a:buNone/>
              <a:defRPr sz="3000" b="1">
                <a:solidFill>
                  <a:srgbClr val="5C6670"/>
                </a:solidFill>
                <a:latin typeface="Arial" panose="020B0604020202020204" pitchFamily="34" charset="0"/>
                <a:cs typeface="Arial" panose="020B0604020202020204" pitchFamily="34" charset="0"/>
              </a:defRPr>
            </a:lvl1pPr>
          </a:lstStyle>
          <a:p>
            <a:pPr lvl="0"/>
            <a:r>
              <a:rPr lang="en-US" dirty="0"/>
              <a:t>Click to edit Master text</a:t>
            </a:r>
          </a:p>
        </p:txBody>
      </p:sp>
    </p:spTree>
    <p:extLst>
      <p:ext uri="{BB962C8B-B14F-4D97-AF65-F5344CB8AC3E}">
        <p14:creationId xmlns:p14="http://schemas.microsoft.com/office/powerpoint/2010/main" val="1035146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Horizontal Text 2">
    <p:spTree>
      <p:nvGrpSpPr>
        <p:cNvPr id="1" name=""/>
        <p:cNvGrpSpPr/>
        <p:nvPr/>
      </p:nvGrpSpPr>
      <p:grpSpPr>
        <a:xfrm>
          <a:off x="0" y="0"/>
          <a:ext cx="0" cy="0"/>
          <a:chOff x="0" y="0"/>
          <a:chExt cx="0" cy="0"/>
        </a:xfrm>
      </p:grpSpPr>
      <p:sp>
        <p:nvSpPr>
          <p:cNvPr id="4" name="Rectangle 3"/>
          <p:cNvSpPr/>
          <p:nvPr userDrawn="1"/>
        </p:nvSpPr>
        <p:spPr>
          <a:xfrm rot="16200000" flipH="1">
            <a:off x="-2480667" y="3333155"/>
            <a:ext cx="6853238" cy="186929"/>
          </a:xfrm>
          <a:prstGeom prst="rect">
            <a:avLst/>
          </a:prstGeom>
          <a:gradFill flip="none" rotWithShape="1">
            <a:gsLst>
              <a:gs pos="0">
                <a:schemeClr val="bg1">
                  <a:lumMod val="85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3"/>
          <p:cNvGrpSpPr>
            <a:grpSpLocks/>
          </p:cNvGrpSpPr>
          <p:nvPr userDrawn="1"/>
        </p:nvGrpSpPr>
        <p:grpSpPr bwMode="auto">
          <a:xfrm>
            <a:off x="806054" y="-7938"/>
            <a:ext cx="59531" cy="6867526"/>
            <a:chOff x="10717213" y="4762"/>
            <a:chExt cx="79375" cy="6867526"/>
          </a:xfrm>
        </p:grpSpPr>
        <p:sp>
          <p:nvSpPr>
            <p:cNvPr id="6" name="Rectangle 5"/>
            <p:cNvSpPr/>
            <p:nvPr userDrawn="1"/>
          </p:nvSpPr>
          <p:spPr>
            <a:xfrm rot="5400000">
              <a:off x="7333457" y="3394868"/>
              <a:ext cx="6853238" cy="73025"/>
            </a:xfrm>
            <a:prstGeom prst="rect">
              <a:avLst/>
            </a:prstGeom>
            <a:solidFill>
              <a:srgbClr val="00A2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7" name="Rectangle 6"/>
            <p:cNvSpPr/>
            <p:nvPr userDrawn="1"/>
          </p:nvSpPr>
          <p:spPr>
            <a:xfrm rot="5400000">
              <a:off x="10268743" y="453232"/>
              <a:ext cx="971551" cy="7461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a:xfrm rot="5400000">
              <a:off x="10268744" y="2418557"/>
              <a:ext cx="971550" cy="7461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userDrawn="1"/>
          </p:nvSpPr>
          <p:spPr>
            <a:xfrm rot="5400000">
              <a:off x="10268744" y="4383882"/>
              <a:ext cx="971550" cy="7461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userDrawn="1"/>
          </p:nvSpPr>
          <p:spPr>
            <a:xfrm rot="5400000">
              <a:off x="10268744" y="6349207"/>
              <a:ext cx="971550" cy="7461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quarter" idx="11"/>
          </p:nvPr>
        </p:nvSpPr>
        <p:spPr>
          <a:xfrm>
            <a:off x="1064419" y="292101"/>
            <a:ext cx="7850981" cy="6215063"/>
          </a:xfrm>
          <a:prstGeom prst="rect">
            <a:avLst/>
          </a:prstGeom>
        </p:spPr>
        <p:txBody>
          <a:bodyPr/>
          <a:lstStyle>
            <a:lvl1pPr marL="171450" indent="-171450">
              <a:buClr>
                <a:srgbClr val="00A2E0"/>
              </a:buClr>
              <a:buSzPct val="120000"/>
              <a:buFont typeface="Calibri" panose="020F0502020204030204" pitchFamily="34" charset="0"/>
              <a:buChar char="|"/>
              <a:defRPr b="1">
                <a:solidFill>
                  <a:srgbClr val="5C6670"/>
                </a:solidFill>
                <a:latin typeface="Arial" panose="020B0604020202020204" pitchFamily="34" charset="0"/>
                <a:cs typeface="Arial" panose="020B0604020202020204" pitchFamily="34" charset="0"/>
              </a:defRPr>
            </a:lvl1pPr>
            <a:lvl2pPr marL="514350" indent="-171450">
              <a:buFont typeface="Courier New" panose="02070309020205020404" pitchFamily="49" charset="0"/>
              <a:buChar char="-"/>
              <a:defRPr>
                <a:solidFill>
                  <a:srgbClr val="5C6670"/>
                </a:solidFill>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11" name="Text Placeholder 2"/>
          <p:cNvSpPr>
            <a:spLocks noGrp="1"/>
          </p:cNvSpPr>
          <p:nvPr>
            <p:ph type="body" sz="quarter" idx="12"/>
          </p:nvPr>
        </p:nvSpPr>
        <p:spPr>
          <a:xfrm rot="16200000">
            <a:off x="-2741990" y="3229543"/>
            <a:ext cx="6215064" cy="340178"/>
          </a:xfrm>
          <a:prstGeom prst="rect">
            <a:avLst/>
          </a:prstGeom>
        </p:spPr>
        <p:txBody>
          <a:bodyPr/>
          <a:lstStyle>
            <a:lvl1pPr marL="0" indent="0">
              <a:buNone/>
              <a:defRPr sz="3000" b="1">
                <a:solidFill>
                  <a:srgbClr val="5C6670"/>
                </a:solidFill>
                <a:latin typeface="Arial" panose="020B0604020202020204" pitchFamily="34" charset="0"/>
                <a:cs typeface="Arial" panose="020B0604020202020204" pitchFamily="34" charset="0"/>
              </a:defRPr>
            </a:lvl1pPr>
          </a:lstStyle>
          <a:p>
            <a:pPr lvl="0"/>
            <a:r>
              <a:rPr lang="en-US" dirty="0"/>
              <a:t>Click to edit Master text</a:t>
            </a:r>
          </a:p>
        </p:txBody>
      </p:sp>
    </p:spTree>
    <p:extLst>
      <p:ext uri="{BB962C8B-B14F-4D97-AF65-F5344CB8AC3E}">
        <p14:creationId xmlns:p14="http://schemas.microsoft.com/office/powerpoint/2010/main" val="9386716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ertical rule">
    <p:spTree>
      <p:nvGrpSpPr>
        <p:cNvPr id="1" name=""/>
        <p:cNvGrpSpPr/>
        <p:nvPr/>
      </p:nvGrpSpPr>
      <p:grpSpPr>
        <a:xfrm>
          <a:off x="0" y="0"/>
          <a:ext cx="0" cy="0"/>
          <a:chOff x="0" y="0"/>
          <a:chExt cx="0" cy="0"/>
        </a:xfrm>
      </p:grpSpPr>
      <p:sp>
        <p:nvSpPr>
          <p:cNvPr id="2" name="Rectangle 1"/>
          <p:cNvSpPr/>
          <p:nvPr userDrawn="1"/>
        </p:nvSpPr>
        <p:spPr>
          <a:xfrm rot="16200000" flipH="1">
            <a:off x="-3048595" y="3333155"/>
            <a:ext cx="6853238" cy="186928"/>
          </a:xfrm>
          <a:prstGeom prst="rect">
            <a:avLst/>
          </a:prstGeom>
          <a:gradFill flip="none" rotWithShape="1">
            <a:gsLst>
              <a:gs pos="0">
                <a:schemeClr val="bg1">
                  <a:lumMod val="85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13"/>
          <p:cNvGrpSpPr>
            <a:grpSpLocks/>
          </p:cNvGrpSpPr>
          <p:nvPr userDrawn="1"/>
        </p:nvGrpSpPr>
        <p:grpSpPr bwMode="auto">
          <a:xfrm>
            <a:off x="240507" y="-7938"/>
            <a:ext cx="55960" cy="6867526"/>
            <a:chOff x="624703" y="-7939"/>
            <a:chExt cx="74614" cy="6867527"/>
          </a:xfrm>
        </p:grpSpPr>
        <p:sp>
          <p:nvSpPr>
            <p:cNvPr id="4" name="Rectangle 3"/>
            <p:cNvSpPr/>
            <p:nvPr userDrawn="1"/>
          </p:nvSpPr>
          <p:spPr bwMode="auto">
            <a:xfrm rot="5400000">
              <a:off x="-2764609" y="3381373"/>
              <a:ext cx="6853239" cy="74614"/>
            </a:xfrm>
            <a:prstGeom prst="rect">
              <a:avLst/>
            </a:prstGeom>
            <a:solidFill>
              <a:srgbClr val="00A2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5" name="Rectangle 4"/>
            <p:cNvSpPr/>
            <p:nvPr userDrawn="1"/>
          </p:nvSpPr>
          <p:spPr bwMode="auto">
            <a:xfrm rot="5400000">
              <a:off x="176234" y="440530"/>
              <a:ext cx="971551" cy="74614"/>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userDrawn="1"/>
          </p:nvSpPr>
          <p:spPr bwMode="auto">
            <a:xfrm rot="5400000">
              <a:off x="176235" y="2405855"/>
              <a:ext cx="971550" cy="74614"/>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userDrawn="1"/>
          </p:nvSpPr>
          <p:spPr bwMode="auto">
            <a:xfrm rot="5400000">
              <a:off x="176235" y="4371180"/>
              <a:ext cx="971550" cy="74614"/>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bwMode="auto">
            <a:xfrm rot="5400000">
              <a:off x="176235" y="6336505"/>
              <a:ext cx="971550" cy="74614"/>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840105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Horizontal rule">
    <p:spTree>
      <p:nvGrpSpPr>
        <p:cNvPr id="1" name=""/>
        <p:cNvGrpSpPr/>
        <p:nvPr/>
      </p:nvGrpSpPr>
      <p:grpSpPr>
        <a:xfrm>
          <a:off x="0" y="0"/>
          <a:ext cx="0" cy="0"/>
          <a:chOff x="0" y="0"/>
          <a:chExt cx="0" cy="0"/>
        </a:xfrm>
      </p:grpSpPr>
      <p:sp>
        <p:nvSpPr>
          <p:cNvPr id="2" name="Rectangle 1"/>
          <p:cNvSpPr/>
          <p:nvPr userDrawn="1"/>
        </p:nvSpPr>
        <p:spPr>
          <a:xfrm>
            <a:off x="0" y="471489"/>
            <a:ext cx="9144000" cy="249237"/>
          </a:xfrm>
          <a:prstGeom prst="rect">
            <a:avLst/>
          </a:prstGeom>
          <a:gradFill flip="none" rotWithShape="1">
            <a:gsLst>
              <a:gs pos="0">
                <a:schemeClr val="bg1">
                  <a:lumMod val="85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1"/>
          <p:cNvGrpSpPr>
            <a:grpSpLocks/>
          </p:cNvGrpSpPr>
          <p:nvPr userDrawn="1"/>
        </p:nvGrpSpPr>
        <p:grpSpPr bwMode="auto">
          <a:xfrm>
            <a:off x="-4763" y="401639"/>
            <a:ext cx="9148763" cy="73025"/>
            <a:chOff x="-6350" y="925115"/>
            <a:chExt cx="12198350" cy="73152"/>
          </a:xfrm>
        </p:grpSpPr>
        <p:sp>
          <p:nvSpPr>
            <p:cNvPr id="4" name="Rectangle 3"/>
            <p:cNvSpPr/>
            <p:nvPr userDrawn="1"/>
          </p:nvSpPr>
          <p:spPr>
            <a:xfrm>
              <a:off x="0" y="925115"/>
              <a:ext cx="12192000" cy="73152"/>
            </a:xfrm>
            <a:prstGeom prst="rect">
              <a:avLst/>
            </a:prstGeom>
            <a:solidFill>
              <a:srgbClr val="00A2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5" name="Rectangle 4"/>
            <p:cNvSpPr/>
            <p:nvPr userDrawn="1"/>
          </p:nvSpPr>
          <p:spPr>
            <a:xfrm>
              <a:off x="-6350" y="925115"/>
              <a:ext cx="900113" cy="73152"/>
            </a:xfrm>
            <a:prstGeom prst="rect">
              <a:avLst/>
            </a:prstGeom>
            <a:solidFill>
              <a:srgbClr val="FFC62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6" name="Rectangle 5"/>
            <p:cNvSpPr/>
            <p:nvPr userDrawn="1"/>
          </p:nvSpPr>
          <p:spPr>
            <a:xfrm>
              <a:off x="1804988" y="925115"/>
              <a:ext cx="971550" cy="7315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userDrawn="1"/>
          </p:nvSpPr>
          <p:spPr>
            <a:xfrm>
              <a:off x="3687763" y="925115"/>
              <a:ext cx="971550" cy="7315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a:xfrm>
              <a:off x="5570538" y="925115"/>
              <a:ext cx="973137" cy="7315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userDrawn="1"/>
          </p:nvSpPr>
          <p:spPr>
            <a:xfrm>
              <a:off x="7453313" y="925115"/>
              <a:ext cx="973137" cy="7315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userDrawn="1"/>
          </p:nvSpPr>
          <p:spPr>
            <a:xfrm>
              <a:off x="9337675" y="925115"/>
              <a:ext cx="971550" cy="7315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userDrawn="1"/>
          </p:nvSpPr>
          <p:spPr>
            <a:xfrm>
              <a:off x="11220450" y="925115"/>
              <a:ext cx="971550" cy="7315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2092601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3202579" y="1589086"/>
            <a:ext cx="2818443" cy="4621213"/>
          </a:xfrm>
          <a:prstGeom prst="rect">
            <a:avLst/>
          </a:prstGeom>
        </p:spPr>
        <p:txBody>
          <a:bodyPr/>
          <a:lstStyle>
            <a:lvl1pPr marL="171450" indent="-171450">
              <a:lnSpc>
                <a:spcPct val="100000"/>
              </a:lnSpc>
              <a:spcBef>
                <a:spcPts val="1800"/>
              </a:spcBef>
              <a:spcAft>
                <a:spcPts val="450"/>
              </a:spcAft>
              <a:buClr>
                <a:srgbClr val="00A2E0"/>
              </a:buClr>
              <a:buSzPct val="120000"/>
              <a:buFont typeface="Akzidenz Grotesk BE XBdCn" panose="020B0506000000000000" pitchFamily="34" charset="0"/>
              <a:buChar char="|"/>
              <a:defRPr b="1">
                <a:solidFill>
                  <a:srgbClr val="5C6670"/>
                </a:solidFill>
                <a:latin typeface="Arial" panose="020B0604020202020204" pitchFamily="34" charset="0"/>
                <a:cs typeface="Arial" panose="020B0604020202020204" pitchFamily="34" charset="0"/>
              </a:defRPr>
            </a:lvl1pPr>
            <a:lvl2pPr marL="548640" marR="0" indent="-205740" algn="l" defTabSz="685800" rtl="0" eaLnBrk="1" fontAlgn="base" latinLnBrk="0" hangingPunct="1">
              <a:lnSpc>
                <a:spcPct val="10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1028700" marR="0" indent="-342900"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kzidenz-Grotesk Pro Light" panose="02000506040000020003" pitchFamily="50"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a:t>Click to edit Master text styles</a:t>
            </a:r>
          </a:p>
          <a:p>
            <a:pPr lvl="1"/>
            <a:r>
              <a:rPr lang="en-US"/>
              <a:t>Second level</a:t>
            </a:r>
          </a:p>
          <a:p>
            <a:pPr lvl="2"/>
            <a:r>
              <a:rPr lang="en-US"/>
              <a:t>Third level</a:t>
            </a:r>
          </a:p>
        </p:txBody>
      </p:sp>
      <p:sp>
        <p:nvSpPr>
          <p:cNvPr id="6" name="Text Placeholder 9"/>
          <p:cNvSpPr>
            <a:spLocks noGrp="1"/>
          </p:cNvSpPr>
          <p:nvPr>
            <p:ph type="body" sz="quarter" idx="13"/>
          </p:nvPr>
        </p:nvSpPr>
        <p:spPr>
          <a:xfrm>
            <a:off x="292418" y="1589088"/>
            <a:ext cx="2824701" cy="4621213"/>
          </a:xfrm>
          <a:prstGeom prst="rect">
            <a:avLst/>
          </a:prstGeom>
        </p:spPr>
        <p:txBody>
          <a:bodyPr/>
          <a:lstStyle>
            <a:lvl1pPr marL="171450" indent="-171450">
              <a:lnSpc>
                <a:spcPct val="100000"/>
              </a:lnSpc>
              <a:spcBef>
                <a:spcPts val="1800"/>
              </a:spcBef>
              <a:spcAft>
                <a:spcPts val="450"/>
              </a:spcAft>
              <a:buClr>
                <a:srgbClr val="00A2E0"/>
              </a:buClr>
              <a:buSzPct val="120000"/>
              <a:buFont typeface="Akzidenz Grotesk BE XBdCn" panose="020B0506000000000000" pitchFamily="34" charset="0"/>
              <a:buChar char="|"/>
              <a:defRPr b="1">
                <a:solidFill>
                  <a:srgbClr val="5C6670"/>
                </a:solidFill>
                <a:latin typeface="Arial" panose="020B0604020202020204" pitchFamily="34" charset="0"/>
                <a:cs typeface="Arial" panose="020B0604020202020204" pitchFamily="34" charset="0"/>
              </a:defRPr>
            </a:lvl1pPr>
            <a:lvl2pPr marL="548640" marR="0" indent="-205740" algn="l" defTabSz="685800" rtl="0" eaLnBrk="1" fontAlgn="base" latinLnBrk="0" hangingPunct="1">
              <a:lnSpc>
                <a:spcPct val="10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942975" marR="0" indent="-257175"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kzidenz-Grotesk Pro Light" panose="02000506040000020003" pitchFamily="50"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a:t>Click to edit Master text styles</a:t>
            </a:r>
          </a:p>
          <a:p>
            <a:pPr lvl="1"/>
            <a:r>
              <a:rPr lang="en-US"/>
              <a:t>Second level</a:t>
            </a:r>
          </a:p>
          <a:p>
            <a:pPr lvl="2"/>
            <a:r>
              <a:rPr lang="en-US"/>
              <a:t>Third level</a:t>
            </a:r>
          </a:p>
        </p:txBody>
      </p:sp>
      <p:sp>
        <p:nvSpPr>
          <p:cNvPr id="5" name="Text Placeholder 9"/>
          <p:cNvSpPr>
            <a:spLocks noGrp="1"/>
          </p:cNvSpPr>
          <p:nvPr>
            <p:ph type="body" sz="quarter" idx="14"/>
          </p:nvPr>
        </p:nvSpPr>
        <p:spPr>
          <a:xfrm>
            <a:off x="6106482" y="1589086"/>
            <a:ext cx="2818443" cy="4621213"/>
          </a:xfrm>
          <a:prstGeom prst="rect">
            <a:avLst/>
          </a:prstGeom>
        </p:spPr>
        <p:txBody>
          <a:bodyPr/>
          <a:lstStyle>
            <a:lvl1pPr marL="171450" indent="-171450">
              <a:lnSpc>
                <a:spcPct val="100000"/>
              </a:lnSpc>
              <a:spcBef>
                <a:spcPts val="1800"/>
              </a:spcBef>
              <a:spcAft>
                <a:spcPts val="450"/>
              </a:spcAft>
              <a:buClr>
                <a:srgbClr val="00A2E0"/>
              </a:buClr>
              <a:buSzPct val="120000"/>
              <a:buFont typeface="Akzidenz Grotesk BE XBdCn" panose="020B0506000000000000" pitchFamily="34" charset="0"/>
              <a:buChar char="|"/>
              <a:defRPr b="1">
                <a:solidFill>
                  <a:srgbClr val="5C6670"/>
                </a:solidFill>
                <a:latin typeface="Arial" panose="020B0604020202020204" pitchFamily="34" charset="0"/>
                <a:cs typeface="Arial" panose="020B0604020202020204" pitchFamily="34" charset="0"/>
              </a:defRPr>
            </a:lvl1pPr>
            <a:lvl2pPr marL="548640" marR="0" indent="-205740" algn="l" defTabSz="685800" rtl="0" eaLnBrk="1" fontAlgn="base" latinLnBrk="0" hangingPunct="1">
              <a:lnSpc>
                <a:spcPct val="100000"/>
              </a:lnSpc>
              <a:spcBef>
                <a:spcPts val="375"/>
              </a:spcBef>
              <a:spcAft>
                <a:spcPct val="0"/>
              </a:spcAft>
              <a:buClr>
                <a:srgbClr val="5C6670"/>
              </a:buClr>
              <a:buSzTx/>
              <a:buFont typeface="Courier New" panose="02070309020205020404" pitchFamily="49" charset="0"/>
              <a:buChar char="-"/>
              <a:tabLst/>
              <a:defRPr>
                <a:solidFill>
                  <a:srgbClr val="262626"/>
                </a:solidFill>
                <a:latin typeface="Arial" panose="020B0604020202020204" pitchFamily="34" charset="0"/>
                <a:cs typeface="Arial" panose="020B0604020202020204" pitchFamily="34" charset="0"/>
              </a:defRPr>
            </a:lvl2pPr>
            <a:lvl3pPr marL="1028700" marR="0" indent="-342900" algn="l" defTabSz="685800" rtl="0" eaLnBrk="1" fontAlgn="auto" latinLnBrk="0" hangingPunct="1">
              <a:lnSpc>
                <a:spcPct val="90000"/>
              </a:lnSpc>
              <a:spcBef>
                <a:spcPts val="375"/>
              </a:spcBef>
              <a:spcAft>
                <a:spcPts val="450"/>
              </a:spcAft>
              <a:buClr>
                <a:srgbClr val="5C6670"/>
              </a:buClr>
              <a:buSzTx/>
              <a:buFont typeface="Arial" panose="020B0604020202020204" pitchFamily="34" charset="0"/>
              <a:buChar char="•"/>
              <a:tabLst/>
              <a:defRPr>
                <a:solidFill>
                  <a:srgbClr val="262626"/>
                </a:solidFill>
                <a:latin typeface="Akzidenz-Grotesk Pro Light" panose="02000506040000020003" pitchFamily="50" charset="0"/>
              </a:defRPr>
            </a:lvl3pPr>
            <a:lvl4pPr>
              <a:defRPr>
                <a:latin typeface="Akzidenz-Grotesk Pro Light" panose="02000506040000020003" pitchFamily="50" charset="0"/>
              </a:defRPr>
            </a:lvl4pPr>
            <a:lvl5pPr>
              <a:defRPr>
                <a:latin typeface="Akzidenz-Grotesk Pro Light" panose="02000506040000020003" pitchFamily="50" charset="0"/>
              </a:defRPr>
            </a:lvl5p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0830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12717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213446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725483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325838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015849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623482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150302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7/17/19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9BC63F93-20E0-4A41-87AD-B0FB4BCEF734}"/>
              </a:ext>
            </a:extLst>
          </p:cNvPr>
          <p:cNvSpPr/>
          <p:nvPr userDrawn="1"/>
        </p:nvSpPr>
        <p:spPr>
          <a:xfrm>
            <a:off x="0" y="995364"/>
            <a:ext cx="9144000" cy="249237"/>
          </a:xfrm>
          <a:prstGeom prst="rect">
            <a:avLst/>
          </a:prstGeom>
          <a:gradFill flip="none" rotWithShape="1">
            <a:gsLst>
              <a:gs pos="0">
                <a:schemeClr val="bg1">
                  <a:lumMod val="85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
            <a:extLst>
              <a:ext uri="{FF2B5EF4-FFF2-40B4-BE49-F238E27FC236}">
                <a16:creationId xmlns:a16="http://schemas.microsoft.com/office/drawing/2014/main" id="{A0B3F06F-120C-4B2F-BFEC-3B80F57DCB43}"/>
              </a:ext>
            </a:extLst>
          </p:cNvPr>
          <p:cNvGrpSpPr>
            <a:grpSpLocks/>
          </p:cNvGrpSpPr>
          <p:nvPr userDrawn="1"/>
        </p:nvGrpSpPr>
        <p:grpSpPr bwMode="auto">
          <a:xfrm>
            <a:off x="-4763" y="925513"/>
            <a:ext cx="9148763" cy="73025"/>
            <a:chOff x="-6350" y="925115"/>
            <a:chExt cx="12198350" cy="73152"/>
          </a:xfrm>
        </p:grpSpPr>
        <p:sp>
          <p:nvSpPr>
            <p:cNvPr id="9" name="Rectangle 8">
              <a:extLst>
                <a:ext uri="{FF2B5EF4-FFF2-40B4-BE49-F238E27FC236}">
                  <a16:creationId xmlns:a16="http://schemas.microsoft.com/office/drawing/2014/main" id="{CC901396-11B0-4498-879E-6221D03DDECC}"/>
                </a:ext>
              </a:extLst>
            </p:cNvPr>
            <p:cNvSpPr/>
            <p:nvPr userDrawn="1"/>
          </p:nvSpPr>
          <p:spPr>
            <a:xfrm>
              <a:off x="0" y="925115"/>
              <a:ext cx="12192000" cy="73152"/>
            </a:xfrm>
            <a:prstGeom prst="rect">
              <a:avLst/>
            </a:prstGeom>
            <a:solidFill>
              <a:srgbClr val="00A2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10" name="Rectangle 9">
              <a:extLst>
                <a:ext uri="{FF2B5EF4-FFF2-40B4-BE49-F238E27FC236}">
                  <a16:creationId xmlns:a16="http://schemas.microsoft.com/office/drawing/2014/main" id="{6BE65783-3EA8-4407-B7B7-2FD99CFFA9D7}"/>
                </a:ext>
              </a:extLst>
            </p:cNvPr>
            <p:cNvSpPr/>
            <p:nvPr userDrawn="1"/>
          </p:nvSpPr>
          <p:spPr>
            <a:xfrm>
              <a:off x="-6350" y="925115"/>
              <a:ext cx="900113" cy="73152"/>
            </a:xfrm>
            <a:prstGeom prst="rect">
              <a:avLst/>
            </a:prstGeom>
            <a:solidFill>
              <a:srgbClr val="FFC62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3">
                    <a:lumMod val="75000"/>
                  </a:schemeClr>
                </a:solidFill>
              </a:endParaRPr>
            </a:p>
          </p:txBody>
        </p:sp>
        <p:sp>
          <p:nvSpPr>
            <p:cNvPr id="11" name="Rectangle 10">
              <a:extLst>
                <a:ext uri="{FF2B5EF4-FFF2-40B4-BE49-F238E27FC236}">
                  <a16:creationId xmlns:a16="http://schemas.microsoft.com/office/drawing/2014/main" id="{04B9FED2-74B3-4B6A-A282-BDAFEEB3C346}"/>
                </a:ext>
              </a:extLst>
            </p:cNvPr>
            <p:cNvSpPr/>
            <p:nvPr userDrawn="1"/>
          </p:nvSpPr>
          <p:spPr>
            <a:xfrm>
              <a:off x="1804988" y="925115"/>
              <a:ext cx="971550" cy="7315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503AEF50-1FC4-46AE-B199-30AB126867F5}"/>
                </a:ext>
              </a:extLst>
            </p:cNvPr>
            <p:cNvSpPr/>
            <p:nvPr userDrawn="1"/>
          </p:nvSpPr>
          <p:spPr>
            <a:xfrm>
              <a:off x="3687763" y="925115"/>
              <a:ext cx="971550" cy="7315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D972C98A-7C0C-45C6-8BAE-8D1B9DB3F9A2}"/>
                </a:ext>
              </a:extLst>
            </p:cNvPr>
            <p:cNvSpPr/>
            <p:nvPr userDrawn="1"/>
          </p:nvSpPr>
          <p:spPr>
            <a:xfrm>
              <a:off x="5570538" y="925115"/>
              <a:ext cx="973137" cy="7315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a:extLst>
                <a:ext uri="{FF2B5EF4-FFF2-40B4-BE49-F238E27FC236}">
                  <a16:creationId xmlns:a16="http://schemas.microsoft.com/office/drawing/2014/main" id="{C94ED826-65FB-4B3D-9D2F-7E8B73B4C89D}"/>
                </a:ext>
              </a:extLst>
            </p:cNvPr>
            <p:cNvSpPr/>
            <p:nvPr userDrawn="1"/>
          </p:nvSpPr>
          <p:spPr>
            <a:xfrm>
              <a:off x="7453313" y="925115"/>
              <a:ext cx="973137" cy="7315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8F543CC0-177D-4E3D-BE66-A3F03A2356DB}"/>
                </a:ext>
              </a:extLst>
            </p:cNvPr>
            <p:cNvSpPr/>
            <p:nvPr userDrawn="1"/>
          </p:nvSpPr>
          <p:spPr>
            <a:xfrm>
              <a:off x="9337675" y="925115"/>
              <a:ext cx="971550" cy="73152"/>
            </a:xfrm>
            <a:prstGeom prst="rect">
              <a:avLst/>
            </a:prstGeom>
            <a:solidFill>
              <a:srgbClr val="FF7F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F5A63450-A913-44A0-843C-0931A180251C}"/>
                </a:ext>
              </a:extLst>
            </p:cNvPr>
            <p:cNvSpPr/>
            <p:nvPr userDrawn="1"/>
          </p:nvSpPr>
          <p:spPr>
            <a:xfrm>
              <a:off x="11220450" y="925115"/>
              <a:ext cx="971550" cy="73152"/>
            </a:xfrm>
            <a:prstGeom prst="rect">
              <a:avLst/>
            </a:prstGeom>
            <a:solidFill>
              <a:srgbClr val="FFC6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1223452468"/>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8" r:id="rId14"/>
    <p:sldLayoutId id="2147483864" r:id="rId15"/>
    <p:sldLayoutId id="2147483820" r:id="rId16"/>
    <p:sldLayoutId id="2147483821" r:id="rId17"/>
    <p:sldLayoutId id="2147483822" r:id="rId18"/>
    <p:sldLayoutId id="2147483825" r:id="rId19"/>
    <p:sldLayoutId id="2147483826" r:id="rId20"/>
    <p:sldLayoutId id="2147483827" r:id="rId21"/>
    <p:sldLayoutId id="2147483828" r:id="rId22"/>
    <p:sldLayoutId id="2147483829" r:id="rId23"/>
    <p:sldLayoutId id="2147483831" r:id="rId24"/>
    <p:sldLayoutId id="2147483832" r:id="rId25"/>
    <p:sldLayoutId id="2147483833" r:id="rId26"/>
    <p:sldLayoutId id="2147483834" r:id="rId27"/>
    <p:sldLayoutId id="2147483835" r:id="rId28"/>
    <p:sldLayoutId id="2147483865" r:id="rId2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82CBA-19E6-1E44-9FD5-9F438558E561}"/>
              </a:ext>
            </a:extLst>
          </p:cNvPr>
          <p:cNvSpPr>
            <a:spLocks noGrp="1"/>
          </p:cNvSpPr>
          <p:nvPr>
            <p:ph sz="quarter" idx="11"/>
          </p:nvPr>
        </p:nvSpPr>
        <p:spPr>
          <a:xfrm>
            <a:off x="747713" y="1981515"/>
            <a:ext cx="7974256" cy="791344"/>
          </a:xfrm>
        </p:spPr>
        <p:txBody>
          <a:bodyPr/>
          <a:lstStyle/>
          <a:p>
            <a:pPr algn="l"/>
            <a:r>
              <a:rPr lang="en-US" sz="5400" b="0" dirty="0"/>
              <a:t>Introduction to Machine Learning</a:t>
            </a:r>
          </a:p>
          <a:p>
            <a:pPr algn="l"/>
            <a:r>
              <a:rPr lang="en-US" sz="4000" b="0" dirty="0">
                <a:solidFill>
                  <a:srgbClr val="00A2E0"/>
                </a:solidFill>
              </a:rPr>
              <a:t>Introduction to Machine Learning</a:t>
            </a:r>
          </a:p>
          <a:p>
            <a:pPr algn="l"/>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028701" cy="840293"/>
          </a:xfrm>
        </p:spPr>
        <p:txBody>
          <a:bodyPr>
            <a:noAutofit/>
          </a:bodyPr>
          <a:lstStyle/>
          <a:p>
            <a:r>
              <a:rPr lang="en-US" altLang="en-US" sz="4000" b="1" dirty="0">
                <a:solidFill>
                  <a:srgbClr val="5C6670"/>
                </a:solidFill>
              </a:rPr>
              <a:t>Basic Machine Learning Paradigms</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defTabSz="685800"/>
            <a:r>
              <a:rPr lang="en-US" altLang="en-US" dirty="0"/>
              <a:t>Supervised learning: </a:t>
            </a:r>
          </a:p>
          <a:p>
            <a:pPr lvl="1"/>
            <a:r>
              <a:rPr lang="en-US" altLang="en-US" dirty="0"/>
              <a:t>the training samples have labels.</a:t>
            </a:r>
          </a:p>
          <a:p>
            <a:pPr defTabSz="685800"/>
            <a:r>
              <a:rPr lang="en-US" altLang="en-US" dirty="0"/>
              <a:t>Unsupervised learning: </a:t>
            </a:r>
          </a:p>
          <a:p>
            <a:pPr lvl="1"/>
            <a:r>
              <a:rPr lang="en-US" altLang="en-US" dirty="0"/>
              <a:t>the training set is not labeled.</a:t>
            </a:r>
          </a:p>
          <a:p>
            <a:pPr defTabSz="685800"/>
            <a:r>
              <a:rPr lang="en-US" altLang="en-US" dirty="0"/>
              <a:t>Reinforcement learning: </a:t>
            </a:r>
          </a:p>
          <a:p>
            <a:pPr lvl="1"/>
            <a:r>
              <a:rPr lang="en-US" altLang="en-US" dirty="0"/>
              <a:t>Learning to take actions to maximize some notion of </a:t>
            </a:r>
            <a:r>
              <a:rPr lang="en-US" altLang="en-US" i="1" dirty="0"/>
              <a:t>reward</a:t>
            </a:r>
            <a:r>
              <a:rPr lang="en-US" altLang="en-US" dirty="0"/>
              <a:t>.</a:t>
            </a:r>
          </a:p>
          <a:p>
            <a:pPr defTabSz="685800"/>
            <a:endParaRPr lang="en-US" altLang="en-US" dirty="0"/>
          </a:p>
          <a:p>
            <a:pPr defTabSz="685800"/>
            <a:endParaRPr lang="en-US" altLang="en-US" dirty="0"/>
          </a:p>
          <a:p>
            <a:pPr defTabSz="685800"/>
            <a:endParaRPr lang="en-US" dirty="0"/>
          </a:p>
          <a:p>
            <a:pPr defTabSz="685800"/>
            <a:endParaRPr lang="en-US" dirty="0"/>
          </a:p>
          <a:p>
            <a:pPr marL="0" indent="0" defTabSz="685800">
              <a:buNone/>
            </a:pPr>
            <a:endParaRPr lang="en-US" dirty="0"/>
          </a:p>
          <a:p>
            <a:pPr marL="0" indent="0" defTabSz="685800">
              <a:buNone/>
            </a:pPr>
            <a:endParaRPr lang="en-US" altLang="en-US" dirty="0"/>
          </a:p>
        </p:txBody>
      </p:sp>
    </p:spTree>
    <p:extLst>
      <p:ext uri="{BB962C8B-B14F-4D97-AF65-F5344CB8AC3E}">
        <p14:creationId xmlns:p14="http://schemas.microsoft.com/office/powerpoint/2010/main" val="388609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08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6">
            <a:extLst>
              <a:ext uri="{FF2B5EF4-FFF2-40B4-BE49-F238E27FC236}">
                <a16:creationId xmlns:a16="http://schemas.microsoft.com/office/drawing/2014/main" id="{DE9BDAF4-B802-2B44-8751-A4F904399B5F}"/>
              </a:ext>
            </a:extLst>
          </p:cNvPr>
          <p:cNvSpPr txBox="1">
            <a:spLocks noChangeArrowheads="1"/>
          </p:cNvSpPr>
          <p:nvPr/>
        </p:nvSpPr>
        <p:spPr bwMode="auto">
          <a:xfrm>
            <a:off x="1746738" y="4395537"/>
            <a:ext cx="210964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dirty="0">
                <a:solidFill>
                  <a:schemeClr val="bg1">
                    <a:lumMod val="50000"/>
                  </a:schemeClr>
                </a:solidFill>
                <a:latin typeface="Arial" panose="020B0604020202020204" pitchFamily="34" charset="0"/>
                <a:cs typeface="Arial" panose="020B0604020202020204" pitchFamily="34" charset="0"/>
              </a:rPr>
              <a:t>Illustrate specific machine learning examples</a:t>
            </a:r>
          </a:p>
        </p:txBody>
      </p:sp>
      <p:sp>
        <p:nvSpPr>
          <p:cNvPr id="15363" name="Rectangle 27">
            <a:extLst>
              <a:ext uri="{FF2B5EF4-FFF2-40B4-BE49-F238E27FC236}">
                <a16:creationId xmlns:a16="http://schemas.microsoft.com/office/drawing/2014/main" id="{19CCA0B5-4CF1-0C4E-AC7F-A3C96200B860}"/>
              </a:ext>
            </a:extLst>
          </p:cNvPr>
          <p:cNvSpPr>
            <a:spLocks noChangeArrowheads="1"/>
          </p:cNvSpPr>
          <p:nvPr/>
        </p:nvSpPr>
        <p:spPr bwMode="auto">
          <a:xfrm>
            <a:off x="1865710" y="3868826"/>
            <a:ext cx="171713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100" dirty="0">
                <a:solidFill>
                  <a:srgbClr val="5C6670"/>
                </a:solidFill>
                <a:latin typeface="Arial" panose="020B0604020202020204" pitchFamily="34" charset="0"/>
                <a:ea typeface="Akzidenz-Grotesk Pro Light" pitchFamily="50" charset="0"/>
                <a:cs typeface="Arial" panose="020B0604020202020204" pitchFamily="34" charset="0"/>
              </a:rPr>
              <a:t>Objective</a:t>
            </a:r>
          </a:p>
        </p:txBody>
      </p:sp>
      <p:sp>
        <p:nvSpPr>
          <p:cNvPr id="35" name="Oval 34">
            <a:extLst>
              <a:ext uri="{FF2B5EF4-FFF2-40B4-BE49-F238E27FC236}">
                <a16:creationId xmlns:a16="http://schemas.microsoft.com/office/drawing/2014/main" id="{AEFB2139-13D0-B64F-8DA3-EA4FFEAC9BC2}"/>
              </a:ext>
            </a:extLst>
          </p:cNvPr>
          <p:cNvSpPr/>
          <p:nvPr/>
        </p:nvSpPr>
        <p:spPr>
          <a:xfrm>
            <a:off x="1932385" y="2224088"/>
            <a:ext cx="1533525" cy="1533525"/>
          </a:xfrm>
          <a:prstGeom prst="ellipse">
            <a:avLst/>
          </a:prstGeom>
          <a:solidFill>
            <a:srgbClr val="78BE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365" name="Picture 4">
            <a:extLst>
              <a:ext uri="{FF2B5EF4-FFF2-40B4-BE49-F238E27FC236}">
                <a16:creationId xmlns:a16="http://schemas.microsoft.com/office/drawing/2014/main" id="{95553D86-B226-B64C-9E5D-A7BF7B327B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9091" y="2540794"/>
            <a:ext cx="900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98D3AD66-6D03-534E-9367-2ACDD7F8A2AD}"/>
              </a:ext>
            </a:extLst>
          </p:cNvPr>
          <p:cNvSpPr/>
          <p:nvPr/>
        </p:nvSpPr>
        <p:spPr>
          <a:xfrm>
            <a:off x="5627833" y="2217059"/>
            <a:ext cx="1533525" cy="1533525"/>
          </a:xfrm>
          <a:prstGeom prst="ellipse">
            <a:avLst/>
          </a:prstGeom>
          <a:solidFill>
            <a:srgbClr val="FFC62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367" name="Picture 6">
            <a:extLst>
              <a:ext uri="{FF2B5EF4-FFF2-40B4-BE49-F238E27FC236}">
                <a16:creationId xmlns:a16="http://schemas.microsoft.com/office/drawing/2014/main" id="{8F5200A5-CDCD-2444-B768-A78641513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3324" y="2350409"/>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27">
            <a:extLst>
              <a:ext uri="{FF2B5EF4-FFF2-40B4-BE49-F238E27FC236}">
                <a16:creationId xmlns:a16="http://schemas.microsoft.com/office/drawing/2014/main" id="{AE4EFC4E-3730-5643-B169-AF0AB84FE908}"/>
              </a:ext>
            </a:extLst>
          </p:cNvPr>
          <p:cNvSpPr>
            <a:spLocks noChangeArrowheads="1"/>
          </p:cNvSpPr>
          <p:nvPr/>
        </p:nvSpPr>
        <p:spPr bwMode="auto">
          <a:xfrm>
            <a:off x="5561157" y="3868826"/>
            <a:ext cx="16668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100" dirty="0">
                <a:solidFill>
                  <a:srgbClr val="5C6670"/>
                </a:solidFill>
                <a:latin typeface="Arial" panose="020B0604020202020204" pitchFamily="34" charset="0"/>
                <a:ea typeface="Akzidenz-Grotesk Pro Light" pitchFamily="50" charset="0"/>
                <a:cs typeface="Arial" panose="020B0604020202020204" pitchFamily="34" charset="0"/>
              </a:rPr>
              <a:t>Objective</a:t>
            </a:r>
          </a:p>
        </p:txBody>
      </p:sp>
      <p:sp>
        <p:nvSpPr>
          <p:cNvPr id="12" name="TextBox 16">
            <a:extLst>
              <a:ext uri="{FF2B5EF4-FFF2-40B4-BE49-F238E27FC236}">
                <a16:creationId xmlns:a16="http://schemas.microsoft.com/office/drawing/2014/main" id="{47362019-20BD-4243-A2BF-F27BE65D8903}"/>
              </a:ext>
            </a:extLst>
          </p:cNvPr>
          <p:cNvSpPr txBox="1">
            <a:spLocks noChangeArrowheads="1"/>
          </p:cNvSpPr>
          <p:nvPr/>
        </p:nvSpPr>
        <p:spPr bwMode="auto">
          <a:xfrm>
            <a:off x="5287620" y="4382656"/>
            <a:ext cx="22131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dirty="0">
                <a:solidFill>
                  <a:schemeClr val="bg1">
                    <a:lumMod val="50000"/>
                  </a:schemeClr>
                </a:solidFill>
                <a:latin typeface="Arial" panose="020B0604020202020204" pitchFamily="34" charset="0"/>
                <a:cs typeface="Arial" panose="020B0604020202020204" pitchFamily="34" charset="0"/>
              </a:rPr>
              <a:t>Describe broad machine learning applications</a:t>
            </a:r>
          </a:p>
        </p:txBody>
      </p:sp>
      <p:sp>
        <p:nvSpPr>
          <p:cNvPr id="11" name="Title 2">
            <a:extLst>
              <a:ext uri="{FF2B5EF4-FFF2-40B4-BE49-F238E27FC236}">
                <a16:creationId xmlns:a16="http://schemas.microsoft.com/office/drawing/2014/main" id="{464DE5DD-8CAA-2446-BBB8-FC8703623E27}"/>
              </a:ext>
            </a:extLst>
          </p:cNvPr>
          <p:cNvSpPr>
            <a:spLocks noGrp="1"/>
          </p:cNvSpPr>
          <p:nvPr>
            <p:ph type="title"/>
          </p:nvPr>
        </p:nvSpPr>
        <p:spPr>
          <a:xfrm>
            <a:off x="251222" y="187217"/>
            <a:ext cx="9028701" cy="840293"/>
          </a:xfrm>
        </p:spPr>
        <p:txBody>
          <a:bodyPr>
            <a:normAutofit/>
          </a:bodyPr>
          <a:lstStyle/>
          <a:p>
            <a:r>
              <a:rPr lang="en-US" altLang="en-US" sz="4000" b="1" dirty="0">
                <a:solidFill>
                  <a:srgbClr val="5C6670"/>
                </a:solidFill>
                <a:latin typeface="Arial" panose="020B0604020202020204" pitchFamily="34" charset="0"/>
                <a:cs typeface="Arial" panose="020B0604020202020204" pitchFamily="34" charset="0"/>
              </a:rPr>
              <a:t>Objective</a:t>
            </a:r>
          </a:p>
        </p:txBody>
      </p:sp>
    </p:spTree>
    <p:extLst>
      <p:ext uri="{BB962C8B-B14F-4D97-AF65-F5344CB8AC3E}">
        <p14:creationId xmlns:p14="http://schemas.microsoft.com/office/powerpoint/2010/main" val="123684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400" b="1" dirty="0">
                <a:solidFill>
                  <a:srgbClr val="5C6670"/>
                </a:solidFill>
              </a:rPr>
              <a:t>A Few Examples of Machine Learning (1/3)</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2" anchor="t" anchorCtr="0" compatLnSpc="1">
            <a:prstTxWarp prst="textNoShape">
              <a:avLst/>
            </a:prstTxWarp>
            <a:noAutofit/>
          </a:bodyPr>
          <a:lstStyle/>
          <a:p>
            <a:r>
              <a:rPr lang="en-US" altLang="en-US" dirty="0"/>
              <a:t>Learning to assess skills in simulation-based laparoscopic surgery training</a:t>
            </a:r>
          </a:p>
          <a:p>
            <a:pPr marL="0" indent="0" defTabSz="685800">
              <a:buNone/>
            </a:pPr>
            <a:endParaRPr lang="en-US" dirty="0"/>
          </a:p>
          <a:p>
            <a:r>
              <a:rPr lang="en-US" altLang="en-US" dirty="0"/>
              <a:t>Learning to predict best answers in community Q &amp; A</a:t>
            </a:r>
          </a:p>
          <a:p>
            <a:pPr marL="0" indent="0" defTabSz="685800">
              <a:buNone/>
            </a:pPr>
            <a:endParaRPr lang="en-US" altLang="en-US" dirty="0"/>
          </a:p>
        </p:txBody>
      </p:sp>
      <p:grpSp>
        <p:nvGrpSpPr>
          <p:cNvPr id="48" name="Group 47">
            <a:extLst>
              <a:ext uri="{FF2B5EF4-FFF2-40B4-BE49-F238E27FC236}">
                <a16:creationId xmlns:a16="http://schemas.microsoft.com/office/drawing/2014/main" id="{AABFE4AC-CD05-5043-A105-8D996753DAB8}"/>
              </a:ext>
            </a:extLst>
          </p:cNvPr>
          <p:cNvGrpSpPr>
            <a:grpSpLocks/>
          </p:cNvGrpSpPr>
          <p:nvPr/>
        </p:nvGrpSpPr>
        <p:grpSpPr bwMode="auto">
          <a:xfrm>
            <a:off x="1172308" y="3215210"/>
            <a:ext cx="2414653" cy="3326619"/>
            <a:chOff x="514047" y="2438400"/>
            <a:chExt cx="3219753" cy="4435665"/>
          </a:xfrm>
        </p:grpSpPr>
        <p:pic>
          <p:nvPicPr>
            <p:cNvPr id="50" name="Picture 4" descr="C:\Users\symbiosis\Desktop\IB2COM\box_fls.png">
              <a:extLst>
                <a:ext uri="{FF2B5EF4-FFF2-40B4-BE49-F238E27FC236}">
                  <a16:creationId xmlns:a16="http://schemas.microsoft.com/office/drawing/2014/main" id="{842009F5-C5DA-6742-96AC-A7BBEEB1B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69"/>
            <a:stretch>
              <a:fillRect/>
            </a:stretch>
          </p:blipFill>
          <p:spPr bwMode="auto">
            <a:xfrm>
              <a:off x="533400" y="2438400"/>
              <a:ext cx="29718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6">
              <a:extLst>
                <a:ext uri="{FF2B5EF4-FFF2-40B4-BE49-F238E27FC236}">
                  <a16:creationId xmlns:a16="http://schemas.microsoft.com/office/drawing/2014/main" id="{AE9A26CA-6A84-D44D-8696-C6477DD3B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47" y="4953000"/>
              <a:ext cx="3219753" cy="192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4" name="Picture 4">
            <a:extLst>
              <a:ext uri="{FF2B5EF4-FFF2-40B4-BE49-F238E27FC236}">
                <a16:creationId xmlns:a16="http://schemas.microsoft.com/office/drawing/2014/main" id="{AD7E6FDC-B414-F946-B393-A7AC13A6A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765" y="3429000"/>
            <a:ext cx="3101008" cy="518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817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400" b="1" dirty="0">
                <a:solidFill>
                  <a:srgbClr val="5C6670"/>
                </a:solidFill>
              </a:rPr>
              <a:t>A Few Examples of Machine Learning (2/3)</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en-US" dirty="0"/>
              <a:t>Tag prediction/recommendation</a:t>
            </a:r>
          </a:p>
          <a:p>
            <a:pPr marL="0" indent="0" defTabSz="685800">
              <a:buNone/>
            </a:pPr>
            <a:endParaRPr lang="en-US" dirty="0"/>
          </a:p>
          <a:p>
            <a:pPr marL="0" indent="0" defTabSz="685800">
              <a:buNone/>
            </a:pPr>
            <a:endParaRPr lang="en-US" dirty="0"/>
          </a:p>
          <a:p>
            <a:pPr marL="0" indent="0" defTabSz="685800">
              <a:buNone/>
            </a:pPr>
            <a:endParaRPr lang="en-US" dirty="0"/>
          </a:p>
          <a:p>
            <a:pPr>
              <a:spcBef>
                <a:spcPts val="3000"/>
              </a:spcBef>
            </a:pPr>
            <a:r>
              <a:rPr lang="en-US" altLang="en-US" dirty="0"/>
              <a:t>Diabetic retinopathy detection</a:t>
            </a:r>
          </a:p>
          <a:p>
            <a:pPr marL="0" indent="0" defTabSz="685800">
              <a:buNone/>
            </a:pPr>
            <a:endParaRPr lang="en-US" altLang="en-US" dirty="0"/>
          </a:p>
        </p:txBody>
      </p:sp>
      <p:pic>
        <p:nvPicPr>
          <p:cNvPr id="17" name="Picture 3">
            <a:extLst>
              <a:ext uri="{FF2B5EF4-FFF2-40B4-BE49-F238E27FC236}">
                <a16:creationId xmlns:a16="http://schemas.microsoft.com/office/drawing/2014/main" id="{3AB5EB24-F9D2-BD4A-972B-A4AABE9D9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2" y="2011596"/>
            <a:ext cx="3904127" cy="2277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a:extLst>
              <a:ext uri="{FF2B5EF4-FFF2-40B4-BE49-F238E27FC236}">
                <a16:creationId xmlns:a16="http://schemas.microsoft.com/office/drawing/2014/main" id="{630D158B-217C-3D4E-BD70-6413A9E1B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91" y="5158154"/>
            <a:ext cx="3017232" cy="1255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57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400" b="1">
                <a:solidFill>
                  <a:srgbClr val="5C6670"/>
                </a:solidFill>
              </a:rPr>
              <a:t>A Few </a:t>
            </a:r>
            <a:r>
              <a:rPr lang="en-US" altLang="en-US" sz="3400" b="1" dirty="0">
                <a:solidFill>
                  <a:srgbClr val="5C6670"/>
                </a:solidFill>
              </a:rPr>
              <a:t>E</a:t>
            </a:r>
            <a:r>
              <a:rPr lang="en-US" altLang="en-US" sz="3400" b="1">
                <a:solidFill>
                  <a:srgbClr val="5C6670"/>
                </a:solidFill>
              </a:rPr>
              <a:t>xamples </a:t>
            </a:r>
            <a:r>
              <a:rPr lang="en-US" altLang="en-US" sz="3400" b="1" dirty="0">
                <a:solidFill>
                  <a:srgbClr val="5C6670"/>
                </a:solidFill>
              </a:rPr>
              <a:t>of Machine Learning (3/3)</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en-US" dirty="0"/>
              <a:t>Visual saliency detection</a:t>
            </a:r>
          </a:p>
          <a:p>
            <a:pPr marL="0" indent="0" defTabSz="685800">
              <a:buNone/>
            </a:pPr>
            <a:endParaRPr lang="en-US" dirty="0"/>
          </a:p>
          <a:p>
            <a:pPr marL="0" indent="0" defTabSz="685800">
              <a:buNone/>
            </a:pPr>
            <a:endParaRPr lang="en-US" dirty="0"/>
          </a:p>
          <a:p>
            <a:pPr marL="0" indent="0" defTabSz="685800">
              <a:buNone/>
            </a:pPr>
            <a:endParaRPr lang="en-US" dirty="0"/>
          </a:p>
          <a:p>
            <a:r>
              <a:rPr lang="en-US" altLang="en-US" dirty="0"/>
              <a:t>Computational visual aesthetics</a:t>
            </a:r>
          </a:p>
          <a:p>
            <a:pPr marL="0" indent="0" defTabSz="685800">
              <a:buNone/>
            </a:pPr>
            <a:endParaRPr lang="en-US" altLang="en-US" dirty="0"/>
          </a:p>
        </p:txBody>
      </p:sp>
      <p:pic>
        <p:nvPicPr>
          <p:cNvPr id="7" name="Picture 20">
            <a:extLst>
              <a:ext uri="{FF2B5EF4-FFF2-40B4-BE49-F238E27FC236}">
                <a16:creationId xmlns:a16="http://schemas.microsoft.com/office/drawing/2014/main" id="{8465E78A-6175-DE4E-94C5-59A6B97E2C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6027" y="1928490"/>
            <a:ext cx="3342626" cy="220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8B682E64-821B-944E-8643-2DB6909FE81C}"/>
              </a:ext>
            </a:extLst>
          </p:cNvPr>
          <p:cNvGrpSpPr/>
          <p:nvPr/>
        </p:nvGrpSpPr>
        <p:grpSpPr>
          <a:xfrm>
            <a:off x="756027" y="4819550"/>
            <a:ext cx="3573390" cy="1851233"/>
            <a:chOff x="1506372" y="1903996"/>
            <a:chExt cx="4141065" cy="2180125"/>
          </a:xfrm>
        </p:grpSpPr>
        <p:pic>
          <p:nvPicPr>
            <p:cNvPr id="12" name="Picture 11">
              <a:extLst>
                <a:ext uri="{FF2B5EF4-FFF2-40B4-BE49-F238E27FC236}">
                  <a16:creationId xmlns:a16="http://schemas.microsoft.com/office/drawing/2014/main" id="{2925AE01-3365-0943-95A6-3D0F64B540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1963" y="3032033"/>
              <a:ext cx="1215474" cy="902844"/>
            </a:xfrm>
            <a:prstGeom prst="rect">
              <a:avLst/>
            </a:prstGeom>
          </p:spPr>
        </p:pic>
        <p:pic>
          <p:nvPicPr>
            <p:cNvPr id="13" name="Picture 12">
              <a:extLst>
                <a:ext uri="{FF2B5EF4-FFF2-40B4-BE49-F238E27FC236}">
                  <a16:creationId xmlns:a16="http://schemas.microsoft.com/office/drawing/2014/main" id="{C5802589-F2D7-FA4E-9A53-E0D85B98A7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6372" y="2932058"/>
              <a:ext cx="788239" cy="1152063"/>
            </a:xfrm>
            <a:prstGeom prst="rect">
              <a:avLst/>
            </a:prstGeom>
          </p:spPr>
        </p:pic>
        <p:pic>
          <p:nvPicPr>
            <p:cNvPr id="14" name="Picture 13">
              <a:extLst>
                <a:ext uri="{FF2B5EF4-FFF2-40B4-BE49-F238E27FC236}">
                  <a16:creationId xmlns:a16="http://schemas.microsoft.com/office/drawing/2014/main" id="{E3B2E44F-DE9C-E945-8282-4AD8180CFB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68074" y="2955542"/>
              <a:ext cx="1139408" cy="1055826"/>
            </a:xfrm>
            <a:prstGeom prst="rect">
              <a:avLst/>
            </a:prstGeom>
          </p:spPr>
        </p:pic>
        <p:cxnSp>
          <p:nvCxnSpPr>
            <p:cNvPr id="15" name="Straight Arrow Connector 14">
              <a:extLst>
                <a:ext uri="{FF2B5EF4-FFF2-40B4-BE49-F238E27FC236}">
                  <a16:creationId xmlns:a16="http://schemas.microsoft.com/office/drawing/2014/main" id="{DC34641A-65EB-694C-86B9-5301FDC28AB5}"/>
                </a:ext>
              </a:extLst>
            </p:cNvPr>
            <p:cNvCxnSpPr/>
            <p:nvPr/>
          </p:nvCxnSpPr>
          <p:spPr bwMode="auto">
            <a:xfrm flipV="1">
              <a:off x="2353554" y="2316009"/>
              <a:ext cx="614520" cy="6395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0E424CED-9E0B-724F-B172-F3191B15DB2C}"/>
                </a:ext>
              </a:extLst>
            </p:cNvPr>
            <p:cNvCxnSpPr/>
            <p:nvPr/>
          </p:nvCxnSpPr>
          <p:spPr bwMode="auto">
            <a:xfrm flipH="1" flipV="1">
              <a:off x="4131745" y="2270174"/>
              <a:ext cx="600436" cy="696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D002D7E5-AB5C-C04D-9EB3-0BF62FA79E6C}"/>
                </a:ext>
              </a:extLst>
            </p:cNvPr>
            <p:cNvSpPr txBox="1"/>
            <p:nvPr/>
          </p:nvSpPr>
          <p:spPr>
            <a:xfrm>
              <a:off x="2209800" y="1903996"/>
              <a:ext cx="3379208" cy="347959"/>
            </a:xfrm>
            <a:prstGeom prst="rect">
              <a:avLst/>
            </a:prstGeom>
            <a:noFill/>
          </p:spPr>
          <p:txBody>
            <a:bodyPr wrap="square" rtlCol="0">
              <a:spAutoFit/>
            </a:bodyPr>
            <a:lstStyle/>
            <a:p>
              <a:r>
                <a:rPr lang="en-US" sz="1320" b="1" dirty="0"/>
                <a:t>Which one is more beautiful?</a:t>
              </a:r>
            </a:p>
          </p:txBody>
        </p:sp>
        <p:cxnSp>
          <p:nvCxnSpPr>
            <p:cNvPr id="19" name="Straight Arrow Connector 18">
              <a:extLst>
                <a:ext uri="{FF2B5EF4-FFF2-40B4-BE49-F238E27FC236}">
                  <a16:creationId xmlns:a16="http://schemas.microsoft.com/office/drawing/2014/main" id="{BDF56A9B-430B-0A43-9861-BB49C550834D}"/>
                </a:ext>
              </a:extLst>
            </p:cNvPr>
            <p:cNvCxnSpPr/>
            <p:nvPr/>
          </p:nvCxnSpPr>
          <p:spPr bwMode="auto">
            <a:xfrm flipV="1">
              <a:off x="3537778" y="2299885"/>
              <a:ext cx="0" cy="6209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30094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600" b="1" dirty="0">
                <a:solidFill>
                  <a:srgbClr val="5C6670"/>
                </a:solidFill>
              </a:rPr>
              <a:t>Broad Applications of Machine Learning</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en-US" dirty="0"/>
              <a:t>Computer vision</a:t>
            </a:r>
          </a:p>
          <a:p>
            <a:r>
              <a:rPr lang="en-US" altLang="en-US" dirty="0"/>
              <a:t>Speech recognition; natural language processing</a:t>
            </a:r>
          </a:p>
          <a:p>
            <a:r>
              <a:rPr lang="en-US" altLang="en-US" dirty="0"/>
              <a:t>Medical informatics</a:t>
            </a:r>
          </a:p>
          <a:p>
            <a:r>
              <a:rPr lang="en-US" altLang="en-US" dirty="0"/>
              <a:t>Robotics</a:t>
            </a:r>
          </a:p>
          <a:p>
            <a:r>
              <a:rPr lang="en-US" altLang="en-US" dirty="0"/>
              <a:t>Computational biology</a:t>
            </a:r>
          </a:p>
          <a:p>
            <a:r>
              <a:rPr lang="en-US" altLang="en-US" dirty="0">
                <a:solidFill>
                  <a:srgbClr val="00A2E0"/>
                </a:solidFill>
              </a:rPr>
              <a:t>Information technology</a:t>
            </a:r>
          </a:p>
          <a:p>
            <a:r>
              <a:rPr lang="en-US" altLang="en-US" dirty="0">
                <a:solidFill>
                  <a:srgbClr val="00A2E0"/>
                </a:solidFill>
              </a:rPr>
              <a:t>Finance</a:t>
            </a:r>
          </a:p>
        </p:txBody>
      </p:sp>
    </p:spTree>
    <p:extLst>
      <p:ext uri="{BB962C8B-B14F-4D97-AF65-F5344CB8AC3E}">
        <p14:creationId xmlns:p14="http://schemas.microsoft.com/office/powerpoint/2010/main" val="1420556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600" b="1" dirty="0">
                <a:solidFill>
                  <a:srgbClr val="5C6670"/>
                </a:solidFill>
              </a:rPr>
              <a:t>Information Technology</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dirty="0"/>
              <a:t>Spam detection</a:t>
            </a:r>
          </a:p>
          <a:p>
            <a:r>
              <a:rPr lang="en-US" dirty="0"/>
              <a:t>Web image search</a:t>
            </a:r>
          </a:p>
          <a:p>
            <a:r>
              <a:rPr lang="en-US" dirty="0"/>
              <a:t>Recommendation</a:t>
            </a:r>
          </a:p>
          <a:p>
            <a:r>
              <a:rPr lang="en-US" dirty="0"/>
              <a:t>Information filtering</a:t>
            </a:r>
          </a:p>
          <a:p>
            <a:r>
              <a:rPr lang="en-US" dirty="0"/>
              <a:t>Community detection</a:t>
            </a:r>
          </a:p>
          <a:p>
            <a:r>
              <a:rPr lang="en-US" dirty="0"/>
              <a:t>Adaptive advertisement</a:t>
            </a:r>
          </a:p>
          <a:p>
            <a:r>
              <a:rPr lang="en-US" dirty="0"/>
              <a:t>Sentiment analysis</a:t>
            </a:r>
          </a:p>
        </p:txBody>
      </p:sp>
    </p:spTree>
    <p:extLst>
      <p:ext uri="{BB962C8B-B14F-4D97-AF65-F5344CB8AC3E}">
        <p14:creationId xmlns:p14="http://schemas.microsoft.com/office/powerpoint/2010/main" val="196464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600" b="1" dirty="0">
                <a:solidFill>
                  <a:srgbClr val="5C6670"/>
                </a:solidFill>
              </a:rPr>
              <a:t>Finance</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dirty="0"/>
              <a:t>Credit risk assessment</a:t>
            </a:r>
          </a:p>
          <a:p>
            <a:pPr>
              <a:spcBef>
                <a:spcPts val="2400"/>
              </a:spcBef>
              <a:spcAft>
                <a:spcPts val="600"/>
              </a:spcAft>
            </a:pPr>
            <a:r>
              <a:rPr lang="en-US" dirty="0"/>
              <a:t>Fraud detection</a:t>
            </a:r>
          </a:p>
          <a:p>
            <a:pPr>
              <a:spcBef>
                <a:spcPts val="2400"/>
              </a:spcBef>
              <a:spcAft>
                <a:spcPts val="600"/>
              </a:spcAft>
            </a:pPr>
            <a:r>
              <a:rPr lang="en-US" dirty="0"/>
              <a:t>Stock market prediction</a:t>
            </a:r>
          </a:p>
          <a:p>
            <a:pPr>
              <a:spcBef>
                <a:spcPts val="2400"/>
              </a:spcBef>
              <a:spcAft>
                <a:spcPts val="600"/>
              </a:spcAft>
            </a:pPr>
            <a:r>
              <a:rPr lang="en-US" dirty="0"/>
              <a:t>Algorithmic trading</a:t>
            </a:r>
          </a:p>
          <a:p>
            <a:pPr>
              <a:spcBef>
                <a:spcPts val="2400"/>
              </a:spcBef>
              <a:spcAft>
                <a:spcPts val="600"/>
              </a:spcAft>
            </a:pPr>
            <a:r>
              <a:rPr lang="en-US" dirty="0"/>
              <a:t>Return forecasting</a:t>
            </a:r>
          </a:p>
        </p:txBody>
      </p:sp>
    </p:spTree>
    <p:extLst>
      <p:ext uri="{BB962C8B-B14F-4D97-AF65-F5344CB8AC3E}">
        <p14:creationId xmlns:p14="http://schemas.microsoft.com/office/powerpoint/2010/main" val="3696831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89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6">
            <a:extLst>
              <a:ext uri="{FF2B5EF4-FFF2-40B4-BE49-F238E27FC236}">
                <a16:creationId xmlns:a16="http://schemas.microsoft.com/office/drawing/2014/main" id="{DE9BDAF4-B802-2B44-8751-A4F904399B5F}"/>
              </a:ext>
            </a:extLst>
          </p:cNvPr>
          <p:cNvSpPr txBox="1">
            <a:spLocks noChangeArrowheads="1"/>
          </p:cNvSpPr>
          <p:nvPr/>
        </p:nvSpPr>
        <p:spPr bwMode="auto">
          <a:xfrm>
            <a:off x="1865710" y="4290794"/>
            <a:ext cx="17838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dirty="0">
                <a:solidFill>
                  <a:schemeClr val="bg1">
                    <a:lumMod val="50000"/>
                  </a:schemeClr>
                </a:solidFill>
                <a:latin typeface="Arial" panose="020B0604020202020204" pitchFamily="34" charset="0"/>
                <a:cs typeface="Arial" panose="020B0604020202020204" pitchFamily="34" charset="0"/>
              </a:rPr>
              <a:t>Define machine learning</a:t>
            </a:r>
          </a:p>
        </p:txBody>
      </p:sp>
      <p:sp>
        <p:nvSpPr>
          <p:cNvPr id="15363" name="Rectangle 27">
            <a:extLst>
              <a:ext uri="{FF2B5EF4-FFF2-40B4-BE49-F238E27FC236}">
                <a16:creationId xmlns:a16="http://schemas.microsoft.com/office/drawing/2014/main" id="{19CCA0B5-4CF1-0C4E-AC7F-A3C96200B860}"/>
              </a:ext>
            </a:extLst>
          </p:cNvPr>
          <p:cNvSpPr>
            <a:spLocks noChangeArrowheads="1"/>
          </p:cNvSpPr>
          <p:nvPr/>
        </p:nvSpPr>
        <p:spPr bwMode="auto">
          <a:xfrm>
            <a:off x="1865710" y="3868826"/>
            <a:ext cx="171713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100" dirty="0">
                <a:solidFill>
                  <a:srgbClr val="5C6670"/>
                </a:solidFill>
                <a:latin typeface="Arial" panose="020B0604020202020204" pitchFamily="34" charset="0"/>
                <a:ea typeface="Akzidenz-Grotesk Pro Light" pitchFamily="50" charset="0"/>
                <a:cs typeface="Arial" panose="020B0604020202020204" pitchFamily="34" charset="0"/>
              </a:rPr>
              <a:t>Objective</a:t>
            </a:r>
          </a:p>
        </p:txBody>
      </p:sp>
      <p:sp>
        <p:nvSpPr>
          <p:cNvPr id="35" name="Oval 34">
            <a:extLst>
              <a:ext uri="{FF2B5EF4-FFF2-40B4-BE49-F238E27FC236}">
                <a16:creationId xmlns:a16="http://schemas.microsoft.com/office/drawing/2014/main" id="{AEFB2139-13D0-B64F-8DA3-EA4FFEAC9BC2}"/>
              </a:ext>
            </a:extLst>
          </p:cNvPr>
          <p:cNvSpPr/>
          <p:nvPr/>
        </p:nvSpPr>
        <p:spPr>
          <a:xfrm>
            <a:off x="1932385" y="2224088"/>
            <a:ext cx="1533525" cy="1533525"/>
          </a:xfrm>
          <a:prstGeom prst="ellipse">
            <a:avLst/>
          </a:prstGeom>
          <a:solidFill>
            <a:srgbClr val="78BE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365" name="Picture 4">
            <a:extLst>
              <a:ext uri="{FF2B5EF4-FFF2-40B4-BE49-F238E27FC236}">
                <a16:creationId xmlns:a16="http://schemas.microsoft.com/office/drawing/2014/main" id="{95553D86-B226-B64C-9E5D-A7BF7B327B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9091" y="2540794"/>
            <a:ext cx="900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98D3AD66-6D03-534E-9367-2ACDD7F8A2AD}"/>
              </a:ext>
            </a:extLst>
          </p:cNvPr>
          <p:cNvSpPr/>
          <p:nvPr/>
        </p:nvSpPr>
        <p:spPr>
          <a:xfrm>
            <a:off x="5627833" y="2217059"/>
            <a:ext cx="1533525" cy="1533525"/>
          </a:xfrm>
          <a:prstGeom prst="ellipse">
            <a:avLst/>
          </a:prstGeom>
          <a:solidFill>
            <a:srgbClr val="FFC62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367" name="Picture 6">
            <a:extLst>
              <a:ext uri="{FF2B5EF4-FFF2-40B4-BE49-F238E27FC236}">
                <a16:creationId xmlns:a16="http://schemas.microsoft.com/office/drawing/2014/main" id="{8F5200A5-CDCD-2444-B768-A78641513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3324" y="2350409"/>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27">
            <a:extLst>
              <a:ext uri="{FF2B5EF4-FFF2-40B4-BE49-F238E27FC236}">
                <a16:creationId xmlns:a16="http://schemas.microsoft.com/office/drawing/2014/main" id="{AE4EFC4E-3730-5643-B169-AF0AB84FE908}"/>
              </a:ext>
            </a:extLst>
          </p:cNvPr>
          <p:cNvSpPr>
            <a:spLocks noChangeArrowheads="1"/>
          </p:cNvSpPr>
          <p:nvPr/>
        </p:nvSpPr>
        <p:spPr bwMode="auto">
          <a:xfrm>
            <a:off x="5561157" y="3868826"/>
            <a:ext cx="16668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100" dirty="0">
                <a:solidFill>
                  <a:srgbClr val="5C6670"/>
                </a:solidFill>
                <a:latin typeface="Arial" panose="020B0604020202020204" pitchFamily="34" charset="0"/>
                <a:ea typeface="Akzidenz-Grotesk Pro Light" pitchFamily="50" charset="0"/>
                <a:cs typeface="Arial" panose="020B0604020202020204" pitchFamily="34" charset="0"/>
              </a:rPr>
              <a:t>Objective</a:t>
            </a:r>
          </a:p>
        </p:txBody>
      </p:sp>
      <p:sp>
        <p:nvSpPr>
          <p:cNvPr id="12" name="TextBox 16">
            <a:extLst>
              <a:ext uri="{FF2B5EF4-FFF2-40B4-BE49-F238E27FC236}">
                <a16:creationId xmlns:a16="http://schemas.microsoft.com/office/drawing/2014/main" id="{47362019-20BD-4243-A2BF-F27BE65D8903}"/>
              </a:ext>
            </a:extLst>
          </p:cNvPr>
          <p:cNvSpPr txBox="1">
            <a:spLocks noChangeArrowheads="1"/>
          </p:cNvSpPr>
          <p:nvPr/>
        </p:nvSpPr>
        <p:spPr bwMode="auto">
          <a:xfrm>
            <a:off x="5281411" y="4284324"/>
            <a:ext cx="222636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dirty="0">
                <a:solidFill>
                  <a:schemeClr val="bg1">
                    <a:lumMod val="50000"/>
                  </a:schemeClr>
                </a:solidFill>
                <a:latin typeface="Arial" panose="020B0604020202020204" pitchFamily="34" charset="0"/>
                <a:cs typeface="Arial" panose="020B0604020202020204" pitchFamily="34" charset="0"/>
              </a:rPr>
              <a:t>Illustrate key elements of machine learning</a:t>
            </a:r>
          </a:p>
        </p:txBody>
      </p:sp>
      <p:sp>
        <p:nvSpPr>
          <p:cNvPr id="14" name="Title 2">
            <a:extLst>
              <a:ext uri="{FF2B5EF4-FFF2-40B4-BE49-F238E27FC236}">
                <a16:creationId xmlns:a16="http://schemas.microsoft.com/office/drawing/2014/main" id="{F4844B4B-FA92-264C-9BDB-B09B66395FB3}"/>
              </a:ext>
            </a:extLst>
          </p:cNvPr>
          <p:cNvSpPr>
            <a:spLocks noGrp="1"/>
          </p:cNvSpPr>
          <p:nvPr>
            <p:ph type="title"/>
          </p:nvPr>
        </p:nvSpPr>
        <p:spPr>
          <a:xfrm>
            <a:off x="251222" y="187217"/>
            <a:ext cx="9028701" cy="840293"/>
          </a:xfrm>
        </p:spPr>
        <p:txBody>
          <a:bodyPr>
            <a:normAutofit/>
          </a:bodyPr>
          <a:lstStyle/>
          <a:p>
            <a:r>
              <a:rPr lang="en-US" altLang="en-US" sz="4000" b="1" dirty="0">
                <a:solidFill>
                  <a:srgbClr val="5C6670"/>
                </a:solidFill>
                <a:latin typeface="Arial" panose="020B0604020202020204" pitchFamily="34" charset="0"/>
                <a:cs typeface="Arial" panose="020B0604020202020204" pitchFamily="34" charset="0"/>
              </a:rPr>
              <a:t>Objective</a:t>
            </a:r>
          </a:p>
        </p:txBody>
      </p:sp>
    </p:spTree>
    <p:extLst>
      <p:ext uri="{BB962C8B-B14F-4D97-AF65-F5344CB8AC3E}">
        <p14:creationId xmlns:p14="http://schemas.microsoft.com/office/powerpoint/2010/main" val="61828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028701" cy="840293"/>
          </a:xfrm>
        </p:spPr>
        <p:txBody>
          <a:bodyPr>
            <a:normAutofit/>
          </a:bodyPr>
          <a:lstStyle/>
          <a:p>
            <a:r>
              <a:rPr lang="en-US" altLang="en-US" b="1" dirty="0">
                <a:solidFill>
                  <a:srgbClr val="5C6670"/>
                </a:solidFill>
              </a:rPr>
              <a:t>What is Machine Learning?</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defTabSz="685800"/>
            <a:r>
              <a:rPr lang="en-US" dirty="0"/>
              <a:t>Many different definitions for “machine learning”</a:t>
            </a:r>
          </a:p>
          <a:p>
            <a:pPr lvl="1"/>
            <a:r>
              <a:rPr lang="en-US" dirty="0"/>
              <a:t>All involve </a:t>
            </a:r>
            <a:r>
              <a:rPr lang="en-US" i="1" dirty="0"/>
              <a:t>learning</a:t>
            </a:r>
            <a:r>
              <a:rPr lang="en-US" dirty="0"/>
              <a:t> by a machine (computer)</a:t>
            </a:r>
          </a:p>
          <a:p>
            <a:pPr defTabSz="685800"/>
            <a:r>
              <a:rPr lang="en-US" altLang="en-US" dirty="0"/>
              <a:t>Definition of  </a:t>
            </a:r>
            <a:r>
              <a:rPr lang="en-US" altLang="en-US" i="1" dirty="0"/>
              <a:t>learning</a:t>
            </a:r>
            <a:r>
              <a:rPr lang="en-US" altLang="en-US" dirty="0"/>
              <a:t> in a typical dictionary:  “the acquisition of knowledge or skills through experience, study, or by being taught”</a:t>
            </a:r>
          </a:p>
          <a:p>
            <a:pPr lvl="1"/>
            <a:r>
              <a:rPr lang="en-US" dirty="0"/>
              <a:t>Can machines be enabled to learn, without being explicitly programed?</a:t>
            </a:r>
            <a:endParaRPr lang="en-US" altLang="en-US" i="1" dirty="0"/>
          </a:p>
          <a:p>
            <a:pPr defTabSz="685800"/>
            <a:r>
              <a:rPr lang="en-US" altLang="en-US" dirty="0"/>
              <a:t>Learning and adaption</a:t>
            </a:r>
            <a:endParaRPr lang="en-US" dirty="0"/>
          </a:p>
          <a:p>
            <a:pPr marL="0" indent="0" defTabSz="685800">
              <a:buNone/>
            </a:pPr>
            <a:endParaRPr lang="en-US" altLang="en-US" dirty="0"/>
          </a:p>
        </p:txBody>
      </p:sp>
    </p:spTree>
    <p:extLst>
      <p:ext uri="{BB962C8B-B14F-4D97-AF65-F5344CB8AC3E}">
        <p14:creationId xmlns:p14="http://schemas.microsoft.com/office/powerpoint/2010/main" val="351253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028701" cy="840293"/>
          </a:xfrm>
        </p:spPr>
        <p:txBody>
          <a:bodyPr>
            <a:normAutofit/>
          </a:bodyPr>
          <a:lstStyle/>
          <a:p>
            <a:r>
              <a:rPr lang="en-US" altLang="en-US" b="1" dirty="0">
                <a:solidFill>
                  <a:srgbClr val="5C6670"/>
                </a:solidFill>
              </a:rPr>
              <a:t>An Illustrative Example</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defTabSz="685800"/>
            <a:r>
              <a:rPr lang="en-US" dirty="0"/>
              <a:t>Given some example pictures, how a computer can learn to differentiate dogs from cats?</a:t>
            </a:r>
          </a:p>
          <a:p>
            <a:pPr marL="0" indent="0" defTabSz="685800">
              <a:buNone/>
            </a:pPr>
            <a:endParaRPr lang="en-US" altLang="en-US" dirty="0"/>
          </a:p>
        </p:txBody>
      </p:sp>
      <p:pic>
        <p:nvPicPr>
          <p:cNvPr id="4" name="Picture 12">
            <a:extLst>
              <a:ext uri="{FF2B5EF4-FFF2-40B4-BE49-F238E27FC236}">
                <a16:creationId xmlns:a16="http://schemas.microsoft.com/office/drawing/2014/main" id="{EE9937E4-B1F6-0741-8BC0-7357449F38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5166" y="3153252"/>
            <a:ext cx="1921669" cy="166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6483AB17-759D-3449-A58B-EFA6510A4D7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9144" y="3080005"/>
            <a:ext cx="2478881" cy="182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81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500" b="1" dirty="0">
                <a:solidFill>
                  <a:srgbClr val="5C6670"/>
                </a:solidFill>
              </a:rPr>
              <a:t>Data Representation – Feature Extraction</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2" anchor="t" anchorCtr="0" compatLnSpc="1">
            <a:prstTxWarp prst="textNoShape">
              <a:avLst/>
            </a:prstTxWarp>
            <a:noAutofit/>
          </a:bodyPr>
          <a:lstStyle/>
          <a:p>
            <a:pPr defTabSz="685800"/>
            <a:r>
              <a:rPr lang="en-US" dirty="0"/>
              <a:t>Raw data: Images</a:t>
            </a:r>
          </a:p>
          <a:p>
            <a:pPr defTabSz="685800"/>
            <a:endParaRPr lang="en-US" dirty="0"/>
          </a:p>
          <a:p>
            <a:pPr defTabSz="685800"/>
            <a:endParaRPr lang="en-US" dirty="0"/>
          </a:p>
          <a:p>
            <a:pPr marL="0" indent="0" defTabSz="685800">
              <a:buNone/>
            </a:pPr>
            <a:endParaRPr lang="en-US" dirty="0"/>
          </a:p>
          <a:p>
            <a:pPr defTabSz="685800"/>
            <a:r>
              <a:rPr lang="en-US" dirty="0"/>
              <a:t>Features</a:t>
            </a:r>
          </a:p>
          <a:p>
            <a:pPr marL="0" indent="0" defTabSz="685800">
              <a:buNone/>
            </a:pPr>
            <a:endParaRPr lang="en-US" altLang="en-US" dirty="0"/>
          </a:p>
        </p:txBody>
      </p:sp>
      <p:grpSp>
        <p:nvGrpSpPr>
          <p:cNvPr id="6" name="Group 4">
            <a:extLst>
              <a:ext uri="{FF2B5EF4-FFF2-40B4-BE49-F238E27FC236}">
                <a16:creationId xmlns:a16="http://schemas.microsoft.com/office/drawing/2014/main" id="{3DD36903-1648-DD46-8E07-DEC1BEDAA47D}"/>
              </a:ext>
            </a:extLst>
          </p:cNvPr>
          <p:cNvGrpSpPr>
            <a:grpSpLocks/>
          </p:cNvGrpSpPr>
          <p:nvPr/>
        </p:nvGrpSpPr>
        <p:grpSpPr bwMode="auto">
          <a:xfrm>
            <a:off x="1009062" y="2699005"/>
            <a:ext cx="1624367" cy="1313259"/>
            <a:chOff x="304800" y="2209800"/>
            <a:chExt cx="1600200" cy="1219200"/>
          </a:xfrm>
        </p:grpSpPr>
        <p:pic>
          <p:nvPicPr>
            <p:cNvPr id="7" name="Picture 5">
              <a:extLst>
                <a:ext uri="{FF2B5EF4-FFF2-40B4-BE49-F238E27FC236}">
                  <a16:creationId xmlns:a16="http://schemas.microsoft.com/office/drawing/2014/main" id="{C428D428-168A-EC40-A697-A62892691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2690813"/>
              <a:ext cx="928687" cy="7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F1B2CE5C-9C7B-C64B-B72B-A9631B97C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12319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3">
            <a:extLst>
              <a:ext uri="{FF2B5EF4-FFF2-40B4-BE49-F238E27FC236}">
                <a16:creationId xmlns:a16="http://schemas.microsoft.com/office/drawing/2014/main" id="{CD89CE3E-8F73-0D4C-A8E8-052879044BD5}"/>
              </a:ext>
            </a:extLst>
          </p:cNvPr>
          <p:cNvGrpSpPr>
            <a:grpSpLocks/>
          </p:cNvGrpSpPr>
          <p:nvPr/>
        </p:nvGrpSpPr>
        <p:grpSpPr bwMode="auto">
          <a:xfrm>
            <a:off x="1116311" y="4393405"/>
            <a:ext cx="1435051" cy="1427357"/>
            <a:chOff x="331519" y="3602495"/>
            <a:chExt cx="1205182" cy="1259972"/>
          </a:xfrm>
        </p:grpSpPr>
        <p:pic>
          <p:nvPicPr>
            <p:cNvPr id="10" name="Picture 4">
              <a:extLst>
                <a:ext uri="{FF2B5EF4-FFF2-40B4-BE49-F238E27FC236}">
                  <a16:creationId xmlns:a16="http://schemas.microsoft.com/office/drawing/2014/main" id="{3C386BE9-B32E-2D49-9D71-7FB1F9FAF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865" y="4100308"/>
              <a:ext cx="890836" cy="76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a:extLst>
                <a:ext uri="{FF2B5EF4-FFF2-40B4-BE49-F238E27FC236}">
                  <a16:creationId xmlns:a16="http://schemas.microsoft.com/office/drawing/2014/main" id="{9E613D58-063E-1F4B-8DCE-A0517FD8E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19" y="3602495"/>
              <a:ext cx="838200" cy="71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 name="Right Arrow 22">
            <a:extLst>
              <a:ext uri="{FF2B5EF4-FFF2-40B4-BE49-F238E27FC236}">
                <a16:creationId xmlns:a16="http://schemas.microsoft.com/office/drawing/2014/main" id="{0CE1AC0D-B020-AD4F-9B88-36F5C4DC3DEC}"/>
              </a:ext>
            </a:extLst>
          </p:cNvPr>
          <p:cNvSpPr>
            <a:spLocks noChangeArrowheads="1"/>
          </p:cNvSpPr>
          <p:nvPr/>
        </p:nvSpPr>
        <p:spPr bwMode="auto">
          <a:xfrm>
            <a:off x="3340438" y="4096682"/>
            <a:ext cx="685800" cy="221456"/>
          </a:xfrm>
          <a:prstGeom prst="rightArrow">
            <a:avLst>
              <a:gd name="adj1" fmla="val 50000"/>
              <a:gd name="adj2" fmla="val 50179"/>
            </a:avLst>
          </a:prstGeom>
          <a:solidFill>
            <a:srgbClr val="00A2E0"/>
          </a:solidFill>
          <a:ln w="2857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grpSp>
        <p:nvGrpSpPr>
          <p:cNvPr id="13" name="Group 39">
            <a:extLst>
              <a:ext uri="{FF2B5EF4-FFF2-40B4-BE49-F238E27FC236}">
                <a16:creationId xmlns:a16="http://schemas.microsoft.com/office/drawing/2014/main" id="{A86CA8F8-9227-8948-9C4E-6422C359311B}"/>
              </a:ext>
            </a:extLst>
          </p:cNvPr>
          <p:cNvGrpSpPr>
            <a:grpSpLocks/>
          </p:cNvGrpSpPr>
          <p:nvPr/>
        </p:nvGrpSpPr>
        <p:grpSpPr bwMode="auto">
          <a:xfrm>
            <a:off x="4572000" y="2699006"/>
            <a:ext cx="3436144" cy="2537222"/>
            <a:chOff x="3952694" y="2652213"/>
            <a:chExt cx="4581705" cy="3383394"/>
          </a:xfrm>
        </p:grpSpPr>
        <p:cxnSp>
          <p:nvCxnSpPr>
            <p:cNvPr id="14" name="Straight Arrow Connector 6">
              <a:extLst>
                <a:ext uri="{FF2B5EF4-FFF2-40B4-BE49-F238E27FC236}">
                  <a16:creationId xmlns:a16="http://schemas.microsoft.com/office/drawing/2014/main" id="{BD001681-4F1D-2245-B689-21D8005AE12F}"/>
                </a:ext>
              </a:extLst>
            </p:cNvPr>
            <p:cNvCxnSpPr>
              <a:cxnSpLocks noChangeShapeType="1"/>
            </p:cNvCxnSpPr>
            <p:nvPr/>
          </p:nvCxnSpPr>
          <p:spPr bwMode="auto">
            <a:xfrm>
              <a:off x="3952694" y="5711877"/>
              <a:ext cx="4581705"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7">
              <a:extLst>
                <a:ext uri="{FF2B5EF4-FFF2-40B4-BE49-F238E27FC236}">
                  <a16:creationId xmlns:a16="http://schemas.microsoft.com/office/drawing/2014/main" id="{F59D4EFE-9959-F944-85C1-C33A2402C518}"/>
                </a:ext>
              </a:extLst>
            </p:cNvPr>
            <p:cNvCxnSpPr>
              <a:cxnSpLocks noChangeShapeType="1"/>
            </p:cNvCxnSpPr>
            <p:nvPr/>
          </p:nvCxnSpPr>
          <p:spPr bwMode="auto">
            <a:xfrm flipV="1">
              <a:off x="4422612" y="2977631"/>
              <a:ext cx="0" cy="305797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Multiply 15">
              <a:extLst>
                <a:ext uri="{FF2B5EF4-FFF2-40B4-BE49-F238E27FC236}">
                  <a16:creationId xmlns:a16="http://schemas.microsoft.com/office/drawing/2014/main" id="{F38B6066-11AA-7945-941B-F5954A1FC1DF}"/>
                </a:ext>
              </a:extLst>
            </p:cNvPr>
            <p:cNvSpPr/>
            <p:nvPr/>
          </p:nvSpPr>
          <p:spPr bwMode="auto">
            <a:xfrm>
              <a:off x="5362449" y="4166881"/>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17" name="Multiply 16">
              <a:extLst>
                <a:ext uri="{FF2B5EF4-FFF2-40B4-BE49-F238E27FC236}">
                  <a16:creationId xmlns:a16="http://schemas.microsoft.com/office/drawing/2014/main" id="{9EDBFEE1-345E-E24A-9A1F-EB1886516B0C}"/>
                </a:ext>
              </a:extLst>
            </p:cNvPr>
            <p:cNvSpPr/>
            <p:nvPr/>
          </p:nvSpPr>
          <p:spPr bwMode="auto">
            <a:xfrm>
              <a:off x="5113203" y="3631825"/>
              <a:ext cx="234959" cy="236568"/>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18" name="Multiply 17">
              <a:extLst>
                <a:ext uri="{FF2B5EF4-FFF2-40B4-BE49-F238E27FC236}">
                  <a16:creationId xmlns:a16="http://schemas.microsoft.com/office/drawing/2014/main" id="{2476143D-B87E-5740-8D6F-4023934AFFE3}"/>
                </a:ext>
              </a:extLst>
            </p:cNvPr>
            <p:cNvSpPr/>
            <p:nvPr/>
          </p:nvSpPr>
          <p:spPr bwMode="auto">
            <a:xfrm>
              <a:off x="5465641" y="3631825"/>
              <a:ext cx="234959" cy="236568"/>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19" name="Multiply 18">
              <a:extLst>
                <a:ext uri="{FF2B5EF4-FFF2-40B4-BE49-F238E27FC236}">
                  <a16:creationId xmlns:a16="http://schemas.microsoft.com/office/drawing/2014/main" id="{04F53F55-8DBD-A448-A028-681F5720072C}"/>
                </a:ext>
              </a:extLst>
            </p:cNvPr>
            <p:cNvSpPr/>
            <p:nvPr/>
          </p:nvSpPr>
          <p:spPr bwMode="auto">
            <a:xfrm>
              <a:off x="5348162" y="3274592"/>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0" name="Multiply 19">
              <a:extLst>
                <a:ext uri="{FF2B5EF4-FFF2-40B4-BE49-F238E27FC236}">
                  <a16:creationId xmlns:a16="http://schemas.microsoft.com/office/drawing/2014/main" id="{7CCD1B30-B5DD-6F41-8417-62D03F04462D}"/>
                </a:ext>
              </a:extLst>
            </p:cNvPr>
            <p:cNvSpPr/>
            <p:nvPr/>
          </p:nvSpPr>
          <p:spPr bwMode="auto">
            <a:xfrm>
              <a:off x="6419766" y="3858867"/>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2" name="Diamond 17">
              <a:extLst>
                <a:ext uri="{FF2B5EF4-FFF2-40B4-BE49-F238E27FC236}">
                  <a16:creationId xmlns:a16="http://schemas.microsoft.com/office/drawing/2014/main" id="{CAD0D556-03EE-8C4E-995C-4D9D4ADD737E}"/>
                </a:ext>
              </a:extLst>
            </p:cNvPr>
            <p:cNvSpPr>
              <a:spLocks noChangeAspect="1"/>
            </p:cNvSpPr>
            <p:nvPr/>
          </p:nvSpPr>
          <p:spPr bwMode="auto">
            <a:xfrm>
              <a:off x="6323505" y="4160357"/>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3" name="Diamond 18">
              <a:extLst>
                <a:ext uri="{FF2B5EF4-FFF2-40B4-BE49-F238E27FC236}">
                  <a16:creationId xmlns:a16="http://schemas.microsoft.com/office/drawing/2014/main" id="{BD69BDB5-FCF6-234F-876E-BA41EF7A4E48}"/>
                </a:ext>
              </a:extLst>
            </p:cNvPr>
            <p:cNvSpPr>
              <a:spLocks noChangeAspect="1"/>
            </p:cNvSpPr>
            <p:nvPr/>
          </p:nvSpPr>
          <p:spPr bwMode="auto">
            <a:xfrm>
              <a:off x="7380821" y="4034314"/>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4" name="Diamond 19">
              <a:extLst>
                <a:ext uri="{FF2B5EF4-FFF2-40B4-BE49-F238E27FC236}">
                  <a16:creationId xmlns:a16="http://schemas.microsoft.com/office/drawing/2014/main" id="{DFBD89B8-07CC-4246-A6DC-F79D3F77DBF1}"/>
                </a:ext>
              </a:extLst>
            </p:cNvPr>
            <p:cNvSpPr>
              <a:spLocks noChangeAspect="1"/>
            </p:cNvSpPr>
            <p:nvPr/>
          </p:nvSpPr>
          <p:spPr bwMode="auto">
            <a:xfrm>
              <a:off x="7007164" y="4404194"/>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5" name="Diamond 20">
              <a:extLst>
                <a:ext uri="{FF2B5EF4-FFF2-40B4-BE49-F238E27FC236}">
                  <a16:creationId xmlns:a16="http://schemas.microsoft.com/office/drawing/2014/main" id="{751AB7EA-FA63-5640-B5C1-264FE47271EA}"/>
                </a:ext>
              </a:extLst>
            </p:cNvPr>
            <p:cNvSpPr>
              <a:spLocks noChangeAspect="1"/>
            </p:cNvSpPr>
            <p:nvPr/>
          </p:nvSpPr>
          <p:spPr bwMode="auto">
            <a:xfrm>
              <a:off x="6847392" y="4047553"/>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6" name="Diamond 21">
              <a:extLst>
                <a:ext uri="{FF2B5EF4-FFF2-40B4-BE49-F238E27FC236}">
                  <a16:creationId xmlns:a16="http://schemas.microsoft.com/office/drawing/2014/main" id="{10D5FDAC-0712-B144-80FE-A0FA27B8D4C8}"/>
                </a:ext>
              </a:extLst>
            </p:cNvPr>
            <p:cNvSpPr>
              <a:spLocks noChangeAspect="1"/>
            </p:cNvSpPr>
            <p:nvPr/>
          </p:nvSpPr>
          <p:spPr bwMode="auto">
            <a:xfrm>
              <a:off x="7064731" y="5133837"/>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7" name="Multiply 26">
              <a:extLst>
                <a:ext uri="{FF2B5EF4-FFF2-40B4-BE49-F238E27FC236}">
                  <a16:creationId xmlns:a16="http://schemas.microsoft.com/office/drawing/2014/main" id="{43A8EC85-D893-3D45-BCAC-7C76DAA5BA01}"/>
                </a:ext>
              </a:extLst>
            </p:cNvPr>
            <p:cNvSpPr/>
            <p:nvPr/>
          </p:nvSpPr>
          <p:spPr bwMode="auto">
            <a:xfrm>
              <a:off x="6524545" y="4376458"/>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8" name="Multiply 27">
              <a:extLst>
                <a:ext uri="{FF2B5EF4-FFF2-40B4-BE49-F238E27FC236}">
                  <a16:creationId xmlns:a16="http://schemas.microsoft.com/office/drawing/2014/main" id="{30568457-725D-2C4D-8934-48C3B892063A}"/>
                </a:ext>
              </a:extLst>
            </p:cNvPr>
            <p:cNvSpPr/>
            <p:nvPr/>
          </p:nvSpPr>
          <p:spPr bwMode="auto">
            <a:xfrm>
              <a:off x="4846492" y="4681297"/>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9" name="Multiply 28">
              <a:extLst>
                <a:ext uri="{FF2B5EF4-FFF2-40B4-BE49-F238E27FC236}">
                  <a16:creationId xmlns:a16="http://schemas.microsoft.com/office/drawing/2014/main" id="{85608576-91A5-F641-BA61-BFE255BEDD87}"/>
                </a:ext>
              </a:extLst>
            </p:cNvPr>
            <p:cNvSpPr/>
            <p:nvPr/>
          </p:nvSpPr>
          <p:spPr bwMode="auto">
            <a:xfrm>
              <a:off x="5783154" y="4495535"/>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0" name="Multiply 29">
              <a:extLst>
                <a:ext uri="{FF2B5EF4-FFF2-40B4-BE49-F238E27FC236}">
                  <a16:creationId xmlns:a16="http://schemas.microsoft.com/office/drawing/2014/main" id="{4BEDE2F9-4E9E-2D46-AC2B-554DA6A0C32B}"/>
                </a:ext>
              </a:extLst>
            </p:cNvPr>
            <p:cNvSpPr/>
            <p:nvPr/>
          </p:nvSpPr>
          <p:spPr bwMode="auto">
            <a:xfrm>
              <a:off x="5675200" y="4155767"/>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1" name="Multiply 30">
              <a:extLst>
                <a:ext uri="{FF2B5EF4-FFF2-40B4-BE49-F238E27FC236}">
                  <a16:creationId xmlns:a16="http://schemas.microsoft.com/office/drawing/2014/main" id="{030C7D03-3E18-8C47-8A56-A1018AC065D2}"/>
                </a:ext>
              </a:extLst>
            </p:cNvPr>
            <p:cNvSpPr/>
            <p:nvPr/>
          </p:nvSpPr>
          <p:spPr bwMode="auto">
            <a:xfrm>
              <a:off x="5433890" y="4919452"/>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2" name="Diamond 48">
              <a:extLst>
                <a:ext uri="{FF2B5EF4-FFF2-40B4-BE49-F238E27FC236}">
                  <a16:creationId xmlns:a16="http://schemas.microsoft.com/office/drawing/2014/main" id="{B3C514EA-B40B-5243-900B-8BFC0A1155AE}"/>
                </a:ext>
              </a:extLst>
            </p:cNvPr>
            <p:cNvSpPr>
              <a:spLocks noChangeAspect="1"/>
            </p:cNvSpPr>
            <p:nvPr/>
          </p:nvSpPr>
          <p:spPr bwMode="auto">
            <a:xfrm>
              <a:off x="5620244" y="2878278"/>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3" name="Diamond 49">
              <a:extLst>
                <a:ext uri="{FF2B5EF4-FFF2-40B4-BE49-F238E27FC236}">
                  <a16:creationId xmlns:a16="http://schemas.microsoft.com/office/drawing/2014/main" id="{F4D4F4A2-2B04-9549-9CCA-30505FED9A35}"/>
                </a:ext>
              </a:extLst>
            </p:cNvPr>
            <p:cNvSpPr>
              <a:spLocks noChangeAspect="1"/>
            </p:cNvSpPr>
            <p:nvPr/>
          </p:nvSpPr>
          <p:spPr bwMode="auto">
            <a:xfrm>
              <a:off x="6567057" y="3456917"/>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4" name="Diamond 50">
              <a:extLst>
                <a:ext uri="{FF2B5EF4-FFF2-40B4-BE49-F238E27FC236}">
                  <a16:creationId xmlns:a16="http://schemas.microsoft.com/office/drawing/2014/main" id="{A99F9E35-7643-944E-8796-FD6DC92A8D30}"/>
                </a:ext>
              </a:extLst>
            </p:cNvPr>
            <p:cNvSpPr>
              <a:spLocks noChangeAspect="1"/>
            </p:cNvSpPr>
            <p:nvPr/>
          </p:nvSpPr>
          <p:spPr bwMode="auto">
            <a:xfrm>
              <a:off x="5119484" y="2748200"/>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5" name="Diamond 51">
              <a:extLst>
                <a:ext uri="{FF2B5EF4-FFF2-40B4-BE49-F238E27FC236}">
                  <a16:creationId xmlns:a16="http://schemas.microsoft.com/office/drawing/2014/main" id="{E8B03D35-DFE7-DC43-9A8B-0E36B1AC7333}"/>
                </a:ext>
              </a:extLst>
            </p:cNvPr>
            <p:cNvSpPr>
              <a:spLocks noChangeAspect="1"/>
            </p:cNvSpPr>
            <p:nvPr/>
          </p:nvSpPr>
          <p:spPr bwMode="auto">
            <a:xfrm>
              <a:off x="6523626" y="3057161"/>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6" name="Diamond 52">
              <a:extLst>
                <a:ext uri="{FF2B5EF4-FFF2-40B4-BE49-F238E27FC236}">
                  <a16:creationId xmlns:a16="http://schemas.microsoft.com/office/drawing/2014/main" id="{87453AD0-F1FA-7241-AF53-F9959B029F2D}"/>
                </a:ext>
              </a:extLst>
            </p:cNvPr>
            <p:cNvSpPr>
              <a:spLocks noChangeAspect="1"/>
            </p:cNvSpPr>
            <p:nvPr/>
          </p:nvSpPr>
          <p:spPr bwMode="auto">
            <a:xfrm>
              <a:off x="6537245" y="2652213"/>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7" name="Multiply 36">
              <a:extLst>
                <a:ext uri="{FF2B5EF4-FFF2-40B4-BE49-F238E27FC236}">
                  <a16:creationId xmlns:a16="http://schemas.microsoft.com/office/drawing/2014/main" id="{A2F8ABED-AD6F-F44F-A8A6-CDE1E8751F03}"/>
                </a:ext>
              </a:extLst>
            </p:cNvPr>
            <p:cNvSpPr/>
            <p:nvPr/>
          </p:nvSpPr>
          <p:spPr bwMode="auto">
            <a:xfrm>
              <a:off x="6095903" y="3654053"/>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8" name="Diamond 54">
              <a:extLst>
                <a:ext uri="{FF2B5EF4-FFF2-40B4-BE49-F238E27FC236}">
                  <a16:creationId xmlns:a16="http://schemas.microsoft.com/office/drawing/2014/main" id="{277FD6BD-BA33-CC42-9218-C73E8D660C97}"/>
                </a:ext>
              </a:extLst>
            </p:cNvPr>
            <p:cNvSpPr>
              <a:spLocks noChangeAspect="1"/>
            </p:cNvSpPr>
            <p:nvPr/>
          </p:nvSpPr>
          <p:spPr bwMode="auto">
            <a:xfrm>
              <a:off x="6899488" y="3316111"/>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9" name="Diamond 55">
              <a:extLst>
                <a:ext uri="{FF2B5EF4-FFF2-40B4-BE49-F238E27FC236}">
                  <a16:creationId xmlns:a16="http://schemas.microsoft.com/office/drawing/2014/main" id="{5E3FA11F-C9BB-2543-A1C1-6D8A7AF7B25B}"/>
                </a:ext>
              </a:extLst>
            </p:cNvPr>
            <p:cNvSpPr>
              <a:spLocks noChangeAspect="1"/>
            </p:cNvSpPr>
            <p:nvPr/>
          </p:nvSpPr>
          <p:spPr bwMode="auto">
            <a:xfrm>
              <a:off x="7079228" y="3566202"/>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40" name="Diamond 56">
              <a:extLst>
                <a:ext uri="{FF2B5EF4-FFF2-40B4-BE49-F238E27FC236}">
                  <a16:creationId xmlns:a16="http://schemas.microsoft.com/office/drawing/2014/main" id="{93CFB498-0DC1-A040-AEA8-2FE4BC1ED52B}"/>
                </a:ext>
              </a:extLst>
            </p:cNvPr>
            <p:cNvSpPr>
              <a:spLocks noChangeAspect="1"/>
            </p:cNvSpPr>
            <p:nvPr/>
          </p:nvSpPr>
          <p:spPr bwMode="auto">
            <a:xfrm>
              <a:off x="5817610" y="3419552"/>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41" name="Diamond 57">
              <a:extLst>
                <a:ext uri="{FF2B5EF4-FFF2-40B4-BE49-F238E27FC236}">
                  <a16:creationId xmlns:a16="http://schemas.microsoft.com/office/drawing/2014/main" id="{849D5263-F2B8-B143-BA43-178928D7F31A}"/>
                </a:ext>
              </a:extLst>
            </p:cNvPr>
            <p:cNvSpPr>
              <a:spLocks noChangeAspect="1"/>
            </p:cNvSpPr>
            <p:nvPr/>
          </p:nvSpPr>
          <p:spPr bwMode="auto">
            <a:xfrm>
              <a:off x="7520068" y="3097470"/>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42" name="Multiply 41">
              <a:extLst>
                <a:ext uri="{FF2B5EF4-FFF2-40B4-BE49-F238E27FC236}">
                  <a16:creationId xmlns:a16="http://schemas.microsoft.com/office/drawing/2014/main" id="{2CABA7A3-A26C-0C48-B262-6696AFC38E56}"/>
                </a:ext>
              </a:extLst>
            </p:cNvPr>
            <p:cNvSpPr/>
            <p:nvPr/>
          </p:nvSpPr>
          <p:spPr bwMode="auto">
            <a:xfrm>
              <a:off x="5978424" y="5265572"/>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3" name="Multiply 42">
              <a:extLst>
                <a:ext uri="{FF2B5EF4-FFF2-40B4-BE49-F238E27FC236}">
                  <a16:creationId xmlns:a16="http://schemas.microsoft.com/office/drawing/2014/main" id="{50CFDABB-4180-BC46-BEFD-76E812AF424C}"/>
                </a:ext>
              </a:extLst>
            </p:cNvPr>
            <p:cNvSpPr/>
            <p:nvPr/>
          </p:nvSpPr>
          <p:spPr bwMode="auto">
            <a:xfrm>
              <a:off x="6476918" y="5240168"/>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4" name="Multiply 43">
              <a:extLst>
                <a:ext uri="{FF2B5EF4-FFF2-40B4-BE49-F238E27FC236}">
                  <a16:creationId xmlns:a16="http://schemas.microsoft.com/office/drawing/2014/main" id="{727DE87E-8437-2F4F-BCAE-68BD91FEC103}"/>
                </a:ext>
              </a:extLst>
            </p:cNvPr>
            <p:cNvSpPr/>
            <p:nvPr/>
          </p:nvSpPr>
          <p:spPr bwMode="auto">
            <a:xfrm>
              <a:off x="6446755" y="4873409"/>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5" name="Multiply 44">
              <a:extLst>
                <a:ext uri="{FF2B5EF4-FFF2-40B4-BE49-F238E27FC236}">
                  <a16:creationId xmlns:a16="http://schemas.microsoft.com/office/drawing/2014/main" id="{6809BCB1-B7AD-C64F-B794-08CD1069501A}"/>
                </a:ext>
              </a:extLst>
            </p:cNvPr>
            <p:cNvSpPr/>
            <p:nvPr/>
          </p:nvSpPr>
          <p:spPr bwMode="auto">
            <a:xfrm>
              <a:off x="5956198" y="4946443"/>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6" name="Diamond 62">
              <a:extLst>
                <a:ext uri="{FF2B5EF4-FFF2-40B4-BE49-F238E27FC236}">
                  <a16:creationId xmlns:a16="http://schemas.microsoft.com/office/drawing/2014/main" id="{69EEABD6-D51F-3D45-884E-79AAFDBF9839}"/>
                </a:ext>
              </a:extLst>
            </p:cNvPr>
            <p:cNvSpPr>
              <a:spLocks noChangeAspect="1"/>
            </p:cNvSpPr>
            <p:nvPr/>
          </p:nvSpPr>
          <p:spPr bwMode="auto">
            <a:xfrm>
              <a:off x="7588131" y="4609538"/>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grpSp>
    </p:spTree>
    <p:extLst>
      <p:ext uri="{BB962C8B-B14F-4D97-AF65-F5344CB8AC3E}">
        <p14:creationId xmlns:p14="http://schemas.microsoft.com/office/powerpoint/2010/main" val="160580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028701" cy="840293"/>
          </a:xfrm>
        </p:spPr>
        <p:txBody>
          <a:bodyPr>
            <a:normAutofit/>
          </a:bodyPr>
          <a:lstStyle/>
          <a:p>
            <a:r>
              <a:rPr lang="en-US" altLang="en-US" sz="3700" b="1" dirty="0">
                <a:solidFill>
                  <a:srgbClr val="5C6670"/>
                </a:solidFill>
              </a:rPr>
              <a:t>Different Types of Data Representation</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defTabSz="685800"/>
            <a:r>
              <a:rPr lang="en-US" dirty="0"/>
              <a:t>Numerical; Categorical; Ordinal</a:t>
            </a:r>
          </a:p>
          <a:p>
            <a:pPr lvl="1"/>
            <a:r>
              <a:rPr lang="en-US" dirty="0"/>
              <a:t>Univariate or multivariate</a:t>
            </a:r>
          </a:p>
          <a:p>
            <a:pPr marL="205740" lvl="1" indent="0">
              <a:buNone/>
            </a:pPr>
            <a:r>
              <a:rPr lang="en-US" sz="2800" dirty="0"/>
              <a:t>	</a:t>
            </a:r>
            <a:r>
              <a:rPr lang="en-US" dirty="0">
                <a:sym typeface="Wingdings" panose="05000000000000000000" pitchFamily="2" charset="2"/>
              </a:rPr>
              <a:t> All could be represented by numbers.</a:t>
            </a:r>
            <a:endParaRPr lang="en-US" dirty="0"/>
          </a:p>
          <a:p>
            <a:pPr marL="685800" lvl="2" indent="0">
              <a:buNone/>
            </a:pPr>
            <a:endParaRPr lang="en-US" dirty="0"/>
          </a:p>
          <a:p>
            <a:pPr defTabSz="685800"/>
            <a:r>
              <a:rPr lang="en-US" dirty="0"/>
              <a:t>Graphical representations in terms of nodes &amp; edges</a:t>
            </a:r>
          </a:p>
          <a:p>
            <a:pPr lvl="1"/>
            <a:r>
              <a:rPr lang="en-US" dirty="0"/>
              <a:t>E.g., Social network analysis</a:t>
            </a:r>
          </a:p>
          <a:p>
            <a:pPr marL="342900" lvl="1" indent="0">
              <a:buNone/>
            </a:pPr>
            <a:endParaRPr lang="en-US" dirty="0"/>
          </a:p>
          <a:p>
            <a:pPr marL="0" indent="0" defTabSz="685800">
              <a:buNone/>
            </a:pPr>
            <a:endParaRPr lang="en-US" altLang="en-US" dirty="0"/>
          </a:p>
        </p:txBody>
      </p:sp>
      <p:grpSp>
        <p:nvGrpSpPr>
          <p:cNvPr id="6" name="Group 5">
            <a:extLst>
              <a:ext uri="{FF2B5EF4-FFF2-40B4-BE49-F238E27FC236}">
                <a16:creationId xmlns:a16="http://schemas.microsoft.com/office/drawing/2014/main" id="{339B66AD-598A-7E4B-8530-2793872291C3}"/>
              </a:ext>
            </a:extLst>
          </p:cNvPr>
          <p:cNvGrpSpPr/>
          <p:nvPr/>
        </p:nvGrpSpPr>
        <p:grpSpPr>
          <a:xfrm>
            <a:off x="5495691" y="4296638"/>
            <a:ext cx="3339389" cy="2305544"/>
            <a:chOff x="5523332" y="2544754"/>
            <a:chExt cx="4452518" cy="3074058"/>
          </a:xfrm>
        </p:grpSpPr>
        <p:sp>
          <p:nvSpPr>
            <p:cNvPr id="7" name="Oval 6">
              <a:extLst>
                <a:ext uri="{FF2B5EF4-FFF2-40B4-BE49-F238E27FC236}">
                  <a16:creationId xmlns:a16="http://schemas.microsoft.com/office/drawing/2014/main" id="{F2084558-DC9C-A74E-99A5-D938F45296EE}"/>
                </a:ext>
              </a:extLst>
            </p:cNvPr>
            <p:cNvSpPr/>
            <p:nvPr/>
          </p:nvSpPr>
          <p:spPr>
            <a:xfrm>
              <a:off x="6064035" y="288626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959087E-3E60-A543-BEBC-324BCF14CB06}"/>
                </a:ext>
              </a:extLst>
            </p:cNvPr>
            <p:cNvSpPr/>
            <p:nvPr/>
          </p:nvSpPr>
          <p:spPr>
            <a:xfrm>
              <a:off x="6680859" y="314380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7052E3D-7428-914D-ADB4-62452D67D9CF}"/>
                </a:ext>
              </a:extLst>
            </p:cNvPr>
            <p:cNvSpPr/>
            <p:nvPr/>
          </p:nvSpPr>
          <p:spPr>
            <a:xfrm>
              <a:off x="6423377" y="381709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955FE7-061B-134F-8BF2-BBFF781A780D}"/>
                </a:ext>
              </a:extLst>
            </p:cNvPr>
            <p:cNvSpPr/>
            <p:nvPr/>
          </p:nvSpPr>
          <p:spPr>
            <a:xfrm>
              <a:off x="7747659" y="254475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5C2DEE7-ADC1-E544-9685-AD00F5E5EB0B}"/>
                </a:ext>
              </a:extLst>
            </p:cNvPr>
            <p:cNvSpPr/>
            <p:nvPr/>
          </p:nvSpPr>
          <p:spPr>
            <a:xfrm>
              <a:off x="7265966" y="289683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AD371D9-8E6F-1C4D-AD9B-26F6532C9FA6}"/>
                </a:ext>
              </a:extLst>
            </p:cNvPr>
            <p:cNvSpPr/>
            <p:nvPr/>
          </p:nvSpPr>
          <p:spPr>
            <a:xfrm>
              <a:off x="8283781" y="283492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BD6B325-482D-1A41-9001-24E7D172A8AB}"/>
                </a:ext>
              </a:extLst>
            </p:cNvPr>
            <p:cNvSpPr/>
            <p:nvPr/>
          </p:nvSpPr>
          <p:spPr>
            <a:xfrm>
              <a:off x="8305869" y="329893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7E11D65-9609-E34E-919C-2D18EEE15DCC}"/>
                </a:ext>
              </a:extLst>
            </p:cNvPr>
            <p:cNvSpPr/>
            <p:nvPr/>
          </p:nvSpPr>
          <p:spPr>
            <a:xfrm>
              <a:off x="7815695" y="35846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F55A5B5-C913-9F46-866C-2A408A07214E}"/>
                </a:ext>
              </a:extLst>
            </p:cNvPr>
            <p:cNvSpPr/>
            <p:nvPr/>
          </p:nvSpPr>
          <p:spPr>
            <a:xfrm>
              <a:off x="7339445" y="338465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FDC5FA4-5337-6D44-8215-096A20F897C2}"/>
                </a:ext>
              </a:extLst>
            </p:cNvPr>
            <p:cNvSpPr/>
            <p:nvPr/>
          </p:nvSpPr>
          <p:spPr>
            <a:xfrm>
              <a:off x="9135587" y="272763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A9169F3-364E-414B-A56C-CFAD23434B31}"/>
                </a:ext>
              </a:extLst>
            </p:cNvPr>
            <p:cNvSpPr/>
            <p:nvPr/>
          </p:nvSpPr>
          <p:spPr>
            <a:xfrm>
              <a:off x="8602505" y="390853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33A741E-D6D9-E043-BE1C-F202D17AAB7D}"/>
                </a:ext>
              </a:extLst>
            </p:cNvPr>
            <p:cNvSpPr/>
            <p:nvPr/>
          </p:nvSpPr>
          <p:spPr>
            <a:xfrm>
              <a:off x="9138309" y="364455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A807865-6D87-D646-B41E-3DD913640810}"/>
                </a:ext>
              </a:extLst>
            </p:cNvPr>
            <p:cNvSpPr/>
            <p:nvPr/>
          </p:nvSpPr>
          <p:spPr>
            <a:xfrm>
              <a:off x="7902780" y="428953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361D28C-8D4F-D34B-8745-A9A592B3C2B7}"/>
                </a:ext>
              </a:extLst>
            </p:cNvPr>
            <p:cNvSpPr/>
            <p:nvPr/>
          </p:nvSpPr>
          <p:spPr>
            <a:xfrm>
              <a:off x="8452826" y="493110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9E22DC-5502-0746-9FA6-4FF07C35B008}"/>
                </a:ext>
              </a:extLst>
            </p:cNvPr>
            <p:cNvSpPr/>
            <p:nvPr/>
          </p:nvSpPr>
          <p:spPr>
            <a:xfrm>
              <a:off x="7576526" y="493110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40D3077-9AAD-DE4D-B2D7-8324DBDFE1B6}"/>
                </a:ext>
              </a:extLst>
            </p:cNvPr>
            <p:cNvSpPr/>
            <p:nvPr/>
          </p:nvSpPr>
          <p:spPr>
            <a:xfrm>
              <a:off x="8158912" y="543593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21F0456-A60A-044F-8D30-A0DB3080FC46}"/>
                </a:ext>
              </a:extLst>
            </p:cNvPr>
            <p:cNvSpPr/>
            <p:nvPr/>
          </p:nvSpPr>
          <p:spPr>
            <a:xfrm>
              <a:off x="7027682" y="435620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638857-910C-D649-A021-EB650E980C1C}"/>
                </a:ext>
              </a:extLst>
            </p:cNvPr>
            <p:cNvSpPr/>
            <p:nvPr/>
          </p:nvSpPr>
          <p:spPr>
            <a:xfrm>
              <a:off x="5998981" y="46969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B0D0814-8627-D54D-A109-820891117275}"/>
                </a:ext>
              </a:extLst>
            </p:cNvPr>
            <p:cNvSpPr/>
            <p:nvPr/>
          </p:nvSpPr>
          <p:spPr>
            <a:xfrm>
              <a:off x="5523332" y="398609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96A5BEA-FFE3-F541-B21F-EF83FAAEA5A4}"/>
                </a:ext>
              </a:extLst>
            </p:cNvPr>
            <p:cNvSpPr/>
            <p:nvPr/>
          </p:nvSpPr>
          <p:spPr>
            <a:xfrm>
              <a:off x="9135587" y="477454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2A1973-95C0-A947-A966-0605B1831286}"/>
                </a:ext>
              </a:extLst>
            </p:cNvPr>
            <p:cNvSpPr/>
            <p:nvPr/>
          </p:nvSpPr>
          <p:spPr>
            <a:xfrm>
              <a:off x="6601938" y="463583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C014258-6867-6047-8E09-964BEF24571E}"/>
                </a:ext>
              </a:extLst>
            </p:cNvPr>
            <p:cNvSpPr/>
            <p:nvPr/>
          </p:nvSpPr>
          <p:spPr>
            <a:xfrm>
              <a:off x="9792970" y="436709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8270492D-2FA6-684C-8A63-CCE083A29D8E}"/>
                </a:ext>
              </a:extLst>
            </p:cNvPr>
            <p:cNvCxnSpPr>
              <a:stCxn id="7" idx="5"/>
              <a:endCxn id="8" idx="1"/>
            </p:cNvCxnSpPr>
            <p:nvPr/>
          </p:nvCxnSpPr>
          <p:spPr>
            <a:xfrm>
              <a:off x="6220133" y="3042359"/>
              <a:ext cx="487508" cy="12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E7FD54-4ADD-6C43-B2DD-C64D217A70B8}"/>
                </a:ext>
              </a:extLst>
            </p:cNvPr>
            <p:cNvCxnSpPr>
              <a:stCxn id="7" idx="7"/>
              <a:endCxn id="10" idx="2"/>
            </p:cNvCxnSpPr>
            <p:nvPr/>
          </p:nvCxnSpPr>
          <p:spPr>
            <a:xfrm flipV="1">
              <a:off x="6220133" y="2636194"/>
              <a:ext cx="1527526" cy="27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1B697C-B633-0D47-B358-C0AE33491058}"/>
                </a:ext>
              </a:extLst>
            </p:cNvPr>
            <p:cNvCxnSpPr>
              <a:stCxn id="10" idx="5"/>
              <a:endCxn id="12" idx="1"/>
            </p:cNvCxnSpPr>
            <p:nvPr/>
          </p:nvCxnSpPr>
          <p:spPr>
            <a:xfrm>
              <a:off x="7903757" y="2700852"/>
              <a:ext cx="406806" cy="160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112B9D-3F80-D54A-88A5-90AA9F7DE499}"/>
                </a:ext>
              </a:extLst>
            </p:cNvPr>
            <p:cNvCxnSpPr>
              <a:stCxn id="10" idx="3"/>
              <a:endCxn id="11" idx="7"/>
            </p:cNvCxnSpPr>
            <p:nvPr/>
          </p:nvCxnSpPr>
          <p:spPr>
            <a:xfrm flipH="1">
              <a:off x="7422064" y="2700852"/>
              <a:ext cx="352377" cy="22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BF7FE8-C8AB-4540-9D99-DBFAEE823B63}"/>
                </a:ext>
              </a:extLst>
            </p:cNvPr>
            <p:cNvCxnSpPr>
              <a:stCxn id="10" idx="5"/>
              <a:endCxn id="13" idx="1"/>
            </p:cNvCxnSpPr>
            <p:nvPr/>
          </p:nvCxnSpPr>
          <p:spPr>
            <a:xfrm>
              <a:off x="7903757" y="2700852"/>
              <a:ext cx="428894" cy="62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97D385E-6469-DA4A-829E-44827CD1ACD5}"/>
                </a:ext>
              </a:extLst>
            </p:cNvPr>
            <p:cNvCxnSpPr>
              <a:stCxn id="12" idx="2"/>
              <a:endCxn id="11" idx="6"/>
            </p:cNvCxnSpPr>
            <p:nvPr/>
          </p:nvCxnSpPr>
          <p:spPr>
            <a:xfrm flipH="1">
              <a:off x="7448846" y="2926365"/>
              <a:ext cx="834935" cy="6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B10BD4-BAE5-324B-B6E6-DDCBC4BB706F}"/>
                </a:ext>
              </a:extLst>
            </p:cNvPr>
            <p:cNvCxnSpPr>
              <a:stCxn id="12" idx="3"/>
              <a:endCxn id="15" idx="6"/>
            </p:cNvCxnSpPr>
            <p:nvPr/>
          </p:nvCxnSpPr>
          <p:spPr>
            <a:xfrm flipH="1">
              <a:off x="7522325" y="2991023"/>
              <a:ext cx="788238" cy="485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62BAC2-CCB9-564F-9585-D6F67EC05ECE}"/>
                </a:ext>
              </a:extLst>
            </p:cNvPr>
            <p:cNvCxnSpPr>
              <a:stCxn id="11" idx="6"/>
              <a:endCxn id="13" idx="1"/>
            </p:cNvCxnSpPr>
            <p:nvPr/>
          </p:nvCxnSpPr>
          <p:spPr>
            <a:xfrm>
              <a:off x="7448846" y="2988276"/>
              <a:ext cx="883805" cy="337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DE8B2-7BBA-A34C-9281-EAB207D7D966}"/>
                </a:ext>
              </a:extLst>
            </p:cNvPr>
            <p:cNvCxnSpPr>
              <a:stCxn id="10" idx="4"/>
              <a:endCxn id="14" idx="0"/>
            </p:cNvCxnSpPr>
            <p:nvPr/>
          </p:nvCxnSpPr>
          <p:spPr>
            <a:xfrm>
              <a:off x="7839099" y="2727634"/>
              <a:ext cx="68036" cy="857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1C6D42-A36F-F446-A340-F6932DA4CBFF}"/>
                </a:ext>
              </a:extLst>
            </p:cNvPr>
            <p:cNvCxnSpPr>
              <a:stCxn id="11" idx="4"/>
              <a:endCxn id="15" idx="0"/>
            </p:cNvCxnSpPr>
            <p:nvPr/>
          </p:nvCxnSpPr>
          <p:spPr>
            <a:xfrm>
              <a:off x="7357406" y="3079716"/>
              <a:ext cx="73479" cy="304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3857B0-C631-8544-BE4B-3329BF3CC061}"/>
                </a:ext>
              </a:extLst>
            </p:cNvPr>
            <p:cNvCxnSpPr/>
            <p:nvPr/>
          </p:nvCxnSpPr>
          <p:spPr>
            <a:xfrm>
              <a:off x="7505934" y="3530362"/>
              <a:ext cx="320152" cy="135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40E50B-DB99-424E-883E-B29096A91F58}"/>
                </a:ext>
              </a:extLst>
            </p:cNvPr>
            <p:cNvCxnSpPr>
              <a:stCxn id="14" idx="6"/>
              <a:endCxn id="13" idx="3"/>
            </p:cNvCxnSpPr>
            <p:nvPr/>
          </p:nvCxnSpPr>
          <p:spPr>
            <a:xfrm flipV="1">
              <a:off x="7998575" y="3455028"/>
              <a:ext cx="334076" cy="221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FDA4291-5754-7D4F-A136-C1C7B8DCF1D1}"/>
                </a:ext>
              </a:extLst>
            </p:cNvPr>
            <p:cNvCxnSpPr/>
            <p:nvPr/>
          </p:nvCxnSpPr>
          <p:spPr>
            <a:xfrm>
              <a:off x="8398315" y="2991023"/>
              <a:ext cx="22088" cy="334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0D89DF8-9AE8-B048-A750-196409A667DA}"/>
                </a:ext>
              </a:extLst>
            </p:cNvPr>
            <p:cNvCxnSpPr>
              <a:stCxn id="11" idx="5"/>
              <a:endCxn id="14" idx="0"/>
            </p:cNvCxnSpPr>
            <p:nvPr/>
          </p:nvCxnSpPr>
          <p:spPr>
            <a:xfrm>
              <a:off x="7422064" y="3052934"/>
              <a:ext cx="485071" cy="53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6B4BBF-E49C-2846-862E-3F259ECCD8C9}"/>
                </a:ext>
              </a:extLst>
            </p:cNvPr>
            <p:cNvCxnSpPr>
              <a:stCxn id="12" idx="4"/>
              <a:endCxn id="14" idx="7"/>
            </p:cNvCxnSpPr>
            <p:nvPr/>
          </p:nvCxnSpPr>
          <p:spPr>
            <a:xfrm flipH="1">
              <a:off x="7971793" y="3017805"/>
              <a:ext cx="403428" cy="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F91FD5A-ABE0-994F-8AF2-7259CD3671B5}"/>
                </a:ext>
              </a:extLst>
            </p:cNvPr>
            <p:cNvCxnSpPr>
              <a:stCxn id="10" idx="4"/>
              <a:endCxn id="15" idx="7"/>
            </p:cNvCxnSpPr>
            <p:nvPr/>
          </p:nvCxnSpPr>
          <p:spPr>
            <a:xfrm flipH="1">
              <a:off x="7495543" y="2727634"/>
              <a:ext cx="343556" cy="68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950079-396A-F640-A436-A07FDE432A0B}"/>
                </a:ext>
              </a:extLst>
            </p:cNvPr>
            <p:cNvCxnSpPr/>
            <p:nvPr/>
          </p:nvCxnSpPr>
          <p:spPr>
            <a:xfrm flipH="1">
              <a:off x="6853348" y="3021761"/>
              <a:ext cx="429009" cy="182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5C0EAE1-E7A0-144D-B89D-264256BAB4A9}"/>
                </a:ext>
              </a:extLst>
            </p:cNvPr>
            <p:cNvCxnSpPr>
              <a:stCxn id="8" idx="6"/>
              <a:endCxn id="15" idx="1"/>
            </p:cNvCxnSpPr>
            <p:nvPr/>
          </p:nvCxnSpPr>
          <p:spPr>
            <a:xfrm>
              <a:off x="6863739" y="3235248"/>
              <a:ext cx="502488" cy="176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3BF3367-C0D6-F245-A663-9475B9C4F021}"/>
                </a:ext>
              </a:extLst>
            </p:cNvPr>
            <p:cNvCxnSpPr>
              <a:stCxn id="7" idx="6"/>
              <a:endCxn id="11" idx="2"/>
            </p:cNvCxnSpPr>
            <p:nvPr/>
          </p:nvCxnSpPr>
          <p:spPr>
            <a:xfrm>
              <a:off x="6246915" y="2977701"/>
              <a:ext cx="1019051" cy="1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46381B-4DBC-DA42-9DBE-8AE8186CECE8}"/>
                </a:ext>
              </a:extLst>
            </p:cNvPr>
            <p:cNvCxnSpPr>
              <a:stCxn id="26" idx="6"/>
              <a:endCxn id="9" idx="2"/>
            </p:cNvCxnSpPr>
            <p:nvPr/>
          </p:nvCxnSpPr>
          <p:spPr>
            <a:xfrm flipV="1">
              <a:off x="5706212" y="3908530"/>
              <a:ext cx="717165" cy="16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1FCA13-B406-9547-B3AD-15F43F505050}"/>
                </a:ext>
              </a:extLst>
            </p:cNvPr>
            <p:cNvCxnSpPr>
              <a:stCxn id="26" idx="5"/>
              <a:endCxn id="25" idx="0"/>
            </p:cNvCxnSpPr>
            <p:nvPr/>
          </p:nvCxnSpPr>
          <p:spPr>
            <a:xfrm>
              <a:off x="5679430" y="4142189"/>
              <a:ext cx="410991" cy="5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C5787D-83AD-9645-A7A2-0ECBF388D015}"/>
                </a:ext>
              </a:extLst>
            </p:cNvPr>
            <p:cNvCxnSpPr>
              <a:stCxn id="9" idx="3"/>
              <a:endCxn id="25" idx="0"/>
            </p:cNvCxnSpPr>
            <p:nvPr/>
          </p:nvCxnSpPr>
          <p:spPr>
            <a:xfrm flipH="1">
              <a:off x="6090421" y="3973188"/>
              <a:ext cx="359738" cy="723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B90202E-7EAE-A347-9EC0-2D23B0985DAE}"/>
                </a:ext>
              </a:extLst>
            </p:cNvPr>
            <p:cNvCxnSpPr>
              <a:stCxn id="25" idx="7"/>
              <a:endCxn id="28" idx="2"/>
            </p:cNvCxnSpPr>
            <p:nvPr/>
          </p:nvCxnSpPr>
          <p:spPr>
            <a:xfrm>
              <a:off x="6155079" y="4723762"/>
              <a:ext cx="446859" cy="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EB364C0-703D-6F40-B792-961C1A7445AB}"/>
                </a:ext>
              </a:extLst>
            </p:cNvPr>
            <p:cNvCxnSpPr>
              <a:stCxn id="15" idx="3"/>
              <a:endCxn id="9" idx="7"/>
            </p:cNvCxnSpPr>
            <p:nvPr/>
          </p:nvCxnSpPr>
          <p:spPr>
            <a:xfrm flipH="1">
              <a:off x="6579475" y="3540753"/>
              <a:ext cx="786752" cy="303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9BDF84-6229-8B45-93C8-066DE5215702}"/>
                </a:ext>
              </a:extLst>
            </p:cNvPr>
            <p:cNvCxnSpPr>
              <a:stCxn id="24" idx="3"/>
              <a:endCxn id="28" idx="3"/>
            </p:cNvCxnSpPr>
            <p:nvPr/>
          </p:nvCxnSpPr>
          <p:spPr>
            <a:xfrm flipH="1">
              <a:off x="6628720" y="4512303"/>
              <a:ext cx="425744" cy="27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6D5D62C-127E-534A-BDF3-DCE61CB5D6CC}"/>
                </a:ext>
              </a:extLst>
            </p:cNvPr>
            <p:cNvCxnSpPr>
              <a:stCxn id="24" idx="5"/>
              <a:endCxn id="22" idx="1"/>
            </p:cNvCxnSpPr>
            <p:nvPr/>
          </p:nvCxnSpPr>
          <p:spPr>
            <a:xfrm>
              <a:off x="7183780" y="4512303"/>
              <a:ext cx="419528" cy="44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84219D-E418-7B4D-8786-314631E2499D}"/>
                </a:ext>
              </a:extLst>
            </p:cNvPr>
            <p:cNvCxnSpPr>
              <a:stCxn id="28" idx="5"/>
              <a:endCxn id="23" idx="2"/>
            </p:cNvCxnSpPr>
            <p:nvPr/>
          </p:nvCxnSpPr>
          <p:spPr>
            <a:xfrm>
              <a:off x="6758036" y="4791930"/>
              <a:ext cx="1400876" cy="735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7382737-C2A9-C441-A256-DEAB60F57BDB}"/>
                </a:ext>
              </a:extLst>
            </p:cNvPr>
            <p:cNvCxnSpPr>
              <a:stCxn id="28" idx="5"/>
              <a:endCxn id="22" idx="2"/>
            </p:cNvCxnSpPr>
            <p:nvPr/>
          </p:nvCxnSpPr>
          <p:spPr>
            <a:xfrm>
              <a:off x="6758036" y="4791930"/>
              <a:ext cx="818490" cy="230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FAAD8D-73CB-7A46-A180-F33C32411D07}"/>
                </a:ext>
              </a:extLst>
            </p:cNvPr>
            <p:cNvCxnSpPr/>
            <p:nvPr/>
          </p:nvCxnSpPr>
          <p:spPr>
            <a:xfrm>
              <a:off x="8004611" y="4482801"/>
              <a:ext cx="256132" cy="963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7533CF-1E6B-FA42-9B2E-0BAC1F701E19}"/>
                </a:ext>
              </a:extLst>
            </p:cNvPr>
            <p:cNvCxnSpPr>
              <a:stCxn id="22" idx="7"/>
              <a:endCxn id="19" idx="3"/>
            </p:cNvCxnSpPr>
            <p:nvPr/>
          </p:nvCxnSpPr>
          <p:spPr>
            <a:xfrm flipV="1">
              <a:off x="7732624" y="4445628"/>
              <a:ext cx="196938" cy="5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B07C62B-93B0-5342-A6C7-6DAAA7A85D85}"/>
                </a:ext>
              </a:extLst>
            </p:cNvPr>
            <p:cNvCxnSpPr>
              <a:stCxn id="19" idx="5"/>
              <a:endCxn id="20" idx="0"/>
            </p:cNvCxnSpPr>
            <p:nvPr/>
          </p:nvCxnSpPr>
          <p:spPr>
            <a:xfrm>
              <a:off x="8058878" y="4445628"/>
              <a:ext cx="485388" cy="485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683A412-9890-9140-A336-1230A264F16C}"/>
                </a:ext>
              </a:extLst>
            </p:cNvPr>
            <p:cNvCxnSpPr>
              <a:stCxn id="14" idx="5"/>
              <a:endCxn id="17" idx="1"/>
            </p:cNvCxnSpPr>
            <p:nvPr/>
          </p:nvCxnSpPr>
          <p:spPr>
            <a:xfrm>
              <a:off x="7971793" y="3740778"/>
              <a:ext cx="657494" cy="19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B153839-2147-FA49-B76B-A56117FABE2D}"/>
                </a:ext>
              </a:extLst>
            </p:cNvPr>
            <p:cNvCxnSpPr>
              <a:stCxn id="19" idx="6"/>
              <a:endCxn id="17" idx="3"/>
            </p:cNvCxnSpPr>
            <p:nvPr/>
          </p:nvCxnSpPr>
          <p:spPr>
            <a:xfrm flipV="1">
              <a:off x="8085660" y="4064628"/>
              <a:ext cx="543627" cy="31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0ED81FC-C12E-CB40-A71E-2985FC7A446E}"/>
                </a:ext>
              </a:extLst>
            </p:cNvPr>
            <p:cNvCxnSpPr>
              <a:stCxn id="20" idx="6"/>
              <a:endCxn id="27" idx="2"/>
            </p:cNvCxnSpPr>
            <p:nvPr/>
          </p:nvCxnSpPr>
          <p:spPr>
            <a:xfrm flipV="1">
              <a:off x="8635706" y="4865981"/>
              <a:ext cx="499881" cy="156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1821F9A-4962-B747-AB5C-5CA4DF5EC1DF}"/>
                </a:ext>
              </a:extLst>
            </p:cNvPr>
            <p:cNvCxnSpPr>
              <a:stCxn id="27" idx="7"/>
              <a:endCxn id="29" idx="3"/>
            </p:cNvCxnSpPr>
            <p:nvPr/>
          </p:nvCxnSpPr>
          <p:spPr>
            <a:xfrm flipV="1">
              <a:off x="9291685" y="4523189"/>
              <a:ext cx="528067" cy="278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D50F40-EC39-C247-A698-95FE2BB32E3C}"/>
                </a:ext>
              </a:extLst>
            </p:cNvPr>
            <p:cNvCxnSpPr>
              <a:stCxn id="17" idx="5"/>
              <a:endCxn id="29" idx="1"/>
            </p:cNvCxnSpPr>
            <p:nvPr/>
          </p:nvCxnSpPr>
          <p:spPr>
            <a:xfrm>
              <a:off x="8758603" y="4064628"/>
              <a:ext cx="1061149" cy="329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607D921-88BC-5A4D-B8F8-FE33E6700B11}"/>
                </a:ext>
              </a:extLst>
            </p:cNvPr>
            <p:cNvCxnSpPr>
              <a:stCxn id="17" idx="7"/>
              <a:endCxn id="16" idx="4"/>
            </p:cNvCxnSpPr>
            <p:nvPr/>
          </p:nvCxnSpPr>
          <p:spPr>
            <a:xfrm flipV="1">
              <a:off x="8758603" y="2910514"/>
              <a:ext cx="468424" cy="1024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5DD1B58-BD4D-5C41-AB69-D862EFA25628}"/>
                </a:ext>
              </a:extLst>
            </p:cNvPr>
            <p:cNvCxnSpPr>
              <a:stCxn id="18" idx="5"/>
              <a:endCxn id="29" idx="0"/>
            </p:cNvCxnSpPr>
            <p:nvPr/>
          </p:nvCxnSpPr>
          <p:spPr>
            <a:xfrm>
              <a:off x="9294407" y="3800650"/>
              <a:ext cx="590003" cy="566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9B901E8-6B3F-EF47-AF62-1803E4DD891E}"/>
                </a:ext>
              </a:extLst>
            </p:cNvPr>
            <p:cNvCxnSpPr>
              <a:stCxn id="17" idx="6"/>
              <a:endCxn id="18" idx="3"/>
            </p:cNvCxnSpPr>
            <p:nvPr/>
          </p:nvCxnSpPr>
          <p:spPr>
            <a:xfrm flipV="1">
              <a:off x="8785385" y="3800650"/>
              <a:ext cx="379706" cy="199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662CAFA-9148-D34B-A46E-5207EFB2434D}"/>
                </a:ext>
              </a:extLst>
            </p:cNvPr>
            <p:cNvCxnSpPr>
              <a:stCxn id="10" idx="6"/>
              <a:endCxn id="16" idx="2"/>
            </p:cNvCxnSpPr>
            <p:nvPr/>
          </p:nvCxnSpPr>
          <p:spPr>
            <a:xfrm>
              <a:off x="7930539" y="2636194"/>
              <a:ext cx="1205048" cy="182880"/>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53B3C890-34FB-FE4B-A7CB-C89836ECC024}"/>
                </a:ext>
              </a:extLst>
            </p:cNvPr>
            <p:cNvSpPr/>
            <p:nvPr/>
          </p:nvSpPr>
          <p:spPr>
            <a:xfrm>
              <a:off x="5841076" y="531642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D475C463-C1E8-C347-9EA6-7754A87F2E7D}"/>
                </a:ext>
              </a:extLst>
            </p:cNvPr>
            <p:cNvCxnSpPr>
              <a:endCxn id="70" idx="7"/>
            </p:cNvCxnSpPr>
            <p:nvPr/>
          </p:nvCxnSpPr>
          <p:spPr>
            <a:xfrm flipH="1">
              <a:off x="5997174" y="4791930"/>
              <a:ext cx="631547" cy="551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93DC6C5-9FCA-9D40-A16B-5D97171CD1AB}"/>
                </a:ext>
              </a:extLst>
            </p:cNvPr>
            <p:cNvCxnSpPr/>
            <p:nvPr/>
          </p:nvCxnSpPr>
          <p:spPr>
            <a:xfrm>
              <a:off x="5669039" y="4142189"/>
              <a:ext cx="253086" cy="11742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089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028701" cy="840293"/>
          </a:xfrm>
        </p:spPr>
        <p:txBody>
          <a:bodyPr>
            <a:noAutofit/>
          </a:bodyPr>
          <a:lstStyle/>
          <a:p>
            <a:r>
              <a:rPr lang="en-US" altLang="en-US" sz="3900" b="1" dirty="0">
                <a:solidFill>
                  <a:srgbClr val="5C6670"/>
                </a:solidFill>
              </a:rPr>
              <a:t>Preprocessing for Feature Extraction</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defTabSz="685800"/>
            <a:r>
              <a:rPr lang="en-US" altLang="en-US" dirty="0"/>
              <a:t>Segmentation</a:t>
            </a:r>
          </a:p>
          <a:p>
            <a:pPr defTabSz="685800"/>
            <a:r>
              <a:rPr lang="en-US" dirty="0"/>
              <a:t>Filtering</a:t>
            </a:r>
          </a:p>
          <a:p>
            <a:pPr defTabSz="685800"/>
            <a:r>
              <a:rPr lang="en-US" dirty="0"/>
              <a:t>Various transformations</a:t>
            </a:r>
          </a:p>
          <a:p>
            <a:pPr marL="342900" lvl="1" indent="0">
              <a:buNone/>
            </a:pPr>
            <a:r>
              <a:rPr lang="en-US" dirty="0">
                <a:sym typeface="Wingdings" panose="05000000000000000000" pitchFamily="2" charset="2"/>
              </a:rPr>
              <a:t> All intended for facilitating feature extraction</a:t>
            </a:r>
            <a:endParaRPr lang="en-US" dirty="0"/>
          </a:p>
          <a:p>
            <a:pPr defTabSz="685800"/>
            <a:r>
              <a:rPr lang="en-US" dirty="0"/>
              <a:t>Good features should be</a:t>
            </a:r>
            <a:r>
              <a:rPr lang="en-US" i="1" dirty="0"/>
              <a:t> invariant </a:t>
            </a:r>
            <a:r>
              <a:rPr lang="en-US" dirty="0"/>
              <a:t>in some sense.</a:t>
            </a:r>
            <a:endParaRPr lang="en-US" i="1" dirty="0"/>
          </a:p>
          <a:p>
            <a:pPr marL="0" indent="0" defTabSz="685800">
              <a:buNone/>
            </a:pPr>
            <a:endParaRPr lang="en-US" dirty="0"/>
          </a:p>
          <a:p>
            <a:pPr marL="0" indent="0" defTabSz="685800">
              <a:buNone/>
            </a:pPr>
            <a:endParaRPr lang="en-US" altLang="en-US" dirty="0"/>
          </a:p>
        </p:txBody>
      </p:sp>
    </p:spTree>
    <p:extLst>
      <p:ext uri="{BB962C8B-B14F-4D97-AF65-F5344CB8AC3E}">
        <p14:creationId xmlns:p14="http://schemas.microsoft.com/office/powerpoint/2010/main" val="380132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279640" cy="840293"/>
          </a:xfrm>
        </p:spPr>
        <p:txBody>
          <a:bodyPr>
            <a:noAutofit/>
          </a:bodyPr>
          <a:lstStyle/>
          <a:p>
            <a:r>
              <a:rPr lang="en-US" altLang="en-US" sz="3700" b="1" dirty="0">
                <a:solidFill>
                  <a:srgbClr val="5C6670"/>
                </a:solidFill>
              </a:rPr>
              <a:t>Mathematical Models for Classification</a:t>
            </a:r>
          </a:p>
        </p:txBody>
      </p:sp>
      <p:grpSp>
        <p:nvGrpSpPr>
          <p:cNvPr id="6" name="Group 4">
            <a:extLst>
              <a:ext uri="{FF2B5EF4-FFF2-40B4-BE49-F238E27FC236}">
                <a16:creationId xmlns:a16="http://schemas.microsoft.com/office/drawing/2014/main" id="{3DD36903-1648-DD46-8E07-DEC1BEDAA47D}"/>
              </a:ext>
            </a:extLst>
          </p:cNvPr>
          <p:cNvGrpSpPr>
            <a:grpSpLocks/>
          </p:cNvGrpSpPr>
          <p:nvPr/>
        </p:nvGrpSpPr>
        <p:grpSpPr bwMode="auto">
          <a:xfrm>
            <a:off x="1009062" y="2699005"/>
            <a:ext cx="1624367" cy="1313259"/>
            <a:chOff x="304800" y="2209800"/>
            <a:chExt cx="1600200" cy="1219200"/>
          </a:xfrm>
        </p:grpSpPr>
        <p:pic>
          <p:nvPicPr>
            <p:cNvPr id="7" name="Picture 5">
              <a:extLst>
                <a:ext uri="{FF2B5EF4-FFF2-40B4-BE49-F238E27FC236}">
                  <a16:creationId xmlns:a16="http://schemas.microsoft.com/office/drawing/2014/main" id="{C428D428-168A-EC40-A697-A62892691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2690813"/>
              <a:ext cx="928687" cy="7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F1B2CE5C-9C7B-C64B-B72B-A9631B97C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12319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3">
            <a:extLst>
              <a:ext uri="{FF2B5EF4-FFF2-40B4-BE49-F238E27FC236}">
                <a16:creationId xmlns:a16="http://schemas.microsoft.com/office/drawing/2014/main" id="{CD89CE3E-8F73-0D4C-A8E8-052879044BD5}"/>
              </a:ext>
            </a:extLst>
          </p:cNvPr>
          <p:cNvGrpSpPr>
            <a:grpSpLocks/>
          </p:cNvGrpSpPr>
          <p:nvPr/>
        </p:nvGrpSpPr>
        <p:grpSpPr bwMode="auto">
          <a:xfrm>
            <a:off x="1116311" y="4393405"/>
            <a:ext cx="1435051" cy="1427357"/>
            <a:chOff x="331519" y="3602495"/>
            <a:chExt cx="1205182" cy="1259972"/>
          </a:xfrm>
        </p:grpSpPr>
        <p:pic>
          <p:nvPicPr>
            <p:cNvPr id="10" name="Picture 4">
              <a:extLst>
                <a:ext uri="{FF2B5EF4-FFF2-40B4-BE49-F238E27FC236}">
                  <a16:creationId xmlns:a16="http://schemas.microsoft.com/office/drawing/2014/main" id="{3C386BE9-B32E-2D49-9D71-7FB1F9FAF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865" y="4100308"/>
              <a:ext cx="890836" cy="76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a:extLst>
                <a:ext uri="{FF2B5EF4-FFF2-40B4-BE49-F238E27FC236}">
                  <a16:creationId xmlns:a16="http://schemas.microsoft.com/office/drawing/2014/main" id="{9E613D58-063E-1F4B-8DCE-A0517FD8E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19" y="3602495"/>
              <a:ext cx="838200" cy="71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 name="Right Arrow 22">
            <a:extLst>
              <a:ext uri="{FF2B5EF4-FFF2-40B4-BE49-F238E27FC236}">
                <a16:creationId xmlns:a16="http://schemas.microsoft.com/office/drawing/2014/main" id="{0CE1AC0D-B020-AD4F-9B88-36F5C4DC3DEC}"/>
              </a:ext>
            </a:extLst>
          </p:cNvPr>
          <p:cNvSpPr>
            <a:spLocks noChangeArrowheads="1"/>
          </p:cNvSpPr>
          <p:nvPr/>
        </p:nvSpPr>
        <p:spPr bwMode="auto">
          <a:xfrm>
            <a:off x="3340438" y="4096682"/>
            <a:ext cx="685800" cy="221456"/>
          </a:xfrm>
          <a:prstGeom prst="rightArrow">
            <a:avLst>
              <a:gd name="adj1" fmla="val 50000"/>
              <a:gd name="adj2" fmla="val 50179"/>
            </a:avLst>
          </a:prstGeom>
          <a:solidFill>
            <a:srgbClr val="00A2E0"/>
          </a:solidFill>
          <a:ln w="2857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grpSp>
        <p:nvGrpSpPr>
          <p:cNvPr id="13" name="Group 39">
            <a:extLst>
              <a:ext uri="{FF2B5EF4-FFF2-40B4-BE49-F238E27FC236}">
                <a16:creationId xmlns:a16="http://schemas.microsoft.com/office/drawing/2014/main" id="{A86CA8F8-9227-8948-9C4E-6422C359311B}"/>
              </a:ext>
            </a:extLst>
          </p:cNvPr>
          <p:cNvGrpSpPr>
            <a:grpSpLocks/>
          </p:cNvGrpSpPr>
          <p:nvPr/>
        </p:nvGrpSpPr>
        <p:grpSpPr bwMode="auto">
          <a:xfrm>
            <a:off x="4572000" y="2699006"/>
            <a:ext cx="3436144" cy="2537222"/>
            <a:chOff x="3952694" y="2652213"/>
            <a:chExt cx="4581705" cy="3383394"/>
          </a:xfrm>
        </p:grpSpPr>
        <p:cxnSp>
          <p:nvCxnSpPr>
            <p:cNvPr id="14" name="Straight Arrow Connector 6">
              <a:extLst>
                <a:ext uri="{FF2B5EF4-FFF2-40B4-BE49-F238E27FC236}">
                  <a16:creationId xmlns:a16="http://schemas.microsoft.com/office/drawing/2014/main" id="{BD001681-4F1D-2245-B689-21D8005AE12F}"/>
                </a:ext>
              </a:extLst>
            </p:cNvPr>
            <p:cNvCxnSpPr>
              <a:cxnSpLocks noChangeShapeType="1"/>
            </p:cNvCxnSpPr>
            <p:nvPr/>
          </p:nvCxnSpPr>
          <p:spPr bwMode="auto">
            <a:xfrm>
              <a:off x="3952694" y="5711877"/>
              <a:ext cx="4581705"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7">
              <a:extLst>
                <a:ext uri="{FF2B5EF4-FFF2-40B4-BE49-F238E27FC236}">
                  <a16:creationId xmlns:a16="http://schemas.microsoft.com/office/drawing/2014/main" id="{F59D4EFE-9959-F944-85C1-C33A2402C518}"/>
                </a:ext>
              </a:extLst>
            </p:cNvPr>
            <p:cNvCxnSpPr>
              <a:cxnSpLocks noChangeShapeType="1"/>
            </p:cNvCxnSpPr>
            <p:nvPr/>
          </p:nvCxnSpPr>
          <p:spPr bwMode="auto">
            <a:xfrm flipV="1">
              <a:off x="4422612" y="2977631"/>
              <a:ext cx="0" cy="305797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Multiply 15">
              <a:extLst>
                <a:ext uri="{FF2B5EF4-FFF2-40B4-BE49-F238E27FC236}">
                  <a16:creationId xmlns:a16="http://schemas.microsoft.com/office/drawing/2014/main" id="{F38B6066-11AA-7945-941B-F5954A1FC1DF}"/>
                </a:ext>
              </a:extLst>
            </p:cNvPr>
            <p:cNvSpPr/>
            <p:nvPr/>
          </p:nvSpPr>
          <p:spPr bwMode="auto">
            <a:xfrm>
              <a:off x="5362449" y="4166881"/>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17" name="Multiply 16">
              <a:extLst>
                <a:ext uri="{FF2B5EF4-FFF2-40B4-BE49-F238E27FC236}">
                  <a16:creationId xmlns:a16="http://schemas.microsoft.com/office/drawing/2014/main" id="{9EDBFEE1-345E-E24A-9A1F-EB1886516B0C}"/>
                </a:ext>
              </a:extLst>
            </p:cNvPr>
            <p:cNvSpPr/>
            <p:nvPr/>
          </p:nvSpPr>
          <p:spPr bwMode="auto">
            <a:xfrm>
              <a:off x="5113203" y="3631825"/>
              <a:ext cx="234959" cy="236568"/>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18" name="Multiply 17">
              <a:extLst>
                <a:ext uri="{FF2B5EF4-FFF2-40B4-BE49-F238E27FC236}">
                  <a16:creationId xmlns:a16="http://schemas.microsoft.com/office/drawing/2014/main" id="{2476143D-B87E-5740-8D6F-4023934AFFE3}"/>
                </a:ext>
              </a:extLst>
            </p:cNvPr>
            <p:cNvSpPr/>
            <p:nvPr/>
          </p:nvSpPr>
          <p:spPr bwMode="auto">
            <a:xfrm>
              <a:off x="5465641" y="3631825"/>
              <a:ext cx="234959" cy="236568"/>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19" name="Multiply 18">
              <a:extLst>
                <a:ext uri="{FF2B5EF4-FFF2-40B4-BE49-F238E27FC236}">
                  <a16:creationId xmlns:a16="http://schemas.microsoft.com/office/drawing/2014/main" id="{04F53F55-8DBD-A448-A028-681F5720072C}"/>
                </a:ext>
              </a:extLst>
            </p:cNvPr>
            <p:cNvSpPr/>
            <p:nvPr/>
          </p:nvSpPr>
          <p:spPr bwMode="auto">
            <a:xfrm>
              <a:off x="5348162" y="3274592"/>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0" name="Multiply 19">
              <a:extLst>
                <a:ext uri="{FF2B5EF4-FFF2-40B4-BE49-F238E27FC236}">
                  <a16:creationId xmlns:a16="http://schemas.microsoft.com/office/drawing/2014/main" id="{7CCD1B30-B5DD-6F41-8417-62D03F04462D}"/>
                </a:ext>
              </a:extLst>
            </p:cNvPr>
            <p:cNvSpPr/>
            <p:nvPr/>
          </p:nvSpPr>
          <p:spPr bwMode="auto">
            <a:xfrm>
              <a:off x="6419766" y="3858867"/>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2" name="Diamond 17">
              <a:extLst>
                <a:ext uri="{FF2B5EF4-FFF2-40B4-BE49-F238E27FC236}">
                  <a16:creationId xmlns:a16="http://schemas.microsoft.com/office/drawing/2014/main" id="{CAD0D556-03EE-8C4E-995C-4D9D4ADD737E}"/>
                </a:ext>
              </a:extLst>
            </p:cNvPr>
            <p:cNvSpPr>
              <a:spLocks noChangeAspect="1"/>
            </p:cNvSpPr>
            <p:nvPr/>
          </p:nvSpPr>
          <p:spPr bwMode="auto">
            <a:xfrm>
              <a:off x="6323505" y="4160357"/>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3" name="Diamond 18">
              <a:extLst>
                <a:ext uri="{FF2B5EF4-FFF2-40B4-BE49-F238E27FC236}">
                  <a16:creationId xmlns:a16="http://schemas.microsoft.com/office/drawing/2014/main" id="{BD69BDB5-FCF6-234F-876E-BA41EF7A4E48}"/>
                </a:ext>
              </a:extLst>
            </p:cNvPr>
            <p:cNvSpPr>
              <a:spLocks noChangeAspect="1"/>
            </p:cNvSpPr>
            <p:nvPr/>
          </p:nvSpPr>
          <p:spPr bwMode="auto">
            <a:xfrm>
              <a:off x="7380821" y="4034314"/>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4" name="Diamond 19">
              <a:extLst>
                <a:ext uri="{FF2B5EF4-FFF2-40B4-BE49-F238E27FC236}">
                  <a16:creationId xmlns:a16="http://schemas.microsoft.com/office/drawing/2014/main" id="{DFBD89B8-07CC-4246-A6DC-F79D3F77DBF1}"/>
                </a:ext>
              </a:extLst>
            </p:cNvPr>
            <p:cNvSpPr>
              <a:spLocks noChangeAspect="1"/>
            </p:cNvSpPr>
            <p:nvPr/>
          </p:nvSpPr>
          <p:spPr bwMode="auto">
            <a:xfrm>
              <a:off x="7007164" y="4404194"/>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5" name="Diamond 20">
              <a:extLst>
                <a:ext uri="{FF2B5EF4-FFF2-40B4-BE49-F238E27FC236}">
                  <a16:creationId xmlns:a16="http://schemas.microsoft.com/office/drawing/2014/main" id="{751AB7EA-FA63-5640-B5C1-264FE47271EA}"/>
                </a:ext>
              </a:extLst>
            </p:cNvPr>
            <p:cNvSpPr>
              <a:spLocks noChangeAspect="1"/>
            </p:cNvSpPr>
            <p:nvPr/>
          </p:nvSpPr>
          <p:spPr bwMode="auto">
            <a:xfrm>
              <a:off x="6847392" y="4047553"/>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6" name="Diamond 21">
              <a:extLst>
                <a:ext uri="{FF2B5EF4-FFF2-40B4-BE49-F238E27FC236}">
                  <a16:creationId xmlns:a16="http://schemas.microsoft.com/office/drawing/2014/main" id="{10D5FDAC-0712-B144-80FE-A0FA27B8D4C8}"/>
                </a:ext>
              </a:extLst>
            </p:cNvPr>
            <p:cNvSpPr>
              <a:spLocks noChangeAspect="1"/>
            </p:cNvSpPr>
            <p:nvPr/>
          </p:nvSpPr>
          <p:spPr bwMode="auto">
            <a:xfrm>
              <a:off x="7064731" y="5133837"/>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27" name="Multiply 26">
              <a:extLst>
                <a:ext uri="{FF2B5EF4-FFF2-40B4-BE49-F238E27FC236}">
                  <a16:creationId xmlns:a16="http://schemas.microsoft.com/office/drawing/2014/main" id="{43A8EC85-D893-3D45-BCAC-7C76DAA5BA01}"/>
                </a:ext>
              </a:extLst>
            </p:cNvPr>
            <p:cNvSpPr/>
            <p:nvPr/>
          </p:nvSpPr>
          <p:spPr bwMode="auto">
            <a:xfrm>
              <a:off x="6524545" y="4376458"/>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8" name="Multiply 27">
              <a:extLst>
                <a:ext uri="{FF2B5EF4-FFF2-40B4-BE49-F238E27FC236}">
                  <a16:creationId xmlns:a16="http://schemas.microsoft.com/office/drawing/2014/main" id="{30568457-725D-2C4D-8934-48C3B892063A}"/>
                </a:ext>
              </a:extLst>
            </p:cNvPr>
            <p:cNvSpPr/>
            <p:nvPr/>
          </p:nvSpPr>
          <p:spPr bwMode="auto">
            <a:xfrm>
              <a:off x="4846492" y="4681297"/>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29" name="Multiply 28">
              <a:extLst>
                <a:ext uri="{FF2B5EF4-FFF2-40B4-BE49-F238E27FC236}">
                  <a16:creationId xmlns:a16="http://schemas.microsoft.com/office/drawing/2014/main" id="{85608576-91A5-F641-BA61-BFE255BEDD87}"/>
                </a:ext>
              </a:extLst>
            </p:cNvPr>
            <p:cNvSpPr/>
            <p:nvPr/>
          </p:nvSpPr>
          <p:spPr bwMode="auto">
            <a:xfrm>
              <a:off x="5783154" y="4495535"/>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0" name="Multiply 29">
              <a:extLst>
                <a:ext uri="{FF2B5EF4-FFF2-40B4-BE49-F238E27FC236}">
                  <a16:creationId xmlns:a16="http://schemas.microsoft.com/office/drawing/2014/main" id="{4BEDE2F9-4E9E-2D46-AC2B-554DA6A0C32B}"/>
                </a:ext>
              </a:extLst>
            </p:cNvPr>
            <p:cNvSpPr/>
            <p:nvPr/>
          </p:nvSpPr>
          <p:spPr bwMode="auto">
            <a:xfrm>
              <a:off x="5675200" y="4155767"/>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1" name="Multiply 30">
              <a:extLst>
                <a:ext uri="{FF2B5EF4-FFF2-40B4-BE49-F238E27FC236}">
                  <a16:creationId xmlns:a16="http://schemas.microsoft.com/office/drawing/2014/main" id="{030C7D03-3E18-8C47-8A56-A1018AC065D2}"/>
                </a:ext>
              </a:extLst>
            </p:cNvPr>
            <p:cNvSpPr/>
            <p:nvPr/>
          </p:nvSpPr>
          <p:spPr bwMode="auto">
            <a:xfrm>
              <a:off x="5433890" y="4919452"/>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2" name="Diamond 48">
              <a:extLst>
                <a:ext uri="{FF2B5EF4-FFF2-40B4-BE49-F238E27FC236}">
                  <a16:creationId xmlns:a16="http://schemas.microsoft.com/office/drawing/2014/main" id="{B3C514EA-B40B-5243-900B-8BFC0A1155AE}"/>
                </a:ext>
              </a:extLst>
            </p:cNvPr>
            <p:cNvSpPr>
              <a:spLocks noChangeAspect="1"/>
            </p:cNvSpPr>
            <p:nvPr/>
          </p:nvSpPr>
          <p:spPr bwMode="auto">
            <a:xfrm>
              <a:off x="5620244" y="2878278"/>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3" name="Diamond 49">
              <a:extLst>
                <a:ext uri="{FF2B5EF4-FFF2-40B4-BE49-F238E27FC236}">
                  <a16:creationId xmlns:a16="http://schemas.microsoft.com/office/drawing/2014/main" id="{F4D4F4A2-2B04-9549-9CCA-30505FED9A35}"/>
                </a:ext>
              </a:extLst>
            </p:cNvPr>
            <p:cNvSpPr>
              <a:spLocks noChangeAspect="1"/>
            </p:cNvSpPr>
            <p:nvPr/>
          </p:nvSpPr>
          <p:spPr bwMode="auto">
            <a:xfrm>
              <a:off x="6567057" y="3456917"/>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4" name="Diamond 50">
              <a:extLst>
                <a:ext uri="{FF2B5EF4-FFF2-40B4-BE49-F238E27FC236}">
                  <a16:creationId xmlns:a16="http://schemas.microsoft.com/office/drawing/2014/main" id="{A99F9E35-7643-944E-8796-FD6DC92A8D30}"/>
                </a:ext>
              </a:extLst>
            </p:cNvPr>
            <p:cNvSpPr>
              <a:spLocks noChangeAspect="1"/>
            </p:cNvSpPr>
            <p:nvPr/>
          </p:nvSpPr>
          <p:spPr bwMode="auto">
            <a:xfrm>
              <a:off x="5119484" y="2748200"/>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5" name="Diamond 51">
              <a:extLst>
                <a:ext uri="{FF2B5EF4-FFF2-40B4-BE49-F238E27FC236}">
                  <a16:creationId xmlns:a16="http://schemas.microsoft.com/office/drawing/2014/main" id="{E8B03D35-DFE7-DC43-9A8B-0E36B1AC7333}"/>
                </a:ext>
              </a:extLst>
            </p:cNvPr>
            <p:cNvSpPr>
              <a:spLocks noChangeAspect="1"/>
            </p:cNvSpPr>
            <p:nvPr/>
          </p:nvSpPr>
          <p:spPr bwMode="auto">
            <a:xfrm>
              <a:off x="6523626" y="3057161"/>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6" name="Diamond 52">
              <a:extLst>
                <a:ext uri="{FF2B5EF4-FFF2-40B4-BE49-F238E27FC236}">
                  <a16:creationId xmlns:a16="http://schemas.microsoft.com/office/drawing/2014/main" id="{87453AD0-F1FA-7241-AF53-F9959B029F2D}"/>
                </a:ext>
              </a:extLst>
            </p:cNvPr>
            <p:cNvSpPr>
              <a:spLocks noChangeAspect="1"/>
            </p:cNvSpPr>
            <p:nvPr/>
          </p:nvSpPr>
          <p:spPr bwMode="auto">
            <a:xfrm>
              <a:off x="6537245" y="2652213"/>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7" name="Multiply 36">
              <a:extLst>
                <a:ext uri="{FF2B5EF4-FFF2-40B4-BE49-F238E27FC236}">
                  <a16:creationId xmlns:a16="http://schemas.microsoft.com/office/drawing/2014/main" id="{A2F8ABED-AD6F-F44F-A8A6-CDE1E8751F03}"/>
                </a:ext>
              </a:extLst>
            </p:cNvPr>
            <p:cNvSpPr/>
            <p:nvPr/>
          </p:nvSpPr>
          <p:spPr bwMode="auto">
            <a:xfrm>
              <a:off x="6095903" y="3654053"/>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38" name="Diamond 54">
              <a:extLst>
                <a:ext uri="{FF2B5EF4-FFF2-40B4-BE49-F238E27FC236}">
                  <a16:creationId xmlns:a16="http://schemas.microsoft.com/office/drawing/2014/main" id="{277FD6BD-BA33-CC42-9218-C73E8D660C97}"/>
                </a:ext>
              </a:extLst>
            </p:cNvPr>
            <p:cNvSpPr>
              <a:spLocks noChangeAspect="1"/>
            </p:cNvSpPr>
            <p:nvPr/>
          </p:nvSpPr>
          <p:spPr bwMode="auto">
            <a:xfrm>
              <a:off x="6899488" y="3316111"/>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39" name="Diamond 55">
              <a:extLst>
                <a:ext uri="{FF2B5EF4-FFF2-40B4-BE49-F238E27FC236}">
                  <a16:creationId xmlns:a16="http://schemas.microsoft.com/office/drawing/2014/main" id="{5E3FA11F-C9BB-2543-A1C1-6D8A7AF7B25B}"/>
                </a:ext>
              </a:extLst>
            </p:cNvPr>
            <p:cNvSpPr>
              <a:spLocks noChangeAspect="1"/>
            </p:cNvSpPr>
            <p:nvPr/>
          </p:nvSpPr>
          <p:spPr bwMode="auto">
            <a:xfrm>
              <a:off x="7079228" y="3566202"/>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40" name="Diamond 56">
              <a:extLst>
                <a:ext uri="{FF2B5EF4-FFF2-40B4-BE49-F238E27FC236}">
                  <a16:creationId xmlns:a16="http://schemas.microsoft.com/office/drawing/2014/main" id="{93CFB498-0DC1-A040-AEA8-2FE4BC1ED52B}"/>
                </a:ext>
              </a:extLst>
            </p:cNvPr>
            <p:cNvSpPr>
              <a:spLocks noChangeAspect="1"/>
            </p:cNvSpPr>
            <p:nvPr/>
          </p:nvSpPr>
          <p:spPr bwMode="auto">
            <a:xfrm>
              <a:off x="5817610" y="3419552"/>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41" name="Diamond 57">
              <a:extLst>
                <a:ext uri="{FF2B5EF4-FFF2-40B4-BE49-F238E27FC236}">
                  <a16:creationId xmlns:a16="http://schemas.microsoft.com/office/drawing/2014/main" id="{849D5263-F2B8-B143-BA43-178928D7F31A}"/>
                </a:ext>
              </a:extLst>
            </p:cNvPr>
            <p:cNvSpPr>
              <a:spLocks noChangeAspect="1"/>
            </p:cNvSpPr>
            <p:nvPr/>
          </p:nvSpPr>
          <p:spPr bwMode="auto">
            <a:xfrm>
              <a:off x="7520068" y="3097470"/>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sp>
          <p:nvSpPr>
            <p:cNvPr id="42" name="Multiply 41">
              <a:extLst>
                <a:ext uri="{FF2B5EF4-FFF2-40B4-BE49-F238E27FC236}">
                  <a16:creationId xmlns:a16="http://schemas.microsoft.com/office/drawing/2014/main" id="{2CABA7A3-A26C-0C48-B262-6696AFC38E56}"/>
                </a:ext>
              </a:extLst>
            </p:cNvPr>
            <p:cNvSpPr/>
            <p:nvPr/>
          </p:nvSpPr>
          <p:spPr bwMode="auto">
            <a:xfrm>
              <a:off x="5978424" y="5265572"/>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3" name="Multiply 42">
              <a:extLst>
                <a:ext uri="{FF2B5EF4-FFF2-40B4-BE49-F238E27FC236}">
                  <a16:creationId xmlns:a16="http://schemas.microsoft.com/office/drawing/2014/main" id="{50CFDABB-4180-BC46-BEFD-76E812AF424C}"/>
                </a:ext>
              </a:extLst>
            </p:cNvPr>
            <p:cNvSpPr/>
            <p:nvPr/>
          </p:nvSpPr>
          <p:spPr bwMode="auto">
            <a:xfrm>
              <a:off x="6476918" y="5240168"/>
              <a:ext cx="234959" cy="236567"/>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4" name="Multiply 43">
              <a:extLst>
                <a:ext uri="{FF2B5EF4-FFF2-40B4-BE49-F238E27FC236}">
                  <a16:creationId xmlns:a16="http://schemas.microsoft.com/office/drawing/2014/main" id="{727DE87E-8437-2F4F-BCAE-68BD91FEC103}"/>
                </a:ext>
              </a:extLst>
            </p:cNvPr>
            <p:cNvSpPr/>
            <p:nvPr/>
          </p:nvSpPr>
          <p:spPr bwMode="auto">
            <a:xfrm>
              <a:off x="6446755" y="4873409"/>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5" name="Multiply 44">
              <a:extLst>
                <a:ext uri="{FF2B5EF4-FFF2-40B4-BE49-F238E27FC236}">
                  <a16:creationId xmlns:a16="http://schemas.microsoft.com/office/drawing/2014/main" id="{6809BCB1-B7AD-C64F-B794-08CD1069501A}"/>
                </a:ext>
              </a:extLst>
            </p:cNvPr>
            <p:cNvSpPr/>
            <p:nvPr/>
          </p:nvSpPr>
          <p:spPr bwMode="auto">
            <a:xfrm>
              <a:off x="5956198" y="4946443"/>
              <a:ext cx="234959" cy="238155"/>
            </a:xfrm>
            <a:prstGeom prst="mathMultiply">
              <a:avLst/>
            </a:prstGeom>
            <a:solidFill>
              <a:srgbClr val="92683A"/>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a:endParaRPr>
            </a:p>
          </p:txBody>
        </p:sp>
        <p:sp>
          <p:nvSpPr>
            <p:cNvPr id="46" name="Diamond 62">
              <a:extLst>
                <a:ext uri="{FF2B5EF4-FFF2-40B4-BE49-F238E27FC236}">
                  <a16:creationId xmlns:a16="http://schemas.microsoft.com/office/drawing/2014/main" id="{69EEABD6-D51F-3D45-884E-79AAFDBF9839}"/>
                </a:ext>
              </a:extLst>
            </p:cNvPr>
            <p:cNvSpPr>
              <a:spLocks noChangeAspect="1"/>
            </p:cNvSpPr>
            <p:nvPr/>
          </p:nvSpPr>
          <p:spPr bwMode="auto">
            <a:xfrm>
              <a:off x="7588131" y="4609538"/>
              <a:ext cx="159772" cy="211282"/>
            </a:xfrm>
            <a:prstGeom prst="diamond">
              <a:avLst/>
            </a:prstGeom>
            <a:solidFill>
              <a:srgbClr val="6D7A8D"/>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800">
                <a:latin typeface="Times" panose="02020603050405020304" pitchFamily="18" charset="0"/>
              </a:endParaRPr>
            </a:p>
          </p:txBody>
        </p:sp>
      </p:grpSp>
    </p:spTree>
    <p:extLst>
      <p:ext uri="{BB962C8B-B14F-4D97-AF65-F5344CB8AC3E}">
        <p14:creationId xmlns:p14="http://schemas.microsoft.com/office/powerpoint/2010/main" val="381401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9AA5ED4F-8CE8-2D45-BB84-CF3C789CEA6C}"/>
              </a:ext>
            </a:extLst>
          </p:cNvPr>
          <p:cNvSpPr>
            <a:spLocks noGrp="1"/>
          </p:cNvSpPr>
          <p:nvPr>
            <p:ph type="title"/>
          </p:nvPr>
        </p:nvSpPr>
        <p:spPr>
          <a:xfrm>
            <a:off x="251222" y="187217"/>
            <a:ext cx="9028701" cy="840293"/>
          </a:xfrm>
        </p:spPr>
        <p:txBody>
          <a:bodyPr>
            <a:noAutofit/>
          </a:bodyPr>
          <a:lstStyle/>
          <a:p>
            <a:r>
              <a:rPr lang="en-US" altLang="en-US" sz="4000" b="1" dirty="0">
                <a:solidFill>
                  <a:srgbClr val="5C6670"/>
                </a:solidFill>
              </a:rPr>
              <a:t>Importance of Statistical Modeling</a:t>
            </a:r>
          </a:p>
        </p:txBody>
      </p:sp>
      <p:sp>
        <p:nvSpPr>
          <p:cNvPr id="21" name="Text Placeholder 8">
            <a:extLst>
              <a:ext uri="{FF2B5EF4-FFF2-40B4-BE49-F238E27FC236}">
                <a16:creationId xmlns:a16="http://schemas.microsoft.com/office/drawing/2014/main" id="{70EBF3AB-5960-824A-BA35-E8AE89F3A0E6}"/>
              </a:ext>
            </a:extLst>
          </p:cNvPr>
          <p:cNvSpPr>
            <a:spLocks noGrp="1"/>
          </p:cNvSpPr>
          <p:nvPr>
            <p:ph type="body" sz="quarter" idx="12"/>
          </p:nvPr>
        </p:nvSpPr>
        <p:spPr bwMode="auto">
          <a:xfrm>
            <a:off x="194613" y="1408590"/>
            <a:ext cx="8640467" cy="266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defTabSz="685800"/>
            <a:r>
              <a:rPr lang="en-US" altLang="en-US" dirty="0">
                <a:solidFill>
                  <a:srgbClr val="00A2E0"/>
                </a:solidFill>
              </a:rPr>
              <a:t>Why we often reply on statistical methods in machine learning?</a:t>
            </a:r>
          </a:p>
          <a:p>
            <a:pPr defTabSz="685800"/>
            <a:r>
              <a:rPr lang="en-US" dirty="0"/>
              <a:t>Data is noisy (measurement noise) </a:t>
            </a:r>
            <a:r>
              <a:rPr lang="en-US" dirty="0">
                <a:sym typeface="Wingdings" panose="05000000000000000000" pitchFamily="2" charset="2"/>
              </a:rPr>
              <a:t> Features are often represented random variables/vectors.</a:t>
            </a:r>
            <a:endParaRPr lang="en-US" dirty="0"/>
          </a:p>
          <a:p>
            <a:pPr defTabSz="685800"/>
            <a:r>
              <a:rPr lang="en-US" altLang="en-US" dirty="0"/>
              <a:t>Inaccuracy of the assumed model</a:t>
            </a:r>
          </a:p>
          <a:p>
            <a:pPr defTabSz="685800"/>
            <a:r>
              <a:rPr lang="en-US" altLang="en-US" dirty="0"/>
              <a:t>Inherent ambiguity of many real-world problems</a:t>
            </a:r>
            <a:endParaRPr lang="en-US" dirty="0"/>
          </a:p>
          <a:p>
            <a:pPr marL="0" indent="0" defTabSz="685800">
              <a:buNone/>
            </a:pPr>
            <a:endParaRPr lang="en-US" dirty="0"/>
          </a:p>
          <a:p>
            <a:pPr marL="0" indent="0" defTabSz="685800">
              <a:buNone/>
            </a:pPr>
            <a:endParaRPr lang="en-US" altLang="en-US" dirty="0"/>
          </a:p>
        </p:txBody>
      </p:sp>
    </p:spTree>
    <p:extLst>
      <p:ext uri="{BB962C8B-B14F-4D97-AF65-F5344CB8AC3E}">
        <p14:creationId xmlns:p14="http://schemas.microsoft.com/office/powerpoint/2010/main" val="3581520888"/>
      </p:ext>
    </p:extLst>
  </p:cSld>
  <p:clrMapOvr>
    <a:masterClrMapping/>
  </p:clrMapOvr>
</p:sld>
</file>

<file path=ppt/theme/theme1.xml><?xml version="1.0" encoding="utf-8"?>
<a:theme xmlns:a="http://schemas.openxmlformats.org/drawingml/2006/main" name="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9288</TotalTime>
  <Words>623</Words>
  <Application>Microsoft Macintosh PowerPoint</Application>
  <PresentationFormat>On-screen Show (4:3)</PresentationFormat>
  <Paragraphs>136</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Akzidenz Grotesk BE Bold</vt:lpstr>
      <vt:lpstr>Akzidenz Grotesk BE XBdCn</vt:lpstr>
      <vt:lpstr>Akzidenz-Grotesk Pro Light</vt:lpstr>
      <vt:lpstr>Arial</vt:lpstr>
      <vt:lpstr>Calibri</vt:lpstr>
      <vt:lpstr>Calibri Light</vt:lpstr>
      <vt:lpstr>Courier New</vt:lpstr>
      <vt:lpstr>Times</vt:lpstr>
      <vt:lpstr>Custom Design</vt:lpstr>
      <vt:lpstr>PowerPoint Presentation</vt:lpstr>
      <vt:lpstr>Objective</vt:lpstr>
      <vt:lpstr>What is Machine Learning?</vt:lpstr>
      <vt:lpstr>An Illustrative Example</vt:lpstr>
      <vt:lpstr>Data Representation – Feature Extraction</vt:lpstr>
      <vt:lpstr>Different Types of Data Representation</vt:lpstr>
      <vt:lpstr>Preprocessing for Feature Extraction</vt:lpstr>
      <vt:lpstr>Mathematical Models for Classification</vt:lpstr>
      <vt:lpstr>Importance of Statistical Modeling</vt:lpstr>
      <vt:lpstr>Basic Machine Learning Paradigms</vt:lpstr>
      <vt:lpstr>PowerPoint Presentation</vt:lpstr>
      <vt:lpstr>Objective</vt:lpstr>
      <vt:lpstr>A Few Examples of Machine Learning (1/3)</vt:lpstr>
      <vt:lpstr>A Few Examples of Machine Learning (2/3)</vt:lpstr>
      <vt:lpstr>A Few Examples of Machine Learning (3/3)</vt:lpstr>
      <vt:lpstr>Broad Applications of Machine Learning</vt:lpstr>
      <vt:lpstr>Information Technology</vt:lpstr>
      <vt:lpstr>Finance</vt:lpstr>
      <vt:lpstr>PowerPoint Presentation</vt:lpstr>
    </vt:vector>
  </TitlesOfParts>
  <Company>EdPlus at 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 Carranza</dc:creator>
  <cp:lastModifiedBy>Dee Mullins</cp:lastModifiedBy>
  <cp:revision>224</cp:revision>
  <cp:lastPrinted>2016-12-13T23:18:27Z</cp:lastPrinted>
  <dcterms:created xsi:type="dcterms:W3CDTF">2016-12-13T22:43:21Z</dcterms:created>
  <dcterms:modified xsi:type="dcterms:W3CDTF">2019-07-17T22:36:04Z</dcterms:modified>
</cp:coreProperties>
</file>