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4.xml" ContentType="application/inkml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6" r:id="rId1"/>
  </p:sldMasterIdLst>
  <p:notesMasterIdLst>
    <p:notesMasterId r:id="rId51"/>
  </p:notesMasterIdLst>
  <p:handoutMasterIdLst>
    <p:handoutMasterId r:id="rId52"/>
  </p:handoutMasterIdLst>
  <p:sldIdLst>
    <p:sldId id="321" r:id="rId2"/>
    <p:sldId id="317" r:id="rId3"/>
    <p:sldId id="428" r:id="rId4"/>
    <p:sldId id="425" r:id="rId5"/>
    <p:sldId id="426" r:id="rId6"/>
    <p:sldId id="427" r:id="rId7"/>
    <p:sldId id="429" r:id="rId8"/>
    <p:sldId id="430" r:id="rId9"/>
    <p:sldId id="431" r:id="rId10"/>
    <p:sldId id="396" r:id="rId11"/>
    <p:sldId id="398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397" r:id="rId25"/>
    <p:sldId id="265" r:id="rId26"/>
    <p:sldId id="444" r:id="rId27"/>
    <p:sldId id="445" r:id="rId28"/>
    <p:sldId id="446" r:id="rId29"/>
    <p:sldId id="447" r:id="rId30"/>
    <p:sldId id="448" r:id="rId31"/>
    <p:sldId id="449" r:id="rId32"/>
    <p:sldId id="330" r:id="rId33"/>
    <p:sldId id="450" r:id="rId34"/>
    <p:sldId id="451" r:id="rId35"/>
    <p:sldId id="452" r:id="rId36"/>
    <p:sldId id="453" r:id="rId37"/>
    <p:sldId id="454" r:id="rId38"/>
    <p:sldId id="405" r:id="rId39"/>
    <p:sldId id="348" r:id="rId40"/>
    <p:sldId id="455" r:id="rId41"/>
    <p:sldId id="456" r:id="rId42"/>
    <p:sldId id="457" r:id="rId43"/>
    <p:sldId id="458" r:id="rId44"/>
    <p:sldId id="459" r:id="rId45"/>
    <p:sldId id="394" r:id="rId46"/>
    <p:sldId id="460" r:id="rId47"/>
    <p:sldId id="395" r:id="rId48"/>
    <p:sldId id="342" r:id="rId49"/>
    <p:sldId id="406" r:id="rId50"/>
  </p:sldIdLst>
  <p:sldSz cx="9144000" cy="6858000" type="screen4x3"/>
  <p:notesSz cx="6950075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7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0612" autoAdjust="0"/>
  </p:normalViewPr>
  <p:slideViewPr>
    <p:cSldViewPr snapToGrid="0" snapToObjects="1">
      <p:cViewPr varScale="1">
        <p:scale>
          <a:sx n="99" d="100"/>
          <a:sy n="99" d="100"/>
        </p:scale>
        <p:origin x="17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345E1-AF6E-0C48-9E50-0EC1B3F20E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AAC2-CF4E-164A-A472-D40ED181A5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DE1FC1-1CE7-8147-9C00-F2B0BB95A8FB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2048-33F5-2144-B80C-E1095A4DA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EF01-AF53-2940-863F-9D54BAA38E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3F3F7C-E28C-8044-958A-D380CE74D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1T16:41:50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2128 13055 96 0,'-2'0'35'0,"2"0"-18"0,0 0-13 0,0 0 10 16,0 0 3-16,0 0 2 15,0 0-8-15,0 0-2 16,0 0-5-16,-4 0-1 16,1 0-1-16,3 2-4 0,-4 3 1 15,-3 3 1-15,2 4 0 0,-8 5 0 16,6 2 0-16,0 1 0 15,1 2 0-15,1 1-3 16,-4 2 2-16,2 2 3 16,1-2 1-16,-1 1-4 15,0-2 1-15,5 4-2 16,-5 4 0-16,4 3 2 16,-1 0 2-16,2-1-1 15,2 0-1-15,-5 5-2 16,3-3 1-16,2-2 1 15,-5-3 2-15,3 0 1 16,0 3 1-16,-1 4 0 16,3-3 0-16,-2 1-2 15,0-3 1-15,2 1-2 16,0 2 2-16,-5-5 0 0,5 3 3 16,-2-3 3-16,2 4 2 15,0 3-1-15,0-4-1 16,0 0-1-16,0-5 2 15,2-2-3-15,3 5-2 16,-5 1 2-16,2-4 0 16,0 1-1-16,1-1 1 15,-1 0-4-15,0 12 0 16,3-4 1-16,-5 1 2 16,2-3-1-16,3 1 2 15,-3 1 0-15,0-5 3 0,3 0-5 16,-3-3-1-16,3 0-2 15,-1 3 1-15,-2 1-2 16,1 3 2-16,-1 0-2 16,3 1 2-16,-5 1-2 15,6-3-1-15,-1 1 1 16,0-4 1-16,1-1-1 16,-3 9-1-16,-1-3 3 15,0-3 2-15,0-3 0 16,0-1 2-16,3-1-4 15,-3 6-2-15,2-3 0 16,1-5 1-16,0 1-1 16,1-1 2-16,-3 0-2 15,-1 11-1-15,2-4 3 16,3-3 0-16,-7-2-1 0,7 0 1 16,-5 7 0-16,1-2 3 15,-1-1-3-15,0-1 0 16,1-1 1-16,1 3 0 15,-2 3-2-15,3-3 1 16,-3-3-2-16,5-3 2 16,-5-3-2-16,3-2 2 15,-3 10-2-15,0-6 2 16,0-1-2-16,0-10 2 16,1 3 2-16,1-4 2 15,-4-3-6-15,2-1-2 16,1-4-29-16,-1-10-12 0,0-24-94 15</inkml:trace>
  <inkml:trace contextRef="#ctx0" brushRef="#br0" timeOffset="1">2554 13055 112 0,'0'0'44'0,"0"0"-24"0,0 0-26 0,0 0 8 16,0 0-2-16,0 0 2 15,0 0 1-15,0 0 3 16,0 0 6-16,2 0 4 16,-2 0 5-16,0 0 4 15,0 0-4-15,0 0-1 16,0 0-11-16,0-2-1 0,0 2 2 15,0 0-6-15,0 0 0 16,0 0-4-16,0 0-1 0,2 6 7 16,0 3 6-16,0 9-4 15,1 1 0-15,-1 3-2 16,5-4 1-16,0 3-4 16,-3-2-2-16,8 2 0 15,-3 0 1-15,0-3 1 16,0 0 3-16,0-2-3 15,0-1-2-15,-2-3 2 16,1-1 0-16,-3-3-1 16,-1-1-2-16,1-3-13 15,0-4-4-15,-1-4-35 16,1-7-16-16,2-1-20 16</inkml:trace>
  <inkml:trace contextRef="#ctx0" brushRef="#br0" timeOffset="2">2879 13013 132 0,'0'0'52'0,"0"2"-28"0,0 0-24 0,0-2 13 15,0 3-9-15,-2 1-2 16,0 0 5-16,-1 0 3 15,1 0-5-15,-2 3 1 0,-1-1 1 16,0 0 3-16,-1 2 1 0,-1-1-5 16,1 5-4-16,-1 7-1 15,0 0-1-15,-2-1 2 16,-3 1 1-16,-1 4 1 16,1-1 0-16,-1 3-5 15,1-2 1-15,2 0 2 16,3-2 1-16,-7 0-1 15,5 0 1-15,-2 0 4 16,2-3 4-16,-3 6-2 16,-4 3 2-16,-4-4-4 15,2 0-2-15,0-4-2 16,0-2-3-16,-1-2-10 16,2-3-4-16,-1-6-37 15,-3-1-17-15,5-5-11 16</inkml:trace>
  <inkml:trace contextRef="#ctx0" brushRef="#br0" timeOffset="3">3040 12950 104 0,'0'2'41'0,"-2"7"-22"0,2-11-22 0,0 8 8 16,0-2-2-16,0 0 3 15,-2 2 6-15,-1 1 2 16,-1-1-1-16,-1 3 0 16,1 1-5-16,-1 3-3 15,-2-1-2-15,-4 1 0 0,2 4 0 16,2 3 3-16,2 2 1 15,5-3-6-15,0-3 0 16,3-2-1-16,-1 2 0 16,3-9-9-16,-1 0-2 15,1-2-58-15</inkml:trace>
  <inkml:trace contextRef="#ctx0" brushRef="#br0" timeOffset="4">3117 13015 116 0,'-2'2'44'0,"2"1"-24"0,0-3-21 0,0 0 9 15,0 0-7-15,0 0-3 16,0 4 1-16,0 0 0 16,0 0 12-16,0 0 7 15,0 0-3-15,0 0 0 16,0 3-7-16,0-1 0 16,0 0-5-16,0 7 3 0,0 4 3 15,0-2 1-15,-5-3 4 16,5 3-7-16,-4-3-4 15,1 1-2-15,1 1 1 16,0-3-6-16,6-1-1 16,-1 1-31-16,-1-2-12 0,0-2-26 15</inkml:trace>
  <inkml:trace contextRef="#ctx0" brushRef="#br0" timeOffset="5">3271 12946 136 0,'-12'0'52'0,"24"0"-28"0,-3 2-26 0,-7-2 9 16</inkml:trace>
  <inkml:trace contextRef="#ctx0" brushRef="#br0" timeOffset="6">3296 12950 214 0,'6'5'-1'15,"1"-1"0"-15,0 2 1 0,-2 0 2 16,-3 1 1-16,0 3 3 16,-2 3 6-16,-4 1 4 15,-3 9-2-15,-5 5 0 16,-1 1-8-16,-1-2-2 15,-2 2-7-15,-2 7 0 16,0-1-76 0</inkml:trace>
  <inkml:trace contextRef="#ctx0" brushRef="#br0" timeOffset="7">2666 13784 132 0,'-2'-2'49'0,"0"2"-26"0,2-2-27 16,0 2 10-16,0 0-5 15,0 0-1-15,0-2 5 16,0 2 4-16,0 0-5 0,0 0 9 0,0 2 4 16,0 2-3-16,0 5 0 15,0-1-6-15,0 4-3 16,2 3 0-16,0-2 1 16,3 0 1-16,0 1 1 15,-1 1 0-15,3 2 0 16,2-3-4-16,-4-1-3 15,4-2-3-15,-2-3 1 16,4-4-52 0,0-4-37-1</inkml:trace>
  <inkml:trace contextRef="#ctx0" brushRef="#br0" timeOffset="8">2823 13873 140 0,'2'-3'55'0,"1"3"-30"0,-1 0-29 15,-2 0 10-15,0 0-1 16,0 4 2-16,0 0-1 16,0 3 1-16,-2 4-4 15,-3-3 3-15,0 4 3 0,-6 3 6 16,2 8 3-16,-3-2-5 16,1 0-3-16,0 0-1 15,-1 2-1-15,2 0-2 16,-2 5-1-16,1 2 1 15,-3 0 1-15,1-1 5 16,-6-4 3-16,-3-3-8 16,2-4-2-16,1-1-21 0,1-6-9 15,0-5-71 1,4-4-41-16,1-4 62 16</inkml:trace>
  <inkml:trace contextRef="#ctx0" brushRef="#br0" timeOffset="9">3024 13742 120 0,'-4'0'46'0,"4"2"-24"0,-5 2-24 0,3 1 9 15,0-1-1-15,-1 2 1 16,-1 3 8-16,-1 3 2 16,-4 5-2-16,2 0 1 15,0 2-9-15,1-1-4 0,-3 1-2 16,6 3 1-16,1-6 3 15,2-1-2-15,0 6-2 16,7-4-3-16,-3-3 1 16,3-1-21-16,0-2-8 15,0-3-42 1</inkml:trace>
  <inkml:trace contextRef="#ctx0" brushRef="#br0" timeOffset="10">3133 13766 132 0,'-11'1'49'0,"20"-1"-26"0,-3 0-29 15,-4 0 8-15,3 3-7 16,-3-3 1-16,2 0 0 16,1 0 2-16,0 0 3 15,-1 2 2-15,1 0 3 0,-1 0 1 16,-1 2-3-16,-1 0-1 16,0 1 1-16,-2 3 0 15,0 0-2-15,-2 7 9 0,-3 0 6 16,1-3 2-16,-1 1 3 15,1-3-6-15,-3 1-1 16,0 1-9-16,2-3-2 16,1-3-4-16,2-2-1 15,0 0 1-15,2 3 0 16,4-3 0-16,0 0 2 16,1 3-3-16,-1-3 0 0,1 0-4 15,2 0 1-15,0-2-25 16,0-2-8-16,2 0-43 15</inkml:trace>
  <inkml:trace contextRef="#ctx0" brushRef="#br0" timeOffset="11">3368 13725 192 0,'-7'5'74'0,"5"-1"-40"0,2 2-42 15,0-2 12-15,2 0-4 0,0 3 2 16,1-1-1-16,-3 0 2 16,2 3-2-16,0 4-3 0,0 3 1 15,-2-1 1-15,0 2 0 16,-2-3 0-16,0 5 2 15,-3 0-1-15,-2 6 2 16,-13 3-22-16,0-3-7 16,0 2-53-1</inkml:trace>
  <inkml:trace contextRef="#ctx0" brushRef="#br0" timeOffset="12">2828 14631 160 0,'0'0'63'0,"0"2"-34"0,2 2-32 15,0-2 13-15,3 1-7 16,-1-2-2-16,1 3-3 16,1-1-1-16,1 1 2 15,0 0-2-15,-1 0-1 0,-1 0-15 16,-1 1-5-16</inkml:trace>
  <inkml:trace contextRef="#ctx0" brushRef="#br0" timeOffset="13">2807 14941 124 0,'0'-2'46'0,"5"2"-24"0,-3-2-15 15,-2 2 13-15,0 0-8 16,4 0-2-16,1 0-1 16,0 2 1-16,-1 0-5 15,1 1 4-15,-1-2 1 0,1 3-5 16,1 1-3-16,-2-1-1 15,1 0-1-15,0 1-5 16,-1-2-1-16,1 1-30 16,-1 3-56-1,1 3 7-15</inkml:trace>
  <inkml:trace contextRef="#ctx0" brushRef="#br0" timeOffset="14">2843 15283 180 0,'0'0'68'0,"3"2"-36"0,3-4-35 0,-2 2 11 0,1 0-6 16,2 0-2-16,0 0-2 16,-1 0 1-16,1 2 1 15,5 0-14-15,-3 0-3 0</inkml:trace>
  <inkml:trace contextRef="#ctx0" brushRef="#br0" timeOffset="15">2863 15503 240 0,'0'2'90'0,"3"-2"-48"0,-1 0-51 0,2 2 12 16,1 0-9-16,2 0 1 16,6 2 5-16,8 3 2 15,-3-3 0-15,0 4-37 0,0-1-14 16,-2-6-39 0</inkml:trace>
  <inkml:trace contextRef="#ctx0" brushRef="#br0" timeOffset="16">2657 16125 124 0,'0'0'46'0,"0"0"-24"0,0 0-24 0,0 0 11 15,0 0-8-15,0 0-1 16,-3 0 6-16,0 4 13 16,3 3 0-1,-2-3 2-15,0 0 0 0,2-2-12 16,0 4 1-16,0-2 1 15,0 1-6-15,2-1-1 0,3-2-2 16,-2 6 1-16,0-1 2 16,1-1 2-16,1 4-1 15,-1 1-1-15,1 0 1 16,2-1 1-16,0 5 1 16,-1-5 0-16,1 0-2 15,0 6-1-15,0-2-3 16,-3-4-2-16,8 1 1 15,-5-1-1-15,0-3-3 16,-4 1 2-16,2-6-26 16,-1-2-11-16,8-6-63 15,-5-8-25 1,2-2 66-16</inkml:trace>
  <inkml:trace contextRef="#ctx0" brushRef="#br0" timeOffset="17">2945 16083 192 0,'0'0'71'0,"0"3"-38"0,0 1-36 0,2 4 11 16,-2-2-9-16,0 0-1 16,0 5 3-1,-6 4-1-15,-1-5 0 0,0 7 3 0,0-2 2 16,0 1 4-16,1-1-4 15,-1 8-3-15,7-23 14 32,-12 37-2-17,-1-5-1-15,1-5-6 16,1-3-5-16,0 3 1 16,-2 2 0-16,-8-6-1 15,5 2 1-15,2-4 0 0,1 0-1 16,-1-6 1-16,1 1-2 15,-3-1 2-15,2-4-18 16,-1-1-6-16,-6-4-85 16</inkml:trace>
  <inkml:trace contextRef="#ctx0" brushRef="#br0" timeOffset="18">3101 16110 76 0,'-16'15'30'0,"16"-11"-16"0,0-1-17 16,0 5 36-16,0-2-3 15,0 4 3-15,-2-1-1 16,0 0-11-16,-1-1-3 16,3 2-10-16,0 1-5 0,0 3-2 15,-2 3-4-15,0-2 2 16,2 1 1-16,0 3 0 16,0-4-5-16,2-3 1 15,0 0-31 1,1-5-58-16</inkml:trace>
  <inkml:trace contextRef="#ctx0" brushRef="#br0" timeOffset="19">3187 16121 96 0,'0'0'35'0,"2"0"-18"0,1 0-18 16,-3 0 9-16,2 0-3 16,0 0 0-16</inkml:trace>
  <inkml:trace contextRef="#ctx0" brushRef="#br0" timeOffset="20">3198 16121 186 0,'3'8'23'16,"-1"-1"-7"-16,0-3-2 15,0 2-4-15,3-1-1 16,-5 0-5-16,2 2-7 0,1-3-1 16,-3 4 4-16,0-1 2 15,0-1 8-15,0 4 6 16,0-1-2-16,0-3 0 16,-3 4-2-16,3-1 2 15,-2-2-7-15,2-1-4 16,0-2-2-16,0 0 1 15,0-4-1-15,0 0-1 16,0-2-2-16,2-4-1 0,1 1 2 16,-1-3 0-16,2-1-2 15,1-1 2-15,0 4-1 16,-2-3-2-16,2-1 5 16,-1 6 1-16,1-2 0 15,11-5-4 1,-2-4 1-16,-5 9-1 15,2-4 0-15,-2-1 2 16,-2 7 0-16,-2 2-3 16,2 4 2-1,-4 2 3-15,2 3 5 16,-3 3-3 0,0-1-2-16,-2-4 3 15,0 6 4-15,0 0-1 0,0-1 1 16,0 0-3-16,0 1 1 15,0 2-6-15,0-5-3 16,0 1-17-16,0-3-5 16,3-2-30-16,-3 0-10 15,2-2-16 1</inkml:trace>
  <inkml:trace contextRef="#ctx0" brushRef="#br0" timeOffset="21">3418 16068 96 0,'0'-4'38'0,"0"2"-20"0,2 2-21 15,-2 0 8-15,3 2-2 16,-1 1 1-16</inkml:trace>
  <inkml:trace contextRef="#ctx0" brushRef="#br0" timeOffset="22">3433 16068 196 0,'7'0'24'0,"0"9"-8"0,-3-7-6 16,1 15-8-16,4-3-2 15,-2-3 0-15,0 4 2 16,-3-5 12-16,1 5 8 16,-3-1-5-16,0-1 1 15,-2 2-11-15,-6-1-2 16,-6 12-10-16,3-4-4 16,0-3-70-1,0-4-41-15,-3-4 50 16</inkml:trace>
  <inkml:trace contextRef="#ctx0" brushRef="#br0" timeOffset="23">3757 13074 64 0,'-2'0'24'0,"2"0"-12"0,0 0-12 16,0 0 5-16,0 0-10 15,-3 0-4-15,3 0-2 0,-2 0-1 16,0-2 9-16,-1 0 6 16,3 0 1-16,-2 0 3 15,2-1-4-15,0 2-2 16,-2 1 11-16,2 0 4 16,0 0 9-16,0 0 5 15,0 0-10-15,0 0-2 16,0 1-8-16,0 4-4 15,0-1-1-15,0 6 1 16,0 1-3-16,0 4 0 0,0-1 1 16,0 5 4-16,2 2 3 15,0 4-2-15,1 0 2 0,-3 4-8 16,2 1-2-16,0-1-1 16,3 0 2-16,-1 12-1 15,6-2 2-15,-1-1 0 16,2-4 1-16,-2 3 2 15,0 3 1-15,-3-4-3 16,1 0-3-16,0-1 0 16,0 9 1-16,0-2-1 15,0-3-1-15,-3-1 3 16,1 4 2-16,-1-2 0 16,1-7 0-16,-1 1-3 15,-1 2 1-15,-1 3-2 16,0 7 2-16,-2-4-2 15,0-4-1-15,0 8 1 0,0-4-1 16,0-4 0-16,0-2 0 16,0 0 2-16,-2 10 3 15,0-4-4-15,2-3-1 16,-3-1 0-16,3 3 0 16,-2 0 0-16,2-6 0 15,-2 1 0-15,0-3 0 16,-1 12 2-16,1-6 1 15,0-3-4-15,-1-3 1 16,1 3-2-16,0 3 0 16,0-1 2-16,-1-2 0 15,1-3 2-15,-5 5 1 0,5 2 1 16,-3-4 2-16,1-2-3 16,2-3-2-16,-3-2 0 15,3 3-1-15,-7-1 0 16,2 3 0-16,3-5 0 15,-3 0 0-15,3-2-3 16,-1 5 0-16,0 2 4 16,1-1 3-16,-1-4-3 15,1 1-1-15,-1-5 0 16,1 4 0-16,-1-2 0 16,0 5 0-16,1-7 0 15,-1 0 0-15,1-2 0 16,-1-2 2-16,1-2-3 15,1 8 0-15,1 2 1 16,0-3 2-16,0-1-1 0,-4 2-1 16,-1 2-2-16,0 3 1 15,0 1 1-15,-4 3 0 16,-1 0-7-16,-4 10 0 16,0 6-17-16,3-2-4 15,0 13-65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1T16:41:57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9411 11213 160 0,'15'0'60'0,"-30"-3"-32"0,6 1-24 15,9 2 13-15,0 0-8 16,-3-6-3-16</inkml:trace>
  <inkml:trace contextRef="#ctx0" brushRef="#br0" timeOffset="1">9387 11187 302 0,'-12'-11'17'0,"-3"3"2"0,3 3-8 16,1-1-4-16,-4-1-2 15,-3 4-1-15,0-2-2 16,-6 2 1-16,-3 0-2 16,4 1 2-16,-1-1-2 0,0 3 2 15,0 0-4-15,0 0 0 16,3 8 1-16,1-3 2 16,2 1-3-16,3-1 0 15,3 0 3-15,0-2 1 16,3-1 3-16,-3 1 6 15,6 0-3 1,3 5-6-16,-6-8-2 16,3 5-1-16,6 0 2 15,-6-2-3-15,6 2-2 16,0 0-1-16,0 3 3 16,-5 0 0-16,2 3 1 0,0 2 0 15,0 3 0-15,0 3 0 16,0 15 2-16,-6 0-6 15,9 1 1-15,-6 2-1 16,0-3 2-16,0 9 1 16,0-4 1-16,0 1-3 15,0 0 0-15,3-3 2 16,0 13 0-16,0-2-2 16,0-4 0-16,0-1 2 15,0-1 2-15,0 0-2 16,0 1 0-16,0-3-1 15,0-1-2-15,-3-2 3 16,3 8 2-16,-3 5-2 16,3-2-2-16,0-3 2 15,0 8 0-15,0-3-2 0,-3-5 2 16,3 0-1-16,-2 0 0 16,-1 11 2-16,0-1 0 15,3-2-7-15,0 0-3 16,0 8 3-16,0-5 2 15,0-3 3-15,0-1 1 16,0 12 1-16,0-3 2 16,0 0-1-16,-3-3-1 15,3 3 1-15,0-6-1 16,3 1-3-16,0 13 2 16,0-6 1-16,0-5 2 15,0-13-1-15,0 19 2 0,0-1-4 16,0-4-2-16,0 9 4 15,3-7 1-15,0-3 0 16,0 1 1-16,0-1-4 16,0 0 0-16,-3-58 1 31,3 95 0-15,0-13 2-16,0-10-1 15,-3-9-1-15,0-2 1 16,0-3-1-16,0-5-3 31,0 11 2-15,0-6 3-16,0-3 1 15,0-7 1-15,0-11-5 0,0-2 1 16,0-9 0-16,0-5 2 0,3-2 1 16,-3-3-1-16,0-3-2 15,0-3 1-15,0-2 1 16,3 0-1-16,-3-2 2 15,0-4-2-15,0-2-1 16,0 3 3-16,0-3 2 16,0 0 0-16,0 0 0 15,0 8-1-15,0-8 0 16,3 2-2-16,0 4 1 16,0-1 2-16,3 3 2 15,3-3-1-15,-1 6 1 0,1-1-9 16,3 1 0-16,3 2 2 15,6 6 2-15,0-3 0 16,3 2-2-16,-1 1 3 16,7 2 2-16,6 3 2 15,3-3 3-15,-1-3-3 16,-2 6-2-16,0-5-5 16,-3-4 0-16,-7-4-40 15,-5-3-15-15</inkml:trace>
  <inkml:trace contextRef="#ctx0" brushRef="#br0" timeOffset="2">9991 11295 116 0,'0'0'44'0,"0"3"-24"0,0-3-21 15,0 0 9-15,0 0-3 16,0 0 2-16,0 0 2 16,0 0 2-16,0 0 6 15,0 0 1-15,0 0-9 16,0 0 1-16,0 0 1 0,-3 2-4 16,0 4-2-16,0-1-2 15,-2 3 0-15,-1 8-2 16,0 10 2-16,0-2-2 0,0 2 2 15,0-2 0-15,0-3 1 16,0-2 0-16,0 0 0 16,0 7-5-16,0 3 1 15,-6-5 2-15,9 0 1 16,-6-6 5-16,6 1 3 16,3-6-6-16,0-2-3 15,-6-1-1-15,6-2 1 16,3-3-30-16,-3-5-13 15,-3-10-50 1</inkml:trace>
  <inkml:trace contextRef="#ctx0" brushRef="#br0" timeOffset="3">10706 11430 96 0,'3'0'35'0,"-3"0"-18"0,18-16-20 16,-21 13 8-16,9 1-4 16,-9-1-1-16</inkml:trace>
  <inkml:trace contextRef="#ctx0" brushRef="#br0" timeOffset="4">10730 11406 169 0,'6'0'21'0,"-1"11"-3"16,-2-3-3-16,0 0 2 15,0 2-3 1,6 1-8-16,0 2-1 0,-3 3-1 15,0-3-2-15,0 11 1 16,0-3-2-16,0 3 2 16,3-3 2-16,0-2 2 15,0-1 3-15,0-2 1 16,0 0-3-16,0-3-3 16,0 0-5-16,-3-2 0 15,-1-3-16-15,-2-3-4 16,0-2-65-16</inkml:trace>
  <inkml:trace contextRef="#ctx0" brushRef="#br0" timeOffset="5">10917 11475 132 0,'-6'3'49'0,"6"-3"-26"0,-3 2-25 0,3 1 11 16,-3 0-4-16,0 2 0 15,-3 0-1-15,0 0 0 16,-3 3-2-16,-3 3 7 0,-2 0 6 15,-7 7 10-15,-6 6 7 16,0-3-13-16,0 0-3 16,4 0-10-16,-1-2-4 15,3-1-26-15,0-4-9 16,6-1-58 0</inkml:trace>
  <inkml:trace contextRef="#ctx0" brushRef="#br0" timeOffset="6">11158 11255 120 0,'0'0'46'0,"3"0"-24"0,-6 0-26 15,3 0 10 1,0 0-3-16,0 0-4 15,0 3 1-15,0-3 9 16,-3 5 3-16,0 1-1 16,0-1 1-16,0 3-5 15,-3 0-2-15,0 2-2 16,-3 1-3-16,1 7 3 0,-1 4 9 16,0-1 4-16,3 0-5 15,0-5-2-15,3 0-5 0,0-3-3 16,3 0 0-16,3-2-1 15,3-3-3-15,0 0 2 16,0-3-15-16,3-2-4 16,0-3-58-1</inkml:trace>
  <inkml:trace contextRef="#ctx0" brushRef="#br0" timeOffset="7">11298 11298 104 0,'0'0'41'0,"3"0"-22"0,-3 2-14 16,0-2 11-16,0 0-9 15,3 0-2-15,3 0-1 16,-3 0 0-16,0 0 6 16,0 0 4-16,-3 0-3 15,0 0-1-15,0 0-6 16,0 6 2-16,0 2 3 0,-3 0-1 16,0 10 3-16,-3 9 3 15,0 2 3-15,0-6-3 0,-3-1 0 16,3-1-11-16,0-3-1 15,3-2-55-15,0-3-22 16,-3-5-6 0</inkml:trace>
  <inkml:trace contextRef="#ctx0" brushRef="#br0" timeOffset="8">11483 11250 92 0,'-3'-5'35'0,"-12"7"-18"0,27-4-18 15,-12 2 7-15,3 0-7 16,0 0-1-16,-3 0 7 15,3 0 6-15,0 0-1 0,-3 0 0 16,3 2-2-16,0 1 0 16,3 2-4-16,-1 1-3 15,-2-1 0-15,3 0-1 16,0 3 0-16,0 0 0 0,0 0 2 16,0 0-3-16,0 3 0 15,-3 4 1-15,0 9 0 16,-3-3 0-16,0 1 2 15,-3-4-1-15,-3 1-1 16,-3-1-15 0,-9 1-47-16,-5-1-9 15</inkml:trace>
  <inkml:trace contextRef="#ctx0" brushRef="#br0" timeOffset="9">11209 11679 132 0,'0'0'52'0,"0"2"-28"0,0 1-22 16,0-3 12-16,0 0-9 15,0 5-1-15,3 1-2 16,-3-1 1-16,0 3-2 0,0 2 6 0,0 1 3 16,0 2 3-16,0 6 5 15,-9-3-1-15,9 7-1 16,-6-7-11-16,9 0-2 16,0-5-10-16,0 2-3 15</inkml:trace>
  <inkml:trace contextRef="#ctx0" brushRef="#br0" timeOffset="10">11938 11456 144 0,'-3'0'55'0,"0"0"-30"0,3 0-29 0,0 0 8 16,0 0-7-16,0 0 0 15,0 0 2-15,0 6 0 16,3-1 1-16,-3 0 6 0,0 1 6 16,0 2-2-16,3 2 2 15,0 1-7-15,0 2-1 16,3 5 0-16,0 4 2 15,0-1-5-15,0-3-1 16,0 1 4-16,0 2 2 16,0 0-2-16,0 0-3 15,3 1 6-15,-3-4 3 16,-1-2-3-16,1 2 1 16,0-2-7-16,0-2-1 0,-3-12-46 15,0-2-42 1</inkml:trace>
  <inkml:trace contextRef="#ctx0" brushRef="#br0" timeOffset="11">12167 11496 124 0,'-3'0'49'0,"3"0"-26"0,0 0-27 0,0 0 10 15</inkml:trace>
  <inkml:trace contextRef="#ctx0" brushRef="#br0" timeOffset="12">12158 11499 205 0,'-6'2'8'16</inkml:trace>
  <inkml:trace contextRef="#ctx0" brushRef="#br0" timeOffset="13">12135 11507 237 0,'-15'5'18'0,"0"3"-3"16,0 0 3-16,-3 2 2 15,0 6 1-15,-3 3-1 16,-5-1-4-16,-4 4-2 16,3-1-6-16,0 0-3 15,3 3-13-15,4-3-8 16,2-3-62 0</inkml:trace>
  <inkml:trace contextRef="#ctx0" brushRef="#br0" timeOffset="14">12268 11779 68 0,'9'-5'27'0,"-3"5"-14"0,3-5-15 16,-6 5 4-16,3-3-2 16,6 0 2-16</inkml:trace>
  <inkml:trace contextRef="#ctx0" brushRef="#br0" timeOffset="15">12337 11758 131 0,'15'0'22'0,"-3"0"1"0,-3 0 1 15,0-3-8-15,-3 3 1 16,-1 0-8-16,1 0-3 16,-6 0-3-16,6 0-3 0,-6 0 3 15,0 0-2-15,3 0-1 16,-3 0 1-16,0 0 1 16,3 0 1-16,-3 0 1 15,3 0 4-15,-3 0 3 16,3 0-4-16,0 0 1 15,0 0-3-15,0 0 2 16,0 0-4-16,-3 0 0 16,0 0-3-16,0 0-1 15,0 0 3-15,0 0 3 0,0 0 7 16,6 3 2-16,-3-3-5 16,0 3-1-16,-3-3-4 15,6 2-1-15,-3 1-1 16,3 0-2-16,-6-3 1 15,3 2-1-15,-3 4 0 16,0-1 2-16,-3 8 8 16,0-2-8-1,-6 5-3 1,0-3-2-16,3 3-1 16,-9-3 3-16,3-2 0 15,-8-1 1 1,2-2-3-16,3 0 5 15,3-3 0-15,3 1 0 16,3-4 1-16,0 1-4 0,3-1-2 16,3 1 2-16,0-3 2 15,3 3 0-15,6-1-1 16,0 1 3-16,6 2 0 16,-3 1-1-16,3-4-2 15,0 1 1-15,-1 0 1 16,1-1 1-16,0-2 3 15,-3 0-21-15,0-5-9 16,-3-3-83 0</inkml:trace>
  <inkml:trace contextRef="#ctx0" brushRef="#br0" timeOffset="16">12295 11311 184 0,'3'-5'68'0,"0"2"-36"0,-3 0-20 16,0 3 21-16,3 0-10 16,0-2-4-16,0-1-4 15,0 0 0 1,0 1-4-16,0-1-1 0,0 0-4 16,3 1 5-1,-6 2 5-15,0 0 7 16,0-3 3-16,0 3-5 0,0 0 0 15,0 0-10-15,0 0-4 16,-3 0-2-16,0 0-1 16,0 0-2-16,0 3-2 15,0-1 1-15,-3 4 1 16,0 2-1-16,0 0-1 16,-3 0 1-16,3 0-1 15,0-1-3-15,0 1 0 16,1 6-5-1,-1 7 15 1,0 0-6-16,3-3 0 16,0-2-7-16,0 0-1 15,3-3 7-15,0-2 7 0,3 0-3 16,0-1-2-16,3 1-1 16,0-3 1-1,-1 2-1-15,1-2-1 16,0 0 1-16,0 0-1 0,0-3 0 15,0 1 0-15,-3-1 0 16,0-2 0-16,-3-3-82 16,0 2-34-16,6-4-21 15</inkml:trace>
  <inkml:trace contextRef="#ctx0" brushRef="#br0" timeOffset="17">12477 11311 140 0,'-3'0'55'0,"3"0"-30"0,3 0-16 0,-3 0 14 15,0 0-5-15,0 0 0 16,0 0-8-16,0 0-4 16,0 0-3-16,0 0 0 0,0 5 0 15,0-2 5-15,0 2 3 0,0 0-2 16,-3 1 0-16,0 7 10 16,0 6-2-1,0-1 3-15,0 1-9 16,3-4-4-16,0-1-4 15,0-1-3-15,0-3 1 16,0 1-1-16,3-3-29 16,-3 0-13-16,3-3-66 15</inkml:trace>
  <inkml:trace contextRef="#ctx0" brushRef="#br0" timeOffset="18">12524 11271 124 0,'3'-5'49'0,"0"5"-26"0,15-3-7 0,-12 3 16 0,-3 0-13 15,3 0-1 1,6 0-9-16,-3 0-5 15,0 0-3-15,0 0 0 0,0 0 3 16,0 3 5-16,0 0 6 16,0 2 3-16,-1 0 2 15,1 3 0-15,-3 0-3 16,0 3 0-16,0-1-3 16,-3 9-1-16,-3-3-3 15,0 7-1-15,-3-1-5 16,0-1-3-16,-3 0 0 15,0-3 1-15,-3 1-8 16,-5 0-3-16,2-6-75 0,-6-3-31 16,0-4 14-1</inkml:trace>
  <inkml:trace contextRef="#ctx0" brushRef="#br0" timeOffset="19">13078 11700 212 0,'-9'-3'79'0,"9"3"-42"0,0 0-37 16,0 0 16-16,0 0-11 15,0 0-1-15,0 0-2 16,0 0 1-16,6 0-2 16,0 0 15-16,0 0 6 0,0-2-4 15,0-1-3-15,0 0-6 16,0 1-1-16,3 2-3 15,-3-3 0-15,0 3-32 16,0 0-12-16,0 3-79 16</inkml:trace>
  <inkml:trace contextRef="#ctx0" brushRef="#br0" timeOffset="20">13435 11652 176 0,'-3'-2'66'0,"3"-1"-36"0,3 3-35 15,-3 0 47 1,9 0-16-16,-3 0-3 16,0 0-5-16,0 0-10 15,0 0-3-15,6 3 1 0,-3-1-1 16,0 1-3-16,0 0-1 16,-3-1 0-16,0 1 1 15,0-1-47 1,0 1-22-16,-1 2-32 15</inkml:trace>
  <inkml:trace contextRef="#ctx0" brushRef="#br0" timeOffset="21">13766 11642 188 0,'-3'-3'71'0,"6"3"-38"0,3 0-28 16,-6 0 17-16,6 3-12 15,0-1-1-15,-1 1 4 16,1 0 3-16,3-1-8 15,0 1 11-15,0 2 7 0,0 0-8 16,0 1 0-16,3-1-10 16,-3 0-3-16,6-2-14 15</inkml:trace>
  <inkml:trace contextRef="#ctx0" brushRef="#br0" timeOffset="22">14328 11557 120 0,'-3'0'46'0,"3"3"-24"0,3-3-6 0,-3 0 18 15,0 0-3-15,0 0-1 16,0 0-8-16,0 0-1 15,0 2-12-15,0-2 6 0,0 0 4 16,0 0-4-16,0 0 2 16,0 0-6-16,0 11 3 15,0-3-4 1,0 2-3-16,3 1-1 0,0-3 0 16,0 3 1-16,3-1 1 15,3 1 0-15,0 2-4 16,0 0-1-16,0 3-1 15,0 0-2-15,0 0 1 16,0 0-1-16,-3-3 0 16,0 0 2-16,-1-2-1 15,1-3 2-15,0 0 0 16,0-3 1-16,0 0-2 16,-3 0-2-16,0 6-21 15,0-3-49 1,0-3-20-16,3-2-27 15</inkml:trace>
  <inkml:trace contextRef="#ctx0" brushRef="#br0" timeOffset="23">14566 11546 152 0,'3'-2'57'0,"3"2"-30"15,-3-6-23-15,-3 6 15 0,0 0 4 16,0 0 3-16,0 0 0 15,0 0-1-15,0 0-14 16,0 0 0-16,0 6 2 0,-3-1-9 16,-3 0-2-16,0 6 2 15,-3 0 2-15,-2 2-2 16,-1 3-3-16,-3 0 4 16,0-1 1-16,0 1 2 15,3 0 2-15,0 0 1 16,-3 0 1-16,-6 0-4 0,4 0-3 15,2-3-5 1,0 0 0-16,3-2 0 0,0 5 2 16,3-3-10-16,0-3-86 31,3-2-72-15,0-8 43-16</inkml:trace>
  <inkml:trace contextRef="#ctx0" brushRef="#br0" timeOffset="24">14846 11464 136 0,'0'-5'52'0,"12"5"-28"0,-15-5-17 16,3 5 13-16,0 0-1 16,0 0 3-16,0 0 1 15,0 0 1-15,-3 0-13 16,0 2-4-16,-6-2-1 0,0 6-1 16,0-1 2-16,0 3 0 15,3 0 1-15,-2 3 0 16,2-1 0-16,0 1-2 15,0-1-1-15,0 1-3 16,3 5-2-16,3 0-2 0,0-6 1 16,3 6-1-16,0-5-2 15,0-1-46-15,3-7-19 16,6-11-27 0</inkml:trace>
  <inkml:trace contextRef="#ctx0" brushRef="#br0" timeOffset="25">14944 11464 148 0,'-3'0'55'0,"3"3"-30"0,0 2-25 15,0-5 10-15,0 0 5 16,0 0 2-16,3 3-4 16,-3-3 0-16,3 5-8 15,0-2 4-15,0 2 1 0,0 1-1 16,-3 1 0-16,0-1-3 16,0 2-1-16,0 0-3 15,0 0-2-15,0-1 3 16,0 7 0-16,0-1-23 15,0-2-12-15,3-11-60 16</inkml:trace>
  <inkml:trace contextRef="#ctx0" brushRef="#br0" timeOffset="26">15132 11398 148 0,'0'0'57'0,"3"3"-30"0,0 13-25 0,-3-11 14 15,3 3-4-15,0 0 3 16,0 3-4-16,0-4-1 0,0 4-6 15,-3 2 2-15,0 1 3 0,-3 1-5 16,-3 7 0-16,-9 4-29 16,-9 0-10-16,0 4-47 15</inkml:trace>
  <inkml:trace contextRef="#ctx0" brushRef="#br0" timeOffset="27">14742 12017 156 0,'3'-2'57'0,"-3"2"-30"0,3-3-21 16,0 0 17-16,0 1-10 15,0-1-2-15,-3 1-4 0,0-1 0 16,0-2-4-16,0-3 3 0,0 2 0 16,-3 1 2-16,0 0 0 15,-3-1-4-15,0-1-1 16,0 4-1-16,0-2 1 15,-3 2 0-15,0 0 3 16,0 3-1-16,-3 3 2 16,1 2-4-16,2 1 0 15,3 1-1-15,0 1 1 16,3 0-2-16,0 0 2 16,12 0 0-1,3-2-1-15,2-4-2 16,4-2 3-16,0-5 0 15,0-3-4-15,3 0 1 16,3-3 0-16,-4-2 2 0,-2 0-3 16,-3-6-2-16,-3-4-1 15,-3 1 0-15,3 7 0 16,-6 1 3-16,0-2 2 16,-3 6 2-16,0 2-1 15,-3 3-2-15,0 2 3 16,-3 19 7-1,-3 0 1-15,0 2-3 16,-3-2-3-16,3 3-2 16,3-1 0-16,0 1 2 15,0-1 2-15,9 3-3 16,0-2-1-16,3 5-1 16,0-6-2-16,0-5-70 0,6-10-30 15</inkml:trace>
  <inkml:trace contextRef="#ctx0" brushRef="#br0" timeOffset="28">9887 12435 108 0,'0'0'44'0,"3"-2"-24"0,0-1-10 16,-3 3 12-16,0 0 7 16,3 0 5-16,0-3-5 15,0 3-3-15,-3-2-14 16,0-1-3-16,3 1-2 0,-3-1-6 16,3 0 0-16,0 1-1 15,-3-1 0-15,3 0 0 16,0 1 2-16,-3-1-1 15,3 0 2-15,-3 1 2 0,0 2 4 16,0 0 2-16,0 0 3 16,0 0-3-16,0 0 1 15,0 5-5-15,0 0-2 16,-3 6-2-16,0 5 0 16,0-3-2-16,-3 6 2 15,3 2 0-15,0 0 3 16,0 0 1-16,0 3 1 15,0 0-2-15,0-3-1 16,0-3-1-16,0 1 2 16,0-3-3-16,3 2-2 15,0-5 0-15,0 1 1 0,0-4-3 16,3-2 0-16,-3-2-37 16,3-1-14-1,3-5-73-15</inkml:trace>
  <inkml:trace contextRef="#ctx0" brushRef="#br0" timeOffset="29">10768 12430 192 0,'-15'-5'71'0,"15"7"-38"0,-3-2-30 0,9 0 17 16,-6 0-6-16,0 3 0 15,0 0 5-15,0 2 2 16,0 0-10-16,3 6 2 0,0 5 1 16,0 0-3-16,0 0 1 15,0 2-5-15,3 1 1 16,0 2-3-16,0 0 0 15,3 3-1-15,0-3 0 16,0-3 2-16,3 4 1 16,-3 1-3-16,0 1-3 15,3-3 0-15,-3-2-1 0,-1-3-27 16,-2-6-11-16,-3-2-58 16,0-5-59-1,-3-3 49-15</inkml:trace>
  <inkml:trace contextRef="#ctx0" brushRef="#br0" timeOffset="30">11009 12462 160 0,'-17'-5'60'0,"14"5"-32"0,3 2-17 0,0 6 18 15</inkml:trace>
  <inkml:trace contextRef="#ctx0" brushRef="#br0" timeOffset="31">10980 12486 339 0,'-9'10'38'0,"-3"1"-20"0,-3 2 5 0,-6 0 0 15,0 3 6-15,0 5 5 16,-2 1-10-16,-1 1-5 16,-3 12-10-16,0-1-6 15,3-5-49-15,4 0-21 16,8-2-74-1</inkml:trace>
  <inkml:trace contextRef="#ctx0" brushRef="#br0" timeOffset="32">11140 12798 96 0,'0'-8'38'0,"0"8"-20"0,0-3-10 16,3 1 11-16,-3 2 0 15,0 0 3-15,3 0-1 16,-3 0-1-16,3-3-4 16,-3 0-2-16,0 3-8 15,0 0-6-15,0 0-1 0,0 0 7 16,0 0 6-16,3 6 0 15,-3-4 1-15,0 4 12 16,0 2 7-16,0-1-17 16,3 1-8-16,-3 0-3 15,0 0 1-15,0 0-4 16,0 0-1-16,0 0 0 16,0-3 0-16,3 1-44 0,-3-12-93 31</inkml:trace>
  <inkml:trace contextRef="#ctx0" brushRef="#br0" timeOffset="33">11253 12353 168 0,'-3'-8'66'0,"6"8"-36"0,-3 0-33 16,0 0 13-16,0 0-1 16,0 0 5-16,0 0 1 15,0 0 0-15,0 6-7 16,-3-4 4-16,-5 4 3 0,2 2-1 0,0 0 2 16,-6 2-5-16,3 1 1 15,0 2-5-15,9-2-2 16,-6 4-2-16,9 1-3 15,0 0 1-15,0 0 1 16,6-3-19-16,0-2-8 16,0-11-89-1</inkml:trace>
  <inkml:trace contextRef="#ctx0" brushRef="#br0" timeOffset="34">11316 12335 156 0,'-3'3'60'0,"3"-3"-32"0,0 2-31 16,0-2 13-16,3 3 2 15,3-1 4-15,0 1-6 16,0 0-1-16,0-1-5 16,0 1 4-16,0 2 2 0,0 1-1 15,-3-1 0-15,0 3 6 16,-3 0 2-16,-3-3-4 16,0 3-3-16,0 0-5 0,-3 0-2 15,0-3-1-15,3 0-2 16,0 1 1-16,0-1 1 15,3-5-3-15,0 0-2 16,6 0-1-16,0 3 3 16,3-3-33-16,0 0-12 15,5 0-54 1</inkml:trace>
  <inkml:trace contextRef="#ctx0" brushRef="#br0" timeOffset="35">11545 12279 140 0,'-3'-2'55'0,"3"4"-30"0,-3 14-25 16,3-11 13-16,3 3-7 16,0-2 2-16,0-1 1 0,0 0 5 15,3 1-8-15,0-1 3 0,0 3 4 16,0 0-3-16,-3 0 2 15,0 2 2-15,0 1 3 16,0 2 0-16,-3 0 1 16,-3 1-7-16,0 1-4 15,-3 1-22-15,0-2-10 16</inkml:trace>
  <inkml:trace contextRef="#ctx0" brushRef="#br0" timeOffset="36">11855 12472 148 0,'0'14'55'16,"0"-12"-30"-16,0-2-27 0,0 0 11 0,0 0 0 15,0 0 5-15</inkml:trace>
  <inkml:trace contextRef="#ctx0" brushRef="#br0" timeOffset="37">11861 12496 310 0,'9'8'24'0,"0"3"-6"15,2-1-5-15,1 4-7 16,0 1 2-16,3 7-1 16,0-1 3-16,0 3-1 15,0 2 2-15,0 3-4 16,3 0-2-16,-4-2 0 0,-2-3-1 15,3-1-2 1,-3-4 1-16,0-3-9 16,-3-3-1-16,0-10-106 15,-3-9-1 1</inkml:trace>
  <inkml:trace contextRef="#ctx0" brushRef="#br0" timeOffset="38">12185 12443 148 0,'-3'3'57'0,"0"18"-30"0,0-8-14 16,0-7 17-16,0 4 5 15,-3 1 5-15,-3-1-4 16,-3 1 1-16,-2 2-21 15,-4 3-3-15,-3 5-1 0,0 3 4 16,-6 5 4-16,-5 6-6 16,-1-4-3-16,3 4-6 15,3-6-2-15,3 0-34 16,4-8-14-16,8-2-93 16</inkml:trace>
  <inkml:trace contextRef="#ctx0" brushRef="#br0" timeOffset="39">12432 12383 132 0,'0'-3'52'0,"0"0"-28"0,3 3-24 0,-3 0 13 16,0 0-3-16,0 0 2 15,0 0 2-15,0 6 2 16,-3-1-9-16,0 3 2 0,-3 2 2 16,-6 1 0-16,3 5 1 15,0 0 0-15,-5 0 2 16,2-1-3-16,3 1-1 15,3 3-6-15,0-1-3 16,9 1-9-16,9-3-5 16,0-6-77-1,3-2-46-15,-1-8 61 16</inkml:trace>
  <inkml:trace contextRef="#ctx0" brushRef="#br0" timeOffset="40">12584 12343 140 0,'-18'-5'52'0,"18"10"-28"0,0-5-26 16,0 0 13 0,9 2-3-16,0 4 7 15,-3-1 3-15,0-2-9 16,0 2 1-16,0 0 3 0,0-2-5 15,0 2 0-15,0 3-2 16,-3 0-1-16,-3 0 8 0,0 0 3 16,-3 0-1-16,0 0-1 15,-3 5-6-15,3-2-3 16,0-1-2-16,0 6-3 16,0-5-4-16,6 2 2 15,3-2 3 1,0-1-9-16,3-2-2 15,0 0-35-15,-1-3-15 16,4 3-31 0</inkml:trace>
  <inkml:trace contextRef="#ctx0" brushRef="#br0" timeOffset="41">12685 12539 124 0,'0'0'46'0,"0"0"-24"0,3-3-17 0,-3 3 13 16,0 0-1-16,0 0 1 16,0 0-9-16,0 0-3 15,3 0-4-15,0 0 3 0,3 0 4 16,0 0-1-16,0 0 3 16,0 0-4-16,0 0 1 15,0 0-5-15,-3 3-2 16,3-1 0-16,-3 1 1 15,-3-3-47 1</inkml:trace>
  <inkml:trace contextRef="#ctx0" brushRef="#br0" timeOffset="42">12831 12380 144 0,'-21'-3'55'0,"21"6"-30"0,18-6-29 16,-12 3 10-16,0 0-1 0,-3 3 2 16,0 0 10-16,3-1 6 15,-3 3-12-15,0 3-1 0,3 0 0 16,0 0-4-16,0 3 2 16,-3 2-3-16,0 3 0 15,0 0-1-15,-6 2 0 16,-3 4-2-16,-6 1-2 15,-9 4-30-15,0-1-13 0,-3 3-42 16</inkml:trace>
  <inkml:trace contextRef="#ctx0" brushRef="#br0" timeOffset="43">12396 12832 180 0,'3'-8'68'0,"-3"14"-36"0,0-12-26 0,0 6 15 16,0 0-7-16,0 0 2 16,6 0-3-16,0 0 0 15,0 0-7-15,3 0-4 0,0 3 1 16,0 2 0-16,0 1 1 15,0-1 0-15,-3 0 2 16,0 0 3-16,-6 3 2 16,0 0 1-16,-6 3 0 15,-3 2-4-15,0-2 0 16,-6 2-3-16,0-2 2 0,3-4-9 16,3-1 0-16,3-1 0 15,1 0 1-15,13 1-2 16,4-1 2-1,3 6 3-15,3-4-6 16,0 1 1-16,24 0-228 31,-19-24 113-31</inkml:trace>
  <inkml:trace contextRef="#ctx0" brushRef="#br0" timeOffset="44">13325 12605 176 0,'-3'-6'68'0,"0"6"-36"0,6 0-26 0,-3 0 15 0,0 0 0 16,0 0 4-1,0 0-2-15,-3 0-2 16,3 3-11-16,-3 2 0 0,3 3 3 0,0 3-3 16,0 0 0-16,0 2-6 15,3 0-3-15,0 3 2 16,0 2 0-16,3 4-4 15,0-4 1-15,0-2-62 16,3 0-25-16,-3-8-21 16</inkml:trace>
  <inkml:trace contextRef="#ctx0" brushRef="#br0" timeOffset="45">13575 12623 168 0,'-3'0'66'0,"3"3"-36"0,3 0-33 0,-3-3 13 15,3 2 2-15,0 4 4 16,0-1 1-16,0 0 1 16,-3 3-9-16,3 0 3 0,0 0 2 15,0 5-7-15,0 8-2 0,0-2-8 16,0-3-2-16,-3-3-69 16,6 0-61-1,-3-5 41-15</inkml:trace>
  <inkml:trace contextRef="#ctx0" brushRef="#br0" timeOffset="46">13828 12647 164 0,'0'5'63'0,"0"-2"-34"0,3 2-16 16,-3 1 19-16,3-1-9 0,-3 0-1 15,0 6-11-15,3-1-2 16,3 6-5-16,0 3-3 0,-3-1 0 16,0 1-45-16,3-3-20 15,-6-6-26 1</inkml:trace>
  <inkml:trace contextRef="#ctx0" brushRef="#br0" timeOffset="47">14290 12568 144 0,'-3'-3'55'0,"3"3"-30"0,0-3-10 0,0 3 18 16,0 0 15-16,3 0 7 15,-3-2-7-15,0-1-4 16,0 3-25-16,0 0-3 0,0 0 1 16,0 0-7-16,0 0-1 15,0 0-1-15,3 5 0 16,-3 1 2-16,0 2 1 16,0 2-3-16,3 1 0 15,2 2-5-15,-2 0 0 16,0 6-1-16,3-1-2 15,0 6 1-15,0 0 1 16,0 0 1-16,-3-3 1 16,3 3-2-16,-3-6-2 15,3 3 1 1,3-2-1-16,-3-3 0 0,0 2 0 16,0-4 0-16,3-1 0 15,0-3 0 1,-3-2 2-16,0 8-17 15,0-3-44 1,0-2-19-16</inkml:trace>
  <inkml:trace contextRef="#ctx0" brushRef="#br0" timeOffset="48">14551 12576 156 0,'0'0'60'0,"0"0"-32"0,3 0-11 0,-3 0 22 16,0 0-7-16,0 0-1 15,0 0-4-15,0 2-2 0,0 1-14 16,-3 2 2-16,-2 1 1 0,-1 1-1 15,-3 1 2 1,0 3-6-16,-3 2-3 0,0 8 5 16,-3 6 3-16,-3-6-1 15,-3 0 2-15,0 0-6 16,1-2-1-16,-1 5-4 16,0-6-3-16,0 1 0 15,3-1 1-15,3-2-1 16,1 5-36-1,2-5-14-15,3-3-83 16</inkml:trace>
  <inkml:trace contextRef="#ctx0" brushRef="#br0" timeOffset="49">14802 12502 180 0,'-3'-3'68'0,"6"3"-36"0,-1-16-26 15,1 13 15-15</inkml:trace>
  <inkml:trace contextRef="#ctx0" brushRef="#br0" timeOffset="50">14807 12478 332 0,'0'-3'19'0,"0"8"-10"15,-3 1-2-15,1-1 0 0,-1 0 3 16,-6 6 10 0,0-1-4-16,0 1-6 0,0-3-1 15,0 3-6-15,3-4 0 16,0 4-1-1,0 0-2-15,3-1 1 0,0 1 1 16,3-1-3-16,3 1 0 16,3-3-26-16,0 0-9 15,3-3-79 1</inkml:trace>
  <inkml:trace contextRef="#ctx0" brushRef="#br0" timeOffset="51">14921 12496 156 0,'-3'-2'60'0,"3"4"-32"0,0-2-31 16,0 0 11-16,0 0-2 16,6 0 1-16,0 3 5 15,-1 2 5-15,1-5-9 16,0 0-2-16,0 0 0 0,0 6 1 0,0-1 1 16,-3 0-2-16,0 0 1 15,0 1 9-15,-3-1 7 16,-3 0-12-16,0 3-6 15,-3 0 1-15,0 0 3 16,0 0-5-16,0 0 0 16,0 0-2-16,0-3-2 15,1 0-2-15,2 1 1 16,0-1 1-16,3-2 0 16,0-3-5-16,0 0 1 15,3 2 2-15,3 1 3 16,-1 0-2-16,4-1 0 15,0-2-12-15,3 0-5 16,-3 0-45-16,3 0-19 16,-3 0-2-16</inkml:trace>
  <inkml:trace contextRef="#ctx0" brushRef="#br0" timeOffset="52">15132 12446 140 0,'-3'-3'52'0,"6"6"-28"0,0-3-17 16,0 3 15-16,0-1-2 16,3 4 0-16,0 2-4 0,0-1-2 15,0-1-8-15,0-1 7 16,0 6 4-16,0-1-1 0,-1 1 1 15,1-1-1-15,-3 4 0 16,-3-1-2-16,-3 3 1 16,-3 0-8-16,1 2-4 15,-4 1-60-15,-9 4-26 16</inkml:trace>
  <inkml:trace contextRef="#ctx0" brushRef="#br0" timeOffset="53">14781 13052 180 0,'0'-3'68'0,"0"3"-36"0,0-5-26 0,3 2 17 0,0 1-12 15,-3-4-3-15,0 1-3 16,3 0-1-16,-3 0-2 15,0-1-2-15,-3 1 3 0,0 2 7 16,-3 1 5-16,0-1 2 16,0 0 1-16,0 1-5 15,-3 2-3-15,3 0-1 16,0 0-1-16,0 2-4 16,-3 1-3-16,3 2 2 15,0 1 2-15,0-1 0 0,0 0 2 16,3 0-2-16,0 1 2 15,6-1-6 1,0 0-1-16,0-2 2 0,3 0 1 16,3-3-4-16,3-3 1 15,0-2 0-15,0-3 2 16,6 0-1-16,-3-5 2 16,2-1-4-16,1-4-2 15,-3 2-1-15,-3 0 3 16,0 3 0-16,0 0 3 15,-3 2-3-15,-3 3 0 16,0 0 3-16,0 3 1 16,-3 2-4-16,-3 1-1 15,0 2 1-15,0 0 0 0,0 5 1 16,0-2 0-16,-3 15 0 16,0 1 0-1,0-4 2-15,3 4 5 16,0 2 6-16,0 3-5 15,3 0 0-15,0 0-4 16,3 2-1-16,3 6-30 16,3-8-12-16,2-3-97 15</inkml:trace>
  <inkml:trace contextRef="#ctx0" brushRef="#br0" timeOffset="54">9768 13676 140 0,'-6'-5'55'0,"6"5"-30"0,0 0-32 16,0 0 8-16,0 0 0 16,3-3 3-16,-3 3-3 15,0 0-1-15,6 0 0 16,-3 0 8-16,3 0 5 0,0 3 9 16,6 0 4-16,-3-1-10 15,6 6-4-15,0-2-5 16,-1-4-2-16,1 1-3 15,0 2-2-15,0 0-28 16,-3 1-14-16,0 2-40 16</inkml:trace>
  <inkml:trace contextRef="#ctx0" brushRef="#br0" timeOffset="55">9846 13944 172 0,'-6'0'66'0,"6"2"-36"0,0-2-35 0,0 0 12 0,0 0-8 15,0 0 5 1,9 3 4-16,-1-3-4 16,1 2 5-16,0 1 1 0,0 0-1 15,3-1 0-15,0 1-3 16,0 0-1-16,0-1-23 15,0 4-8-15,0-1-60 16</inkml:trace>
  <inkml:trace contextRef="#ctx0" brushRef="#br0" timeOffset="56">9914 14219 144 0,'-9'-3'55'0,"9"3"-30"0,-3 0-16 16,3 0 14-16,0 0-13 15,0 0-3-15,0 3 1 16,0 2 5-16,0 0-7 15,0 1 3-15,0-6 4 0,3 5-5 16,3 3 0-16,0 0-4 16,3 0-1-16,0-3-8 15,3 6-4-15,0-6-83 16</inkml:trace>
  <inkml:trace contextRef="#ctx0" brushRef="#br0" timeOffset="57">10923 13544 228 0,'-9'-3'85'0,"9"6"-46"0,0-3-46 15,0 0 14-15,3 3-10 16,3-1 0-16,0 1-1 16,9 10 0-16,-3-2 3 15,6-1 0-15,-3 6 3 0,-1-3-30 16,-2 1-13-16,0-1-43 16</inkml:trace>
  <inkml:trace contextRef="#ctx0" brushRef="#br0" timeOffset="58">10950 13933 208 0,'0'-3'77'0,"15"6"-42"0,-6-3-41 16,-6 0 12-16,3 3-9 15,5-1 2-15,1 1-4 16,0 0 1-16,0 2 2 15,0 0-23-15,0 0-9 0,-3 3-42 16</inkml:trace>
  <inkml:trace contextRef="#ctx0" brushRef="#br0" timeOffset="59">10893 14282 260 0,'0'0'96'0,"3"0"-52"0,3 16-54 0,0-11 16 16,3 1-8-16,6-1 0 15,12 0-11-15,-3 3-5 16,-4 0-76-16,-2 0-33 15,3-3 54-15,-6 1 28 0</inkml:trace>
  <inkml:trace contextRef="#ctx0" brushRef="#br0" timeOffset="60">12200 13491 192 0,'-6'0'71'0,"6"3"-38"0,3-1-41 0,-3-2 12 0,6 3-2 16,3 2 1-16,0 1-4 15,3-1 1-15,0-2 0 16,0 2-9-16,-1 0-2 0,-2 0-65 16,6 1-31-1,-3 7 52-15</inkml:trace>
  <inkml:trace contextRef="#ctx0" brushRef="#br0" timeOffset="61">12203 13936 244 0,'-3'0'93'0,"6"2"-50"0,0-2-52 0,-3 0 14 16,6 3-7-16,3 0-2 15,0-1-13-15,3-2-4 16,0 3-22-16,-1-1-8 15,-2 1-28-15,0 0-10 0</inkml:trace>
  <inkml:trace contextRef="#ctx0" brushRef="#br0" timeOffset="62">12176 14380 272 0,'-3'8'101'0,"6"0"-54"0,3 0-57 0,0-3 16 15,3 1-37-15,3-1-14 16,0 0-61-16,3 0-25 15</inkml:trace>
  <inkml:trace contextRef="#ctx0" brushRef="#br0" timeOffset="63">14492 13597 220 0,'-9'24'82'0,"6"-22"-44"0,3 22-47 0,3-16 14 16,3 0-10-16,0 0 1 16,0 0-18-16,3 3-8 15,0-4-50-15,0-1-24 0,-3 2 52 16,-3 0 25 0</inkml:trace>
  <inkml:trace contextRef="#ctx0" brushRef="#br0" timeOffset="64">14397 13975 264 0,'0'3'99'0,"15"0"-54"0,-4-1-55 0,-5 1 14 16,3 0-30-16,3-1-10 16,0 1-10-16,3-1-4 15,0 1-31-15,0 8-10 16</inkml:trace>
  <inkml:trace contextRef="#ctx0" brushRef="#br0" timeOffset="65">14373 14351 288 0,'12'5'110'0,"-9"-2"-60"0,0 5-61 15,6-3 18-15,3 3-12 16,2 0 1-16,4 0-73 16,0-3-31-16,0 1 11 15,-6-4 6-15</inkml:trace>
  <inkml:trace contextRef="#ctx0" brushRef="#br0" timeOffset="66">9896 15110 124 0,'-3'-2'49'0,"3"2"-26"0,0-6-18 0,0 6 11 15,3-2 6-15,-3-1 4 16,0 0-1-16,0 1 2 16,0-3-15-16,0 2 2 0,0 0 2 15,0 1 5-15,0-1 4 16,0 3-7-16,0 0 0 16,0 3-13-16,0 2-3 15,-3 3-2-15,0 0 0 16,3 8 0-16,0-3 0 0,-3 5 2 15,3 1 1-15,-3-1 1 16,3 1 0-16,-3-1 0 16,0 4 2-16,0-1-3 15,-3 0 0-15,3 3 1 16,0 2 2-16,0 1-1 16,0-6 2-16,6-3-4 15,-6-2-2-15,3-2 0 16,0-4-1-16,0 1 2 15,0-3 3-15,0 0-40 16,0-1-15-16</inkml:trace>
  <inkml:trace contextRef="#ctx0" brushRef="#br0" timeOffset="67">10733 15190 88 0,'-21'-6'35'0,"39"4"-18"0,-27-9-9 0,6 9 11 15,3-1 2-15,0 0 2 16</inkml:trace>
  <inkml:trace contextRef="#ctx0" brushRef="#br0" timeOffset="68">10724 15155 263 0,'6'-5'33'15,"0"0"-16"-15,-3 2-5 0,-1-2 1 16,1 2-3-16,-3 3 0 15,9 0 7-15,0 3 4 16,0 5-11-16,0 0-3 16,0 5-1-16,0 0 1 0,3 0-3 15,3 1-3-15,0 1 0 16,0 1-1-16,-1 3 6 16,-2-1 4-16,0 1-5 15,0 5-1-15,-3 5 0 16,0-5 2-16,-3-3-3 15,3-5 0-15,-3 0-3 16,-3-6-3-16,6-2-58 16,-12-3-24-16,-3-5-28 15</inkml:trace>
  <inkml:trace contextRef="#ctx0" brushRef="#br0" timeOffset="69">11012 15126 168 0,'-18'-2'66'0,"33"2"-36"0,-6 5-35 0,-12-5 12 15,0 3 0-15,0-1 4 16,0 1 9-16,0-1 7 15,-6 6-14-15,1 0 4 0,-4 6 3 16,0-1 0-16,-6 5 3 16,-3 3 0-16,0 1 3 15,0-1-5-15,4 0-3 16,-4 5-10-16,3 4-5 16,-6-1-62-16,6-6-25 15,0-4-44-15</inkml:trace>
  <inkml:trace contextRef="#ctx0" brushRef="#br0" timeOffset="70">11256 15023 92 0,'-3'-3'35'0,"3"3"-18"0,0-2-9 0,0 2 13 0,0 0-6 15,0 0 2-15</inkml:trace>
  <inkml:trace contextRef="#ctx0" brushRef="#br0" timeOffset="71">11253 15007 269 0,'0'-8'53'0,"0"0"-25"16,0 3-6-16,0 0-3 0,0 2-9 16,0 0-1-16,0 1-5 15,0-1-1-15,-3 0-1 16,-5 3-2 0,2 11 3-1,-6 0 2 1,0 2-2-16,3 0 0 15,0 0 1-15,3 1-2 16,0-1-2-16,0 3-2 0,3-3-1 16,0-3-1-16,3 1 3 15,0 0 0-15,0-3 3 16,9 5-1-16,-3-3 2 16,0-2-4-16,0-8-70 15,0-2-30 1,0-6 2-1</inkml:trace>
  <inkml:trace contextRef="#ctx0" brushRef="#br0" timeOffset="72">11340 15012 96 0,'-6'0'38'0,"6"0"-20"0,0 6-10 15,0-6 11-15,0 0-3 16,0 0 8 0,3 5-5-16,0 0-8 0,0 1-4 15,0-1-4-15,0 0-3 0,-3 1 1 16,3-1 1-16,-3 5 3 16,0-2 7-16,0 0 2 15,0 0-5-15,0-3-1 16,0 1-2-16,0-1-1 15,0 0-3-15,0 1-2 16,0-6 3-16,0 0 0 16,0 0-1-16,0 0-2 15,0-3 1-15,3-2-1 16,0-1 0-16,3 1 0 16,-3-3-3-16,3 0 2 15,-1 0-1-15,1 3 0 16,3 0 2-16,-6-3 0 0,6 5-3 15,-6 1 2-15,3-1 3 16,0 3 1-16,0 0-4 16,0 0-1-16,-3 3 1 15,0-1 2-15,6 6 2 16,0 0 1 0,-3 0 0-16,0 0-2 15,-3 0-2-15,0-3 1 16,0 0 1-16,-3 3-1 15,0-2 2-15,-6-4-4 16,9 4 0-16,0-4-34 16,-9 1-15-16,6-3-34 15</inkml:trace>
  <inkml:trace contextRef="#ctx0" brushRef="#br0" timeOffset="73">11563 14936 88 0,'0'21'35'0,"3"-18"-18"0,3-1-13 0,-3 9 8 0,0-1 1 15,3-2 3-15,0 3-3 16,0-3 2-16,0 0-6 16,0 0-1-16,-3 2-2 15,0 4-1-15,-3 4-21 16,-3-2-7-16,-3 8-39 16,-6-3-15-16</inkml:trace>
  <inkml:trace contextRef="#ctx0" brushRef="#br0" timeOffset="74">11280 15354 220 0,'-3'0'82'0,"3"2"-44"0,0-2-44 0,0 0 12 16,0 0-9-16,0 0 0 15</inkml:trace>
  <inkml:trace contextRef="#ctx0" brushRef="#br0" timeOffset="75">11277 15367 346 0,'0'8'16'0,"0"8"19"15,0 2-4 1,0 1-11-16,0-3-7 16,0 2-6-16,0 1-2 15,0-3-6-15,0 0 1 16,0-1-5-16,3 1-212 31,-9-8 80-15</inkml:trace>
  <inkml:trace contextRef="#ctx0" brushRef="#br0" timeOffset="76">12057 15182 132 0,'-3'0'52'0,"3"0"-28"0,0-13-26 0,0 13 11 0,0-6-8 16,3 4-3-16,0-1 1 16,0 0 0-16,0 1 1 15,-3 2 0-15,3 0 0 0,-3 0 8 16,0 0 7-16,3 8 6 15,0-3 2-15,-3 6-4 16,9-1-1-16,-3 1-4 16,0 2 1-16,6 0-4 15,-3 3 1-15,0 0-3 16,-3 2 2-16,-1 1 0 16,1 5 1-16,0 2-6 15,0-2-2-15,0 0 0 16,0-3 0-16,0-2-2 15,-3-4-2-15,0-4-30 0,-3 0-13 16,3-4-66 0</inkml:trace>
  <inkml:trace contextRef="#ctx0" brushRef="#br0" timeOffset="77">12289 15179 136 0,'-3'-2'52'0,"0"2"-28"0,0 2-24 0,3-2 13 16,-3 8-7-16,0 0 13 16,-3 0 6-16,1 0-12 15,-4 0 13-15,-3 0 4 0,0 0 0 16,0 2 2-16,-3 4-9 15,-3-1-2-15,-6 3-8 16,3 2 0-16,1 3-6 16,-1 3-2-16,0 3-7 15,3-6-1-15,3 0-39 16,3-3-16-16,6-4-64 16</inkml:trace>
  <inkml:trace contextRef="#ctx0" brushRef="#br0" timeOffset="78">12465 15010 136 0,'-6'2'52'0,"6"1"-28"0,-3-3-30 16,3 0 6-16,0 5 1 15,-3 1 1-15,3-1 11 16,0 3 3-16,-3 0-7 15,0 0 8-15,0 5 5 0,0-2-7 0,0 2-1 16,0 0-10-16,0 3-3 16,3 2-1-16,0-2 2 15,3 0-3-15,0-3 0 16,3 1-1-16,0-4 0 16,0-2-62-1,0-3-51-15,0-7 37 16</inkml:trace>
  <inkml:trace contextRef="#ctx0" brushRef="#br0" timeOffset="79">12569 15060 108 0,'0'3'44'0,"0"-6"-24"0,3 3-8 15,-3 0 13-15,0 0-5 16,0 0 5 0,9 3-9-16,0-1-9 15,-3 1 0-15,0 0 2 0,-3 2-3 16,0 0-1-16,0 1 4 15,-3-1 4-15,0 3-3 16,-6 2-3 0,0-2-1-16,0 6 0 0,3-4 1 15,0-2-1-15,0 0-1 16,0-3 1-16,3-2 1 16,0-8-6-1,9-3 0-15,-3 0 1 16,3 0-1-16,0 0-1 15,-3 0 1-15,3 0-1 16,0 0-3-16,-3 0 0 16,-1 3 2-16,1 0 0 15,0 2 1-15,0 0 2 16,0 3-3-16,0 0 0 16,0 3 1-16,-3 2 0 15,0 0 4-15,0 3 2 16,0 0 2-16,0 6 0 0,0-1-2 15,0 3-1-15,-3-3-3 16,3-2-2-16,-3-1-2 16,0-2 1-16,3-3-41 15,0-18-92 1</inkml:trace>
  <inkml:trace contextRef="#ctx0" brushRef="#br0" timeOffset="80">12849 14965 92 0,'-3'2'35'0,"3"17"-18"0,0-8-20 16,3-6 47-16,3 3-9 15,0-3-8-15,0 0-4 16,3 1-12-16,-3-1-4 16,3 3-4-16,-1 0 6 0,-2 5 4 15,-3 0 0-15,-3 1 2 16,-3 7-4-16,-3 3 1 16,-2 2-38-16,-19 3-17 15,-3-2-49-15</inkml:trace>
  <inkml:trace contextRef="#ctx0" brushRef="#br0" timeOffset="81">12495 15433 192 0,'-6'0'74'0,"6"0"-40"0,3 0-35 0,-3 0 12 15,3 5-7-15,3-2-3 16,3 2 4-16,-3 1 4 16,5-4-5-16,7 4 2 0,-3-4 1 15,0 4-1-15,-3-4-1 16,-3 1-1-16,0 2 2 15,-6 0 6-15,0 1 2 16,-9 2-3-16,0 2-1 16,-6-2-9-16,0 3 0 15,0-6 1-15,3 6 3 16,3-9 4-16,3 9 5 16,0-6-8-16,9-2-1 15,0-1-1-15,6 1 0 16,3 0-2-16,0-3-2 15,3 0 3 1,0 0-88-16,-4-3-37 0,-2-2 17 16</inkml:trace>
  <inkml:trace contextRef="#ctx0" brushRef="#br0" timeOffset="82">13313 15232 116 0,'-9'3'44'0,"12"-1"-24"0,-6 4-13 0,3-1 13 0,0 0-8 15,0 1-2 1,0-1 3-16,3 0 4 0,0 0-9 16,0 3 7-16,3 0 4 0,0 0-12 15,0 0-4-15,0-3-2 16,0 1 1-16,0-1-25 16,-3 0-12-16,0-2-44 15</inkml:trace>
  <inkml:trace contextRef="#ctx0" brushRef="#br0" timeOffset="83">13548 15277 140 0,'0'8'55'0,"3"-3"-30"0,0 3-29 0,0-2 8 15,0-1-4-15,3 0 0 16,0 0-9-16,0 1-2 16,-3-1-47-16,0-2-19 15</inkml:trace>
  <inkml:trace contextRef="#ctx0" brushRef="#br0" timeOffset="84">13721 15298 192 0,'0'6'74'0,"3"-1"-40"0,18 5-40 16,-12-2 14-16,0 0-7 15,0 5-1-15,0 6-83 16,-3-3-36-16</inkml:trace>
  <inkml:trace contextRef="#ctx0" brushRef="#br0" timeOffset="85">14340 15206 156 0,'-3'10'57'0,"6"-20"-30"0,-3 4-23 0,0 6 13 0,3-2-10 16,0 2-4-16,0-3 4 15,0 3 3-15,0 3-5 16,6 2 6-16,-3 0 4 0,0 1 4 16,6 4 12-1,-3 1-6-15,0-1-7 16,0 4-3-16,-3-1-7 15,2 3 0-15,1 0-3 16,0 5 2-16,0 5 5 16,0-2 2-16,0 2-1 15,0-2 2-15,0-5-8 16,0-1-2-16,-3-2-3 16,0-3 1-16,0-2-15 15,-3-3-5-15,-3-8-139 16,3-5 26-1</inkml:trace>
  <inkml:trace contextRef="#ctx0" brushRef="#br0" timeOffset="86">14647 15214 176 0,'-21'2'68'0,"18"1"-36"0,3 2-33 0,0-2 15 16,-6 2 3-16,0 3 4 16,-3 3 18-16,0-1 8 15,-3 3-25-15,-6 3 14 0,-2 3 5 16,-4 7-6-16,-9 6-1 0,0-3-19 16,1 0-9-16,2 0-9 15,0 0-3-15,6 1-50 16,0 1-23-16,7 1-67 15</inkml:trace>
  <inkml:trace contextRef="#ctx0" brushRef="#br0" timeOffset="87">14822 15110 80 0,'-20'0'30'0,"17"8"-16"0,3-10-8 0,0 4 11 15,0-2 4-15,0 3 2 16,-3 2-4-16,3-2 1 15,-3 0-7-15,0-1 0 16,0 1-8-16,0-1-1 0,0 1 2 16,0 2-3-16,0 3 0 15,0 0 8-15,0 3 4 16,0-1 6-16,0 4 2 0,0-1-12 16,3 0-4-16,0-2-5 15,3-1-2-15,0 1-2 16,3-3 1-16,-3 0-12 15,3-3-5-15,0-2-78 16</inkml:trace>
  <inkml:trace contextRef="#ctx0" brushRef="#br0" timeOffset="88">14909 15118 116 0,'0'0'44'0,"0"6"-24"0,3-6-10 0,-3 0 12 15,0 0-4-15,3 2 2 16,0 1-5-16,0 0 1 15,0-1-9-15,0 1 0 0,0 5 0 16,-1 0 1-16,1 5 2 16,-3-2-1-16,3-1 0 15,-3 1-1-15,0-1 2 16,0-2 1-16,0 0 1 16,0 0-6-16,0-3-2 15,0-2-2-15,0-3 1 0,6 0-2 16,0-3-1-16,0 1-2 15,0-4 1-15,3-2 1 16,0 1 2-16,0-1-1 16,0 2-1-16,0 1 1 15,0-6 1-15,-3 9-3 16,0 2 0-16,0 0-1 16,0 0 0-16,-3 8 2 15,6-3 2 1,-3 3 1-16,-6 0 5 0,5 0 3 15,1 0-6-15,-3 2-3 16,0 1-1-16,0 0 1 16,0-4-19-16,-3 1-6 15,0-2-78 1</inkml:trace>
  <inkml:trace contextRef="#ctx0" brushRef="#br0" timeOffset="89">15188 15097 132 0,'-3'5'49'0,"9"-2"-26"15,-3-3-23-15,-3 0 13 0,3 5-3 16,0 1 2-16,3-1-2 16,0 0 1-16,-3 1-6 15,3-1 4-15,0 5 1 0,-6 1-3 16,0 2 1-16,-3 0-7 16,-3 3-1-16,-6 5-53 15,-3 3-53 1,-11 8 26-16</inkml:trace>
  <inkml:trace contextRef="#ctx0" brushRef="#br0" timeOffset="90">14906 15618 176 0,'-6'-5'68'0,"6"5"-36"0,0 0-40 0,0 0 10 16,0 0-3-16,0-8 4 16,-9 0 6-16,3 3-5 15,0 0 11-15,-12 2 12 16,6 0-10-16,0 3-9 15,0 0-5-15,0 0 0 16,3 8 0-16,1 0 3 16,2 5 1-16,0-2 1 15,3-3 2-15,0 5-5 16,3-5-1-16,0-3-2 16,3 1 1-16,3-1 0 15,6-2 3-15,-1-3-3 16,4 0-2-16,0-11 2 15,0 0 0-15,3-7-1 16,-3 5-2-16,0-3 1 16,-3 0-1-16,0 3 0 15,-4 0 0-15,1-1 0 0,-3 6 0 16,-3 0 0-16,0 0 2 16,0 1 1-16,-3 1 1 15,0 4-2-15,0 2-2 16,0 0 1-16,-3 8-1 15,0 2 0 1,3-2 4-16,0 16 9 16,0-3 0-1,0 0-2-15,6 0 0 16,0 1-6-16,3-1-3 16,0 0-34-16,0-5-16 15,-3-3-80 1</inkml:trace>
  <inkml:trace contextRef="#ctx0" brushRef="#br0" timeOffset="91">15578 11451 168 0,'0'0'63'0,"-3"3"-34"0,9-3-34 0,-3 0 12 0,3 2 5 15,0 1 7-15,3-6 3 16,3 1 4-16,3-9-14 16,0 1-2-16,12-6-3 0,-1 3-3 15,-2-1-1-15,-3 1-3 16,-3 5-1-16,0 3 1 16,-3 0 2-16,-3 2-1 15,0 0 2-15,-4 3 2 16,-2 0 2-16,0 11-1 15,0-3 1-15,0 13 0 16,0-3-10 0,0 4-5-16,0-1 4 15,0 3 1-15,0 2 3 16,-3 8 0-16,0 1 6 0,0 5 4 16,-3 2-5-16,0 11-3 15,0 2-1-15,0-2-1 16,0 8 0-16,0-5 0 15,0-1 0-15,0-2 2 16,0 3-1-16,0 2-1 16,0-2 1-16,0-4-1 15,0 12 0-15,-3-3 0 16,0 2 0-16,0 14 2 16,0-3-1-16,0 0 2 15,0-2-4-15,0-4 0 16,0-4 1-16,0 2 0 0,0 3 0 15,0-6 2-15,0 4-1 16,0-4-1-16,0 1 1 16,0-6-1-16,0-3 4 15,0 11 2-15,0-7 4 16,0-6 4-16,0-3-4 16,0 5 0-16,0-2-4 15,0-5-1-15,1 0-3 16,-1-1 1-16,3 9 0 15,0-3 3-15,0-6 3 16,0 1 5-16,0 0-4 16,0-1 2-16,0-7-5 15,-3 0-2-15,3-3 0 0,-3 0 1 16,3-6-3-16,-3 6 0 16,3 0-1-16,-3-2-2 15,0-3 1-15,0-1-1 16,0 1 0-16,-3 2 0 15,0 6 0-15,0-5 0 16,0-1 0-16,3 0 2 16,-6 1-3-16,6-1 0 15,-3 11 3-15,6-3 1 16,0 1-4-16,-6-1-1 16,3-2 1-16,3 2 0 15,-3 0 1-15,6 6 2 16,-3-6-1-16,3-5 2 15,-3-5-4-15,0-3-2 16,0 3 4-16,0 2 1 16,-6-2 2-16,0-3 0 0,0-5-5 15,0 0-1-15,0-3-2 16,3 0 0-16,-3 3 3 16,3 3 0-16,-3 2 1 15,3-3 0-15,1-2 0 16,-1 0 2-16,0-3-1 15,3-3-1-15,-3-2-2 16,3-2 1-16,-3-4 1 16,0-2 2-16,0 3 1 15,0-3 1-15,0 0 0 16,0-3 0-16,-3 0 2 16,3 0 3-16,-3-2 5 0,-3 0 1 15,0-3-2-15,-12 0 0 16,-9-3-7-16,-2-2-2 15,-10-3-66-15,-24-3-28 16,-5-15-81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1T16:42:42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18856 4569 96 0,'0'0'38'0,"3"0"-20"0,-3 3-10 0,0-3 13 16,0 0-3-16,0 0-1 15,0 0 2-15,0 0 2 0,0 0-9 16,0 0-2-16,0 0-6 15,0 0-1-15,3 3 3 0,-3-1 3 16,0 3 2-16,-3 0-3 16,0 0-3-16,0 2-2 15,0 4-3-15,0-2 1 16,0 9-1-16,-3 5 0 16,0-1 2-16,0 1-1 15,0-1 2-15,0 3-4 16,-3-2-2-16,-9 4 4 15,3 1 3-15,-3 2-3 16,1 3-3-16,2 0 3 16,0 2 1-16,0 5-3 15,3 5-1-15,0-5 3 16,0 1 1-16,0 2 0 16,0 1-2-16,0-3-2 15,1-1-1-15,2 0 2 0,0 0 0 16,0 8 3-16,0-3 1 15,3 0-1-15,0-2-2 16,0 7 3-16,0-4 2 16,0-2-2-16,3 2 0 15,0 4-3-15,0 5-1 16,0-5 1-16,0-2 2 16,0-5-1-16,3 7 2 15,0-5 0-15,0 0 1 16,0 1 0-16,0 4 0 15,0 8-2-15,0-6 1 0,3-7-2 16,-3 10-1-16,0-7 3 16,3 0 0-16,0-3-1 15,0 0-2-15,0 10 1 16,0-1-1-16,3-7 0 16,-3-1 2-16,0 4 1 15,0-3 1-15,0-2 0 16,3 1 2-16,0-4-1 15,0 9 2-15,0-1-4 16,3-6-2-16,-3-3 0 16,3 2 1-16,-4 1 3 15,1-3 2-15,0-1 1 0,0 0 0 16,0-5-2 0,0-2-1-16,0 0-3 15,0 5 1-15,0-11-31 16</inkml:trace>
  <inkml:trace contextRef="#ctx0" brushRef="#br0" timeOffset="1">18993 4813 172 0,'-6'-3'66'0,"6"3"-36"0,0-2-29 0,0 2 14 0,0 0 1 16,0 0 2-16,0 0-7 15,0 0-2-15,3-3-5 16,0 0 4-16,2 1 4 0,1-3-6 15,3 0-1-15,3 0-1 16,0 1 2-16,0-10-5 16,0-6-3-16,0 3 3 15,0-1 1-15,0 1 0 16,-3-1-2-16,6 1 1 16,-4 2 1-16,-2-3-1 15,0 5-1-15,-3 1 1 16,0 2-1-16,-9 2 2 15,0 1 1-15,0 2-4 0,0 0 1 16,0-1 6-16,0 4 4 16,0 0-5-16,0-1-1 15,-3 1-4-15,0 2-1 16,1 0 3-16,-1 2 3 16,-3 1 0-16,0 1 2 15,0 2-2-15,0-1 0 16,0 2-3-16,0 3 1 15,0 0-2-15,0 1-1 16,0 1 1-16,0-2-1 16,0 18 2-1,3-3-3-15,0-5 0 16,0 0 1-16,1-5 0 0,-4 3 0 16,0-1 2-1,3-2 3-15,0 0 0 16,3-2 0-16,0-1-6 15,6 3 1-15,3-2 2 16,0-3 3-16,3 0 0 16,0 0 2-16,5-5-2 15,4-3 0-15,3-4-3 16,6-3 1-16,9 0-26 16,-1 0-12-16,-2 0-97 15</inkml:trace>
  <inkml:trace contextRef="#ctx0" brushRef="#br0" timeOffset="2">19436 4419 124 0,'-3'2'46'0,"3"1"-24"0,0-3-17 0,0 0 11 16</inkml:trace>
  <inkml:trace contextRef="#ctx0" brushRef="#br0" timeOffset="3">19409 4431 253 0,'-12'5'22'0,"0"6"-6"16,1 4-7-16,-1-3-4 15,0 0-1-15,3 1 0 16,0 2 2-16,3 0 1 15,3 0 5-15,0 0 5 16,0 1-7-16,3-2-1 16,0-1-7-16,3-1-2 15,0-1 0-15,3 3 0 16,0-8-51-16,9 6-23 16,-3-4-15-16</inkml:trace>
  <inkml:trace contextRef="#ctx0" brushRef="#br0" timeOffset="4">19490 4519 124 0,'-3'0'49'0,"3"0"-26"0,0 0-23 0,0 0 10 16,0 0 0-16,0 0 1 15,0 0 6-15,0 0 3 16,0 5-10-16,0-5 1 0,0 5 0 16,0 0 0-16,0 1 3 15,0-2-3-15,0 4-1 0,0-1 0 16,-3 3 1-16,0 0-3 16,3 0-3-16,0 0-2 15,0 1-3-15,0-4-24 16,0-2-11-16,3-2-62 15</inkml:trace>
  <inkml:trace contextRef="#ctx0" brushRef="#br0" timeOffset="5">19665 4439 136 0,'-6'2'52'0,"-9"-2"-28"0,24 6-6 0,-12 1 18 16</inkml:trace>
  <inkml:trace contextRef="#ctx0" brushRef="#br0" timeOffset="6">19653 4468 284 0,'6'8'11'15,"0"2"-7"-15,3 1-4 0,-3 1 1 16,0-2 1-16,-3 0 3 16,-3 2 7-16,-3 6 2 15,-15 2-7-15,-3 8-2 16,1 7-43-16,-1-3-17 15,3-3-29 1</inkml:trace>
  <inkml:trace contextRef="#ctx0" brushRef="#br0" timeOffset="7">18972 5403 184 0,'-24'-3'71'0,"21"3"-38"0,3 0-23 0,0 0 20 15,0 0-12-15,0 0 0 16</inkml:trace>
  <inkml:trace contextRef="#ctx0" brushRef="#br0" timeOffset="8">18954 5400 383 0,'9'0'12'0,"0"0"-2"15,0-3-1-15,3 1 1 16,2 0-3-16,1-1 1 16,3 1-5-16,0-3-2 15,0-3 0-15,3-7 1 16,-3 3-1-16,2-1-1 0,-2 0 1 15,-3 1 1-15,-3 0-6 16,-3 1 1-16,-3 1 1 16,-15 2 1-16,0 2 1 15,-3 0 0-15,0 4-3 16,0-1 0-16,0 3 2 16,1 0 2-16,-1 0 0 15,0 3 2-15,0 2-4 16,3-1-2-16,0 1-1 15,0 3 3-15,0 10 0 16,0-1 3-16,0-2-3 16,0 3 0-16,3-1 5 15,0 4 5-15,3-4-3 16,0 3 2-16,0 0-3 16,3 13 2-16,0-2-4 0,3-7-2 15,3-1 0-15,3-3 1 16,3-8-1-16,6-1 2 15,0-4-26-15,15-7-10 16,-4-3-38-16,1 1-15 16,0-11-10-1</inkml:trace>
  <inkml:trace contextRef="#ctx0" brushRef="#br0" timeOffset="9">19388 5225 148 0,'-3'-3'55'0,"3"-2"-30"0,-17 2-21 0,14 3 13 15,0 0-10-15,0 0-4 16,0 0 0-16,3 0 0 15,-3 0-4 1,0 6 1-16,-3-1 13 0,3-1 6 16,-3 4-1-16,0 2 2 15,0 0-2-15,0 0-2 16,0 10 0-16,3-2 0 16,0-3-13-16,6 0-6 15,3-2-8-15,0-4-1 16,9-1-54-1,9 0-64-15,-1-16 27 0</inkml:trace>
  <inkml:trace contextRef="#ctx0" brushRef="#br0" timeOffset="10">19442 5237 144 0,'0'3'55'0,"0"-6"-30"0,3 6-25 0,0-3 13 16,3 2 0 0,0-2 4-16,0 3 0 0,0-3 1 15,0 2-9-15,0 0 1 0,0 4 1 16,-3-1-2-16,-3-1 0 15,-3 1-1-15,0 3 0 16,0 2-2-16,-3 1 1 16,0 1 5-16,3-4 4 15,0 1-8-15,0-6-4 16,3 0-6-16,0 4 1 16,6-2 1-16,3-5 0 15,3 5-18-15,0 0-8 16,2-3-26-16,-2 1-10 15</inkml:trace>
  <inkml:trace contextRef="#ctx0" brushRef="#br0" timeOffset="11">19671 5229 152 0,'-3'3'57'0,"3"-3"-30"0,3 2-23 16,-3-2 13-16,3 6-4 16,3-1 0-16,0-1-5 15,0 2-3-15,3 2-2 16,-3-2 4-16,0 8 3 0,0 3 1 16,-6 1 3-16,0-1-3 15,-6 5-1-15,-3 6-13 16,-9 5-5-16,-6 12-91 15</inkml:trace>
  <inkml:trace contextRef="#ctx0" brushRef="#br0" timeOffset="12">19126 6085 180 0,'-8'-2'68'0,"8"4"-36"0,0-4-22 0,0 2 17 0,0 0-15 16,3 2-5-16,2 1-4 16,7 0-3-16,3-1 1 15,3 4-1-15,0-2 2 0,-3 4-3 16,0-1-2-16,0 6-91 15</inkml:trace>
  <inkml:trace contextRef="#ctx0" brushRef="#br0" timeOffset="13">19103 6329 152 0,'-3'3'57'0,"3"-1"-30"0,0 4-16 0,0-6 15 15,3 1-14-15,3 2-5 16,3 7-6-16,2 0-2 15,7-2 1-15,0-3-3 0,-3 8 2 16,0-4-41-16,-3 4-54 16,-3 0 12-1</inkml:trace>
  <inkml:trace contextRef="#ctx0" brushRef="#br0" timeOffset="14">19091 6555 236 0,'-3'8'90'0,"6"7"-48"0,3-5-49 16,0 0 14-16,3 0-23 15,5-2-4-15,7-1-76 16,0 6-34-16</inkml:trace>
  <inkml:trace contextRef="#ctx0" brushRef="#br0" timeOffset="15">19046 7368 140 0,'-12'6'52'0,"12"1"-28"0,-3-7-6 16,3 0 20-16,0 0-12 15,0 5-5-15,0-5 1 16,6 3 0-16,0-3-11 15,3 0 2-15,3-3 3 0,0-2-4 0,3 0-2 16,3-3-5-16,5-1-4 16,-2-2 0-16,-3 2 1 15,-3-5 1-15,-3-3 1 16,-3 2-9-16,-3-5-2 16,-3 2-5-16,-3 3 0 15,-6 3 6-15,-6-1 3 16,0 3 7-16,0 2 5 15,0 6-5-15,0 2 0 16,-3 2-4-16,1 9-1 16,-1 7 1-16,3-1 0 15,0 1 0-15,0-1 0 16,0-2 2-16,3 3 3 16,0-1-2-16,0 9 0 0,3 1 1 15,0-2 2-15,3 1-3 16,0-4-2-16,3-2 0 15,6-2-1-15,3-3 0 16,6-5 2-16,3-3-3 16,9-1 0-16,6-5-34 15,-1-1-17-15,1 0-59 16</inkml:trace>
  <inkml:trace contextRef="#ctx0" brushRef="#br0" timeOffset="16">19433 7080 88 0,'-3'0'35'0,"3"-3"-18"0,0 1-20 15,0 2 32-15,0 0-13 16,-6 0 7-16,0 0 2 16,3 0-3-16,0 0-1 15,0 0-9-15,0 0-3 16,0 2-5-16,0 4-1 0,-6-2 3 15,0 1 6-15,3 6 2 16,1 1-1-16,-1 0 0 16,0 1-1-16,3 5 0 15,0 0-9-15,3 3-3 16,0 0-1-16,0-4 2 16,0-4-2-16,9 0-50 15,0-4-21 1,-1-3-19-16</inkml:trace>
  <inkml:trace contextRef="#ctx0" brushRef="#br0" timeOffset="17">19499 7080 148 0,'-9'3'57'0,"9"-2"-30"0,0 2-27 0,0-3 10 16,3 3-9-16,3 2 0 15,-3 0-1-15,-1 0 0 16,1 0 0-16,0 3 2 0,0-4 1 16,0 4 5-16,-3 0 3 15,0-1-2-15,-3 4 0 16,0-2-1-16,0 2 2 15,0 4 1-15,1-3 1 16,-1-2-2-16,0-3-1 16,3 1-5-16,0-3-3 15,0-5 4-15,6-10 4 16,-1 0-3 0,1 0-5-16,0 0-1 0,3 0 0 15,-3 0 2-15,3 2-3 16,-3 1 0-16,0-1 1 15,0 3 0-15,0 0 0 16,0 3 0-16,3-1-3 16,3 1 2-16,-6 2 1 15,0 2 2-15,0 3-1 16,-3 0 2-16,0 3 0 16,0-1 1-16,0 3 0 15,0 5 2-15,-3 5-5 16,8-5-1-16,1 0-31 15,0-4-12-15,0-4-55 16</inkml:trace>
  <inkml:trace contextRef="#ctx0" brushRef="#br0" timeOffset="18">19760 7072 160 0,'-3'-2'63'0,"3"2"-34"0,3 0-32 0,0 0 13 16,3 0-7-16,0 0-2 15,0 2 0-15,9 1-1 0,-3-1 0 16,0 4 2-16,-3-2 1 0,3 4 12 15,-9 2 7-15,-3 3-5 16,-9-1-2-16,0 3-6 16,-3 13-1-16,0-6-45 15,0-2-17-15,0-7-33 16</inkml:trace>
  <inkml:trace contextRef="#ctx0" brushRef="#br0" timeOffset="19">20037 4541 96 0,'0'0'38'0,"0"3"-20"0,3 2-12 0,-3-5 11 0,3 5 2 16,0 0 1-16,6 3 2 15,0 2 1-15,0 5-6 16,6 7 0-16,-6 9-10 16,3 1-2-16,-3 3-1 0,0 0-2 15,0 5 1-15,-1-2-2 16,1 0-1-16,-3 0 1 15,0 2-1-15,0 10 11 16,-3-2 5-16,0-1-4 16,0-1-2-16,0 4-5 15,0-3-2-15,3-1-1 16,-3 1-2-16,0 14 1 16,0-9-1-16,3-1 0 15,-3-6 2-15,3-2-3 16,-3 1 0-16,0-3 1 0,0-4 0 15,3-2 0-15,-3 0 0 16,3 1 0-16,0 12 2 16,-3-8-3-16,0-2 0 15,0-1 1-15,0-2 2 16,0 0-1-16,0 1-1 16,-1-4 1-16,-2-1-1 15,0-2-3-15,0 1 2 16,0 1 1-16,6 9 2 15,-6 0-1-15,0 0-1 16,0 0 1-16,0-5-1 0,-3 3 4 16,0 0 2-16,1-3-2 15,2 0-1-15,-3 1-1 16,3-1-2-16,0 4 1 16,0 7 1-16,-3-3-1 15,0-3-1-15,-3-5 1 16,0 5 1-16,0 0-3 15,0-5 0-15,0 1 1 16,0-4 2-16,0 1-1 16,0 4 2-16,-3 9-4 15,3-4-2-15,-3 1 4 16,0-3 1-16,0 5 2 16,-6-2 0-16,-5 0 4 15,-1 0 5-15,3-4-1 16,0 12 1-16,0-1-5 0,0-7-3 15,0-1-7-15,1 4-1 16,-4-1-43-16,-6 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19T19:13:59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 11695 124 0,'-23'3'46'0,"6"0"-24"0,7-3-21 16,3 0 8-16,3 0-3 16,1 0 1-16,0 0 2 15,-1 0 5-15,1 0-8 16,0-3 8-16,-1 3 5 0,-3 0 5 16,1 0 3-16,-1 0-3 15,4 0-3-15,-1 0-9 16,-3 0-3-16,4 0 8 15,0 0 4-15,-1 3-3 16,1 0 2-16,0 0-5 0,3 0-1 16,-7 3-2-16,3 0 0 15,4 3-4-15,0 3-3 16,0 3-5-16,4 3 0 16,3 0 2-16,-4 9 3 15,4 6-2-15,-1 2-2 16,5-2 2-16,-1 0 0 15,7 6-1-15,10 3-2 16,-7 0 1-16,0 3-1 16,4 3 0-16,-4 3 2 15,0 0-3-15,-3-3 0 16,-4-6 1-16,1-3 2 16,-4-9-34-16,4-6-16 0,-14-18-198 31,0-9 116-31</inkml:trace>
  <inkml:trace contextRef="#ctx0" brushRef="#br0" timeOffset="1">2783 11719 120 0,'-24'-3'46'0,"21"0"-24"0,3 0-28 0,0 3 8 15</inkml:trace>
  <inkml:trace contextRef="#ctx0" brushRef="#br0" timeOffset="2">2749 11710 208 0,'-7'0'26'16,"1"0"-8"-16,-1 0-3 15,4 0 0-15,-8 0 0 16,5 0-8-16,-1 0 7 0,0 0 3 16,4 0 6-16,-1 0 3 15,1 0-5-15,3 0-2 16,0 0-11-16,0 0-3 15,0 0-1-15,7 3 0 16,0 0 0-16,6 0 2 0,1 3-1 16,6-3 2-16,-3 0-4 15,3 3 0-15,-10-3 1 16,10 0 0-16,0 0 2 16,1 0 1-16,-1-3-1 15,4 0-1-15,3 0-1 16,-4 0 0-16,1 0 0 15,-1 0 0-15,1 0-2 16,0 0-2-16,3 0 5 16,-4 0 4-16,1 0-3 15,-4 3-1-15,0-3 0 16,7 3-1-16,-6 0 0 16,6 0 0-16,-4 0-5 0,-3 0 1 15,-3-3 2 1,-3 3 1-16,-1 0-1 0,-3 0 1 15,1 0 2 1,-1 0 2-16,-4 0-1 0,1 0-1 16,-4 0-3-16,-3-3-2 15,4 6 1-15,-4 0 1 16,3 0-1-16,-3 0 2 16,-3 0-2-16,-1 3 2 15,1 0 0-15,0 6 1 16,-4 0 0-16,0 2 0 15,-3 1-5-15,0 3 1 16,-7 0-2-16,0 0 0 0,0 0 2 16,4-3 2-16,-1 0-1 15,1 6-1-15,-1-6 1 16,1 6 1-16,-1-3-3 16,4 0 0-16,-7 0-1 15,4 0 0-15,-1 3 2 16,4-3 2-16,0 0-1 15,0-3-1-15,0 0 1 16,0-3-1-16,0 0-3 16,3-3 2-16,-10 6 1 15,7 6 6 1,0 3-5 0,-4-9-2-16,4 0 0 15,-3-3 0-15,3 0 1 16,0 0 0-16,-1 0 0 0,1-3 2 15,7 0-1-15,-7 0-1 16,0-3 1-16,3 0-1 16,0 0 0-16,4-3 0 15,3-3-9-15,0-3-4 16,0 0-48-16,3-3-23 16,4-3-64-1</inkml:trace>
  <inkml:trace contextRef="#ctx0" brushRef="#br0" timeOffset="3">3447 12261 124 0,'-10'6'46'0,"7"0"-24"0,0 0-24 0,-1 0 11 16,1 0-6-16,-1 0-2 16,1 0 8-16,0-3 4 15,-1 0-6-15,1 0 7 0,3 0 5 16,-3 0-1-16,3-3-1 15,-4 0-5-15,4 0-2 16,0 0-4-16,0 0 1 16,0 0 2-16,0 0 5 15,0 0-2-15,0 0 3 0,0 3-2 16,0 0 2-16,0 3-2 16,0-3 2-16,0 3-4 15,0 0 1-15,-3 0-5 16,3 0 1-16,0 6-3 15,0 9 2-15,0-3-2 16,0 0 0-16,0 3-1 16,0-3 0-16,-4 3 2 15,4 0 1-15,0 0-3 16,0-6-3-16,0 0 0 16,0 0 1-16,0-6-1 15,4 0-1-15,-4-3 1 16,3 0 1-16,1-6-3 0,-1-3 0 15,4-3 1-15,-1-3 0 16,1-3-3-16,0 0 0 16,0-3 2-16,-1 0 2 15,1 0-2-15,0 3 0 16,0 0 1-16,3-3 0 16,0 3-3-16,-3 3 2 15,-1 0 1-15,1 3 0 16,-3 3 2-16,6 12-1 15,-4 0-1 1,1 6 1-16,0 0 1 16,0 6-3-16,-1-3 0 15,-2 9 1-15,3-3 0 16,-1 0-3-16,1-3 2 16,0-6-1-16,0-3 0 0,3-3 2 15,0-15 2-15,3-3 8 16,1-3 5-16,-1-6-7 15,1-3-2-15,3-3-2 16,-1-15 0-16,8 3-7 16,-10-3-2-16,-1 0-29 15,7-3-10-15,-3 6-42 16,0-3-15-16,-7-3-7 16</inkml:trace>
  <inkml:trace contextRef="#ctx0" brushRef="#br0" timeOffset="4">3933 12306 208 0,'-13'12'77'0,"13"-9"-42"0,0 3-34 16,0-6 14-16,3 0-6 15,4-3 2-15,0 0 5 16,3-3 4-16,10-3-10 16,-3-6 5-16,3-3 3 0,0-3-8 15,4-15-1-15,0 3-3 16,-1-3-1-16,1 0-3 16,-1-12-2-16,1 0 3 15,-4 3 2-15,7-3-2 16,-7 3-2-16,7 1 0 15,-6 2-1-15,-8 9 0 16,-3-3 2-16,-10 6 1 16,0 3 1-16,-6 3-2 15,-1 6 1-15,0 3-2 0,-3 3-1 16,0 3 1-16,-4 3 1 16,1 3 1-16,-4 3 1 15,0 12 0-15,0 6 0 16,-3 3-7-16,3 0 0 15,0 3 1-15,4 0 3 16,-4 6 4-16,3 0 4 16,4 12-2-16,0 0-2 15,3-1-2-15,4 1-3 16,6 6 1-16,1 0-1 16,3 0-3-16,3-3 2 15,3-3 1-15,7-3 2 0,4-6-3 16,3-6-2-16,3-3-18 15,7-6-7-15,-3-6-47 16,0-6-21-16,-4-9-14 16</inkml:trace>
  <inkml:trace contextRef="#ctx0" brushRef="#br0" timeOffset="5">4486 11836 172 0,'-3'6'66'0,"3"-3"-36"0,-3 0-33 0,3-3 11 16,0 0-6-16,0 0 1 16</inkml:trace>
  <inkml:trace contextRef="#ctx0" brushRef="#br0" timeOffset="6">4480 11860 283 0,'0'15'7'0,"0"-7"1"0,-4 10 22 16,1-3-3-1,0 0 0-15,-1 0-9 16,1 3-3-16,-1 0-5 16,-2 0 1-16,2 3-4 15,1-3 1-15,-4 12 4 16,4-3-3 0,-1 0 3-16,4 0-7 15,0-3-3-15,4-3-1 16,-1 0 1-16,4-3-3 15,0-3-2-15,3-3-1 16,-3-6 3-16,6-6-13 16,1-6-4-16,2-3-1 15,1 0-1-15,0-12 4 16,0-3 5-16,0 0 6 0,-4 0 5 16,1 3-1-16,-1 0 0 15,1 0 1-15,-1 3 2 16,-2 3 1-16,-1 3 1 15,-4 0 2-15,1 3 3 16,-4 3 2-16,1 0 3 16,-1 3 2-16,-3 0-1 15,0 3-5-15,0-3-2 16,0 3-2-16,0 0-1 16,0 0-1-16,0 6 2 15,0 0-1-15,0 3 0 0,0 0 1 16,0 3 1-16,0 6-6 15,0 0 0-15,4 3-1 16,-1 0 2-16,4-3-1 16,-1 0 2-16,1-3-2 15,0-3 2-15,3 0-4 16,0-3-2-16,0-3 2 16,4-6 2-16,6-3 2 15,-3-3 3-15,0-6-3 16,-4-6-2-16,4-3-3 15,-3 3 1-15,-1-3 1 16,-3 0 0-16,0 3 0 16,1 0 0-16,-5 3-3 15,1 3 2-15,-4 0 1 16,1 3 0-16,-1 0 2 0,-3 3 1 16,0 0-4-16,0 0 1 15,0 3 0-15,0 0 2 16,0 0-1-16,0 0 2 15,0 3-4-15,0 0 0 16,0-3-1-16,0 3-2 16,0 0 3-16,0 0 0 15,0 0 3-15,0 0 1 16,0 0-1-16,0 0 1 16,0-3-2-16,0 3-1 15,0 0 1-15,0 0-1 16,0 0 2-16,0 3 1 0,-3-3-1 15,3 0-2-15,-4 0 1 16,4 0-1-16,-3 0 0 16,0 3 0-16,3 0-16 15,-7-3-103 1,-3-3-75 0,-14 0 62-16</inkml:trace>
  <inkml:trace contextRef="#ctx0" brushRef="#br0" timeOffset="7">4497 11674 64 0,'-7'0'24'0,"10"-12"-12"0,-6 18-8 0,3-9 10 15,-4 6-4-15,4-3 0 16,-3 6 2-16,0 0 3 15,-4 0-2-15,0 0 2 16,0 0-4-16,1 0-1 16,-1 0-2-16,-3 3 2 15,0 0-5-15,0 3 1 0,-1 0 4 16,1 3-2-16,0 3 3 16,-3 0 3-16,-1 6 1 15,-3 6-6-15,7-1-1 16,4 1-4-16,-8 0-3 15,4 0 0-15,3 6 1 0,4 9 1 16,6 0 1-16,4 3-5 16,6 0 1-16,4 0-2 15,4 0 0-15,-1-6-27 16,0-6-10-16,4-3-43 16</inkml:trace>
  <inkml:trace contextRef="#ctx0" brushRef="#br0" timeOffset="8">4996 11584 128 0,'7'3'49'0,"3"3"-26"0,10 15-27 0,-13-15 10 16,10 15-5-16,-1 3 10 15,1 3 6 1,4 6-9-16,-5 18 11 0,1-3 4 0,-7 5 2 16,-3 7 2-16,-7 6-4 15,-3 3 0-15,-7 6-3 16,-7 6-1-16,-7-3-8 16,-3-12-4-16,-3-3-68 15,-1-12-29-15,1-12-12 16</inkml:trace>
  <inkml:trace contextRef="#ctx0" brushRef="#br0" timeOffset="9">5407 11922 204 0,'-13'18'77'0,"13"-15"-42"0,-7 3-37 16,7-6 14-16,-7 3-11 15,1 3-2-15,6-6 4 16,-4 0 3-16,8 3-3 16,2-3 11-16,1 0 6 0,3 0 1 15,0 0 2-15,4 0-4 16,3 0 0-16,3 0-10 0,7-3-3 15,3 3-2-15,1 0 0 16,2-6-2-16,1 0 1 16,0 3-4-16,-4 0 0 15,1 9 1-15,-1-3 2 16,0 0 1-16,-9-3-43 16,-5 3-22-1,-5 3-60 1</inkml:trace>
  <inkml:trace contextRef="#ctx0" brushRef="#br0" timeOffset="10">5495 12225 252 0,'0'0'96'0,"3"0"-52"0,8-3-43 0,-1 0 19 16,7 0-9-16,6 0 1 15,4-3-5-15,4 0-2 16,6-6-2-16,7 3-3 0,6 3 1 15,-6-6-19-15,0 0-5 16,-4 0-97 0</inkml:trace>
  <inkml:trace contextRef="#ctx0" brushRef="#br0" timeOffset="11">5775 11982 108 0,'-7'3'41'0,"7"-3"-22"0,-3 3-14 0,3-3 11 16,0 0-9-16,0 0-2 15,0 0-1-15,0 0 2 16,3-3 10-16,1 0 7 15,-1 3-12-15,0-3-4 0,1 3-2 16,3 0 1-16,-1-3 3 16,8 0 2-16,6-3 3 15,-3-3-3-15,0 6 1 16,0 3-7-16,0-6-3 0,-1 0-1 16,-2 6-1-16,-1 0 0 15,1 0 2-15,-4 0-28 16,-3 0-9-16,-7 0-54 15</inkml:trace>
  <inkml:trace contextRef="#ctx0" brushRef="#br0" timeOffset="12">5505 12216 104 0,'-7'0'41'0,"4"0"-22"0,0-3-16 0,3 3 12 0,0 0-3 16,0 0 3-16,0 0-4 15,0-3-1-15,0 3-4 16,0 0 1-16,0 0-4 15,3-3 0-15,0 0 3 0,1 3 6 16,-1-3 4-16,4 3-8 16,0-3-4-16,6 3 1 15,1 0 4-15,3 0-3 16,-4 0 2-16,1 0-5 16,-1 0-2-16,1 0 0 15,2 0-1-15,1 0 0 16,0 0 2-16,0 0 8 15,0 0 5-15,0 0-1 16,-4 0 2-16,4 0-7 16,-3 3-3-16,-4-3-1 0,0 0 1 15,0 0 1-15,3 0 1 16,-2 0 0-16,-1 0 0 16,-4 0-2-16,1-3 1 15,-3 3-2-15,-1 0 0 16,-3 0-1-16,3 0 0 15,-3 0 0-15,4 0 0 16,-1 0-5-16,-3 0 1 16,0 0 0-16,0 0 2 15,0 0-1-15,0 0 2 16,0 0-2-16,0 0 2 16,0 0-2-16,0 0-1 0,0 0-2 15,0 0 1-15,0 0-1 16,10 3-2-1,0 0 5-15,0 0-3 16,-3 0 1-16,0 0 1 16,0 0 2-16,-1 0-3 15,1 0 0-15,-3 0 1 16,2 0 0-16,1 0 0 16,-4 0 2-16,-3-3-3 15,0 0-2-15,0 0-47 16,0-3-19-16,-3-9-49 15</inkml:trace>
  <inkml:trace contextRef="#ctx0" brushRef="#br0" timeOffset="13">6197 11608 164 0,'-10'-21'63'0,"6"24"-34"0,1-6-23 16,3 3 15-16,0 0-5 16,0 0 1-16,0 3 2 0,0-3 0 15,0 0-10 1,0 0 1-16,0 12 7 0,0-3 0 16,3 9-2-1,4 0-11-15,0 0-2 16,0 3 0-16,3 6 3 15,0 3 2-15,0 6 1 16,3 6-2-16,1-3 1 16,-1 2-2-16,8-5 0 15,-5 6-3-15,8-6-2 16,-4 6 1-16,1-3-1 16,-1 0 0-16,-3-3 2 15,-4-3-12-15,1-6-3 0,-4-6-36 16,0-6-13-16,-3-6-50 15</inkml:trace>
  <inkml:trace contextRef="#ctx0" brushRef="#br0" timeOffset="14">6204 11614 212 0,'-17'21'82'0,"13"-21"-44"0,1 3-36 0,3-3 17 15,0 0-12-15,0 0-4 16,0 0-5-16,0 0 1 16,3 0 1-16,4 0 0 0,0 0 0 15,3-3 8-15,3-6 5 16,1 3-4-16,3 0-1 16,6 3-2-16,8 9-1 15,2 0-1-15,1 0 0 16,3-3-2-16,-3 0 1 15,10 0-2-15,0-3-1 0,-4 0 1 16,4 0 1-16,0 0-1 16,-7 0 2-16,4 6-4 15,-1-6 0-15,-3 0 1 16,-3 6 2-16,-7 0 3 16,-4 0 2-16,-6 0-3 15,-3 0-1-15,-1 0 5 16,-6 0 5-16,0 0 4 15,-4 0 2-15,-3 0-10 16,-3 3-3-16,-11 3-2 16,-3 3 0-16,-3 6-2 15,0 0-2-15,-4 9 5 16,-3 3 4-16,0 2-5 16,0-2 0-16,4 0 2 0,-1-3 1 15,1-3-3-15,-4 3-3 16,3 3-16-16,4-6-7 15,-1-3-44-15,8-6-20 16,3 0-41 0</inkml:trace>
  <inkml:trace contextRef="#ctx0" brushRef="#br0" timeOffset="15">6683 12075 132 0,'-4'0'49'0,"4"0"-26"0,0-3-29 0,0 3 8 0,0 0-2 16,0 0 0-16,0 0 0 15,0 3 2-15,-3 0 21 16,-7 3 12-16,0 9-5 16,-7 3-2-16,-4 3-16 15,1 3-3-15,0 0 1 0,0 0-4 16,-1 0 2-16,1 0-7 16,3-3-1-16,1-3-55 15,2-3-25-15</inkml:trace>
  <inkml:trace contextRef="#ctx0" brushRef="#br0" timeOffset="16">6787 12192 84 0,'0'3'33'0,"0"-3"-18"0,0 0-11 0,0 0 10 16,0 0 1-16,0 0 0 15,0 0-5-15,0 0-2 16,0 0 5-16,0 0 3 16,0 0-2-16,0 0 0 15,0 0-8-15,0 0 0 0,0 0 1 16,0 0 3-16,0 0 1 16,0 0-1-16,0 0 1 15,0 0-4-15,0 3 1 0,0-3-1 16,0 6 1-16,0 0 0 15,0 0 0-15,-3 3 2 16,-1 3 4-16,-2 3 1 16,-1 3 0-16,0 0-5 15,0 0-2-15,1 3-4 16,2 0-1-16,1 6-1 16,0-3 1-16,-1-3 0 15,4-6 1-15,0 0 0 16,0-3 2-16,0-3-5 15,0-3-3-15,0 0 1 16,0-6 2-16,7 0 2 16,0-3 1-16,-1-9 0 15,5-6 0-15,-1 0-5 16,0 0-1-16,0 0 1 16,0-3 2-16,0 3-2 0,0 3-2 15,0 0 2-15,4 3 2 16,3 0 0-16,0 3-1 15,-4 0 1-15,-3 3-1 16,0 3 2-16,0 0 1 16,-6 6-1-16,3 3-2 15,-1 3-2-15,1 3 1 16,0 3 3-16,0 6 1 16,-1 3-4-16,-2 3 1 0,-1-3-2 15,4-6 0 1,0-3 2-16,-1-3 0 0,1-3 4 15,0-6 2-15,0-6 6 16,-1-15 5-16,4 0-3 16,-3-3 0-16,3-3-8 15,-3-6-4-15,0 0-1 16,-1-6 1-16,8-6-12 16,-4 3-3-16,0 0-51 15,0 0-21-15,0-9-42 16</inkml:trace>
  <inkml:trace contextRef="#ctx0" brushRef="#br0" timeOffset="17">7705 11206 104 0,'0'0'41'0,"0"0"-22"0,3 0-20 0,-3 0 9 0,0 0-7 16,0 0-3-16,0 0 3 16,0 0 1-16,0-3-3 15,0 0 1-15,0 3 0 16,0 0 2-16,0 0 1 15,-3 0 1-15,-1 0 4 16,4 0 5-16,0 0-5 16,0 0-2-16,0 0-3 15,0 0-3-15,0 0 1 16,0 0-1-16,0 0 2 0,0 0-3 16,0 0 0-16,0 0 5 15,0 0 2-15,0 0 0 0,0 0 1 16,0 0-2-16,0 0 0 15,0 0-1-15,0 0 0 16,0 0 4-16,0 0 5 16,0 3-3-16,0-3 2 15,0 0-5-15,0 0-2 16,-3 0-5-16,3 0 0 16,0 0-35-16,0 0-17 15,0-9-24 1</inkml:trace>
  <inkml:trace contextRef="#ctx0" brushRef="#br0" timeOffset="18">7961 11155 132 0,'0'9'49'0,"-3"-6"-26"0,-1-12-29 15,-2 12 6-15,-1-6-17 16,0 0-4-16</inkml:trace>
  <inkml:trace contextRef="#ctx0" brushRef="#br0" timeOffset="19">7914 11143 159 0,'-14'-9'18'0,"1"3"4"16,-1 0 2-16,1 0-4 15,-4 9-3-15,0-9 4 0,0 0 1 16,-3 0-11 0,0 0 9-16,-4 0 6 0,4 0-1 0,-7 0 0 15,0 0-7-15,0 0-1 16,0 0-6-16,0 0-1 16,0 0-6-16,3 0-3 15,-6 0 0-15,6 3 1 16,1 0-3-16,3 0 0 15,3 3-1-15,3 3 0 16,4 0 0-16,3 6-2 16,4 3 3-16,6 6 0 15,1 6-2-15,6 3 2 16,0 6-1-16,0 9-2 16,0 6 3-16,-3 3 0 0,0 6-2 15,3-3 2-15,0 9-1 16,-3 6 0-16,-1 3 2 15,1 9 0-15,0-6-3 16,-4-3 2-16,1 8 1 16,-1-8 2-16,-3-3-1 15,0-3-1-15,-3-3 3 16,-1 0 0-16,1-9-4 16,-4-3 1-16,0-6 0 15,1-6 2-15,-1-6-3 16,4-3 0-16,-8 0 3 15,8-3 1-15,-7-6-1 16,3 0-2-16,0-3 1 16,1 0-1-16,-1 0-3 0,-3 0 2 15,3-3 5 1,7 3 5-16,0 0-1 0,3 0 3 16,8 3-2-16,2 3 2 15,4 3-6-15,7 9-1 16,3 3-4-16,10 3-1 15,3-3-4-15,4 9-1 16,3-6-59-16,7-9-26 16,0-3-27-1</inkml:trace>
  <inkml:trace contextRef="#ctx0" brushRef="#br0" timeOffset="20">8093 11635 176 0,'-7'0'66'0,"7"0"-36"0,0-15-24 0,0 12 17 15,0 0-14-15,3 0-5 0,1 0 0 16,-1 0 1-16,4 0-2 15,6 3 5-15,4-3 4 0,0 0 0 16,3 3 1-16,4 0-7 16,6 0-4-16,1 9-4 15,12-3 1-15,5 0 5 16,-1-9 5-16,7 0-3 16,3-3-1-16,-6 0-2 15,-4 3 0-15,-3 0-2 16,-4 0 2-16,-6 0-7 15,-4 0 1-15,-6 0-54 16,-7 3-22-16,-10 0-15 16</inkml:trace>
  <inkml:trace contextRef="#ctx0" brushRef="#br0" timeOffset="21">8079 11650 192 0,'-10'18'74'0,"13"-15"-40"0,-6-15-40 15,3 12 12 1,0 6-6-16,3-3-3 16,-3-6 2-16,4 6 1 15,-1-6 2-15,4 9 3 0,0 0 4 16,6 0 5-16,1 0-6 15,2 0-2-15,1 0-3 16,4 3 0-16,-1 0-4 16,0 0 0-16,0 0 1 15,4 0 2-15,0 0-1 16,-4 3 2-16,-3 0-4 16,-4 0 0-16,-3 0 1 0,-3 0 2 15,-4 9-3-15,-3 6-2 16,-6 2 2-16,-4-5 2 15,-4-3 0-15,-3 0 2 16,-3 0-2-16,-4 0 2 16,-6-3 2-16,0 0 4 15,-1-3 2-15,1 6 1 16,-1 3-4-16,4-3 0 16,4-3-3-16,3-3 2 15,3-3-6-15,7 0-1 16,3-3-2-16,7 0 0 15,7-3 4-15,10 0 3 16,10-3 0-16,13 0 0 0,7-3-6 16,7 3 1-16,14-3 0 15,3 0 2-15,3 0-1 16,0 0 2-16,-7 0-2 16,-3-3-1-16,-6 3-2 15,-11 0-1-15,0-3-53 16,-10 3-23-16</inkml:trace>
  <inkml:trace contextRef="#ctx0" brushRef="#br0" timeOffset="22">8002 12681 184 0,'-11'18'68'0,"8"-12"-36"0,0 0-29 16,3-6 17-16,0 6-10 15,3 0-3-15,0 0 2 16,1 0 2-16,-1 0-6 15,4 0 6-15,0 0 4 0,3-3 2 16,0 0-1-16,0-3-2 16,0-3 1-16,0-3-6 15,4 0-1-15,3-3-6 16,-4-6-2-16,7 3 0 16,-3-6 0-16,-3 3-3 15,-4 3 0-15,0 3 2 0,-3 0 0 16,-1 18 5-1,-2 3 2-15,-1 3 2 16,1 3 0-16,-4 3 2 16,3 0-5-16,0 0-3 15,1 0-4-15,-1-3-1 16,0-3-38-16,-3-6-15 16,0-3-62-1,7-9-30-15,0-6 74 16</inkml:trace>
  <inkml:trace contextRef="#ctx0" brushRef="#br0" timeOffset="23">8184 12471 236 0,'-24'9'88'0,"24"0"-48"0,-3-6-47 16,3-3 14-16,0 0-7 15,0 0 2-15,0 0 8 16,10 3 3-16,0-3-6 16,0 0 2-16,0 0 2 0,4 0-6 15,-1 0-3-15,1 0-4 0,-1 0 1 16,1 0-39-16,-1 0-18 15,1 0-45 1</inkml:trace>
  <inkml:trace contextRef="#ctx0" brushRef="#br0" timeOffset="24">8342 12579 160 0,'-6'0'63'0,"9"3"-34"0,0 0-27 16,1-3 14-16,2 0 1 15,1 0 4-15,7 0 0 16,6 0-1-16,-3 0-10 16,6 0-4-16,-2 0-2 0,-1 0-2 15,-3 0-2-15,0 0-4 16,-4 0 0-16,1 0-31 0,-8 0-14 15,1-3-41 1</inkml:trace>
  <inkml:trace contextRef="#ctx0" brushRef="#br0" timeOffset="25">8302 12780 208 0,'0'6'79'0,"3"-3"-42"0,4-3-34 0,0 0 17 0,3 0-10 16,0-3-1-16,3 0-7 16,14-3-2-16,-3 0 0 15,3 0-3-15,-7 0 2 0,0 3-12 16,-3 0-7-16,-3 0-29 15,3 0-11-15,0 0-18 16</inkml:trace>
  <inkml:trace contextRef="#ctx0" brushRef="#br0" timeOffset="26">8788 12510 260 0,'-4'9'99'0,"1"0"-54"0,-1 6-28 0,4-6 27 15,0 3-5-15,-3 9 1 16,3 6-20-16,0 0-9 15,0 3-7-15,0-3-23 0,3-3-10 16,1-6-84 0,3-9-78-16</inkml:trace>
  <inkml:trace contextRef="#ctx0" brushRef="#br0" timeOffset="27">8251 11179 148 0,'-7'0'57'0,"7"0"-30"0,0 0-23 16,0 0 15-16,0 0-11 15,0 0-4-15,0 0 1 0,0 0 1 16,0 0-2 0,0 0 6-16,0 0 3 0,0 0 0 0,0 0 2 15,0 6-6-15,0 0-1 16,0 0-2-16,0 3-1 16,0 3 1-16,0 0 1 15,0 3 3-15,0 3 4 16,0 0-6-16,0 0 0 15,0 3-4-15,-3 9-1 16,3-9-1-16,0 0 1 16,-3-3 0-16,3-3 1 15,0-3 2-15,0 0 1 16,0-3-3-16,0-3-1 0,0 0-1 16,0-6-2-16,0 0 7 15,3-3 5-15,4-9-6 16,0-6-3-16,3 0 0 15,0-3 0-15,3 0-1 16,1 0-2-16,-1-3-2 16,1 3 1-16,-1 6-1 15,7-3 0-15,4 0 0 16,-4 3 0-16,4 3 2 16,-7 3 0-16,-4 3 0 15,1 3 0-15,-4 3 2 16,0 3 3-16,0 6 4 15,0 3 5-15,-3 3-6 16,0 3 0-16,0 0-4 16,-1 3-3-16,1 3-3 0,0-3 1 15,0-3-50-15,3-6-23 16</inkml:trace>
  <inkml:trace contextRef="#ctx0" brushRef="#br0" timeOffset="28">9368 11161 148 0,'-7'15'57'0,"4"-12"-30"0,-1 0-27 0,4 0 10 15,-3 0-2-15,0-3 2 0,-4 3-5 16,0 0-1-16,0 3-2 16,1 3 3-16,-5 0 1 0,-2 3 2 15,3 3 0-15,0 3 0 16,0 3 0-16,3 15-4 16,-7-3-1-16,4 0-1 15,0 3-2-15,-3 3 1 16,-1 6-1-16,1 0 0 15,2 6 0-15,5 3-3 16,-1 9 2-16,4-3 5 16,-1 3 2-16,11-4-5 15,0 13 0-15,-1 0-1 16,-2 0 2-16,6 9 3 16,0-3 2-16,0-6 5 15,0 9 3-15,4-9-8 16,-1-3-4-16,1-6-5 0,3 0 1 15,0-12-26-15,-1 0-11 16,1-9-58 0</inkml:trace>
  <inkml:trace contextRef="#ctx0" brushRef="#br0" timeOffset="29">9432 11752 108 0,'-20'0'41'0,"20"0"-22"0,-4-3-9 16,4 3 12-16,0 0-8 16,0 0-3-16,0 0-2 15,0 0-1-15,0 0-4 16,0 0 4-16,0 0 2 0,4 6 6 15,2 0 2-15,4 3-1 16,1 3 2-16,2 3-4 0,1 0-1 16,-1 0-6-16,1 3 0 15,2 6-3-15,1-4 0 16,0 1 1-16,-3-6 3 16,-1-3-4-16,1 0-1 15,-1-6-2-15,1-3-2 16,-1-6 1-16,-3-6 1 15,7-9-8-15,-3 0-1 16,2 0-1-16,-2 1 0 16,-1-7 5-16,-2 6 1 15,-1 0 4-15,-4 0 1 16,1 3-1-16,0 3-2 0,-4 0 3 16,1 3 0-16,-1 3-1 15,-3 0-2-15,0 3 9 16,0 0 6-16,0 3-3 15,0 0-2-15,0 6-3 16,0 3-2-16,0 3 1 16,0 3 1-16,-3 0-1 15,-4 9-1-15,0 9 5 16,-6 2 4-16,-1 1 4 16,-3 0 3-16,0 6 0 15,-3 3-1-15,-3 0-6 16,2-3-1-16,1-3-8 15,3-3-3-15,-6-9-21 16,2-6-10-16,1-6-45 0,0-6-19 16,13-9-43-1</inkml:trace>
  <inkml:trace contextRef="#ctx0" brushRef="#br0" timeOffset="30">10015 11557 140 0,'-3'0'55'0,"3"0"-30"0,0 3-16 0,0-3 21 15,0 0-11-15,-7 0-10 16,1 3-5-16,-1 0-3 16,3 3 3-16,-6 0 5 0,0 6 1 15,0 9 4-15,0 0 2 16,0 0-1-16,0 0 1 15,0 3 0-15,0 0-4 16,3 0 0-16,0-3-3 16,4 0 2-16,3-3-4 15,0 3-2-15,3-3-5 16,4-3 0-16,0 0 4 16,6-15 2-16,0 0 0 15,8-6-1-15,-1-6-6 16,-3 0-1-16,0 0-2 15,-4-3 3-15,1 0 0 16,-1 3 1-16,-3 0 0 16,0 0 0-16,1 3-3 0,-5 3 2 15,-2 0 1-15,-1 3 2 16,4 3-3-16,-4 3-2 16,1 6 2-16,-1 3 0 15,4 3 1-15,-1 0 2 16,-2 6-1-16,3 6 2 15,3 0-2-15,-4-7-1 16,8 1-2 0,-1-3-10-16,-3-6-4 15,4-6-30-15,-7-3-12 16,-1-12-47 0</inkml:trace>
  <inkml:trace contextRef="#ctx0" brushRef="#br0" timeOffset="31">10174 11449 260 0,'0'6'96'0,"3"0"-52"0,14 3-47 15,-7-6 19-15,4 3-12 16,-4 0-2-16,0 0-1 15,0 0-1-15,0 0 0 16,-3 0-29-16,0 0-10 0,-4 0-25 16,1 3-54-1,-1 0 22-15</inkml:trace>
  <inkml:trace contextRef="#ctx0" brushRef="#br0" timeOffset="32">10491 11467 284 0,'0'12'107'0,"0"-6"-58"0,20 6-59 0,-10-6 14 0,1 3-5 16,-1 3 2-16,3 3-2 16,-3 9 0-16,0 6 1 15,-3 3 2-15,0 6 1 0,-10 3 5 16,-1 9 5-16,-13 0-1 16,-6-3 1-16,-4-4-40 15,-4-5-17-15,1-9-82 16</inkml:trace>
  <inkml:trace contextRef="#ctx0" brushRef="#br0" timeOffset="33">10788 11907 124 0,'-3'-3'49'0,"3"3"-26"0,0-18-25 15,0 15 9-15,0 0-3 16,0 0 2-16,0 1 6 15,0-1 4-15,0 0-8 16,0 3 7-16,0 0 2 0,0 0-5 16,0 0 1-16,0 8 3 15,0 13 2 1,0 0-3-16,0 0-1 16,0 0-2-16,0 0 0 15,0 0-2-15,0 0-1 16,3 3-3-16,0 6 1 15,1-6-4-15,-1-6 0 16,4-3 1-16,0-3 0 16,3-3 2-16,0-12 1 15,0-9 1-15,3 0 2 16,1-3-7-16,-1-3-2 16,4-3-3-16,-3 0-2 15,6-9-2-15,-3 0 1 16,-4 3 3-16,8 6 3 15,-5 3 0-15,-2 3-1 0,-1 6-2 16,-2 3-1-16,-1 9-1 16,-4 12 0-16,-2 3 0 15,-1 3 3-15,1 3 0 16,-1 0 3-16,4-3 1 16,-1 3 3-16,5-6 3 15,-1 0 2-15,0-12 10 16,0-3 4-16,3-6-7 15,1-3 0-15,-1-6-11 16,1-6-2-16,3-3-8 16,-4-15 0-16,4 0-21 15,0-3-9-15,-4 0-38 16,-2 1-15-16,2-1-30 16</inkml:trace>
  <inkml:trace contextRef="#ctx0" brushRef="#br0" timeOffset="34">11311 11509 220 0,'-7'3'85'0,"7"-3"-46"0,0 3-43 15,0-3 13-15,0 0-10 16,3 3 1-16,4-3 0 15,3 3 0-15,4 0 0 16,3-3 4-16,3 3 5 0,0 0-5 16,0-3 0-16,4 0-7 15,6 0-2-15,-3 0-36 16,-6-3-15-16,-1-3-31 16</inkml:trace>
  <inkml:trace contextRef="#ctx0" brushRef="#br0" timeOffset="35">11473 11338 132 0,'-4'3'52'0,"4"0"-28"0,0 6-17 16,0 0 15-16,0-9 0 15,0 9 2-15,0 9 0 16,0 0 0-16,-3 0-13 16,0 3 9-16,-1 3 3 0,1 3-5 15,0 3 0-15,-1 3-7 0,1-3-1 16,3-3-2-16,0 0 2 15,0-6-7-15,3-3-2 16,4-6-1-16,0-3 0 16,6-6-7-16,7-6-3 15,1-6-34-15,-1 0-16 16,0 0-51 0</inkml:trace>
  <inkml:trace contextRef="#ctx0" brushRef="#br0" timeOffset="36">11665 11764 188 0,'0'3'71'0,"0"0"-38"0,3-3-41 0,-3 0 12 16,7 3-4-16,0 3 0 15,0 3 8-15,-1 0 5 16,8 3-6-1,-1 0 7-15,8 15 5 0,-5 2 1 0,1-2 3 16,0 0-9-16,-3 0-3 16,-1-3-9-16,1 0-1 15,-1 3-3-15,-3-3 0 16,-3-6-29-16,0-3-12 16</inkml:trace>
  <inkml:trace contextRef="#ctx0" brushRef="#br0" timeOffset="37">11962 11692 208 0,'-3'0'79'0,"-1"3"-42"0,1 0-28 15,-1 0 19-15,1 3-10 16,-4 3 0-16,-3 3 0 15,-3 6 1-15,-1 3-10 16,-3 12 21-16,-6 6 9 0,-8 2-6 16,1-5-2-16,3-6-29 15,0 0-11-15,3-9-51 16,1-3-24-16,6-3-55 16</inkml:trace>
  <inkml:trace contextRef="#ctx0" brushRef="#br0" timeOffset="38">12134 11485 148 0,'0'-3'55'0,"3"6"-30"0,-3 0-16 15,0-3 16-15,0 0-8 16,0 0 1-16,0 0-7 16,0 6 1-16,0 3-7 15,-3 0 8-15,0 3 4 0,-1 3 4 16,1 6 2-16,-4 3-4 15,4-3 1-15,-1 0-7 0,4 3-3 16,0 0-5-16,4-3-2 16,-1 0 1-16,0-3 0 15,4-3-5-15,0-3 1 16,0-3-2-16,-1-3 0 16,1-6-14-16,3-3-6 15,-3 0-16-15,0-3-6 16,0-3-58-1,-1-3-30-15,-2-6 62 16</inkml:trace>
  <inkml:trace contextRef="#ctx0" brushRef="#br0" timeOffset="39">12245 11515 212 0,'0'12'79'0,"0"-9"-42"0,0 3-37 16,7 0 16-16,0-3-14 16,0 0 0-16,-1 0-2 15,4 0 0-15,0 3 0 16,-3 0-3-16,0 0 0 0,-7 9-7 16,-3 6-19-1,-1-3-7-15,4-3-47 16</inkml:trace>
  <inkml:trace contextRef="#ctx0" brushRef="#br0" timeOffset="40">12346 11569 104 0,'0'0'41'0,"0"0"-22"0,0 0-22 0,0 0 6 16,0 0-3-16,0 0 2 16,0 0 3-16,0 0 2 15,0 0 5-15,0 0 5 16,0 0-7-16,0 0-3 15,0 0-2-15,0 0-1 16,0 0-2-16,0 0-2 0,0 0 1 16,0 0 1-16,0 0 3 15,0 0 0-15,0 0 0 16,0 0 1-16,0 0 1 0,0 0-1 16,0 0 1-16,0 0-4 15,4-3-2-15,-1 3 0 16,-3-3-1-16,0 0 2 15,0 0 1-15,0 0 5 16,0 3 3-16,0 0 0 16,-3 0 1-16,3 0-2 15,-4 0-1-15,1-3-3 16,0 3-1-16,-1-3-6 16,4 3-1-16,-3-3 1 15,-4 3 2-15,0 0 2 16,1 0 1-16,2 0 6 15,1 0 6-15,0 0 1 0,-1 0-1 16,1 0-4-16,-1 0 0 16,4 0-3-16,0 0 0 15,0 0 6 1,0 0-9-16,0 0 2 16,0 0-3-1,0 0-5-15,0 3 0 16,0-3 0-16,0 0 0 15,0 0 0-15,0 0 2 16,0 0-1-16,11 3-1 16,-5 0 3-1,1 0-2-15,-4 0 2 0,4 0-4 16,-3 3 0-16,-1 0 3 16,0 9 5-1,-3-3 1-15,0 6 1 16,0 0-1-16,0-3 0 15,4 0 0-15,-4-3-7 16,0 0-2-16,3-3 0 16,-3 0 2-16,0 0 2 15,0 0 1-15,3-3-9 16,-3 0-4-16,0-6-26 16,0 0-12-16,0 0-42 15,0-3-19-15,4-6 5 16</inkml:trace>
  <inkml:trace contextRef="#ctx0" brushRef="#br0" timeOffset="41">12370 11293 280 0,'-3'9'104'0,"3"-3"-56"0,0 0-52 0,3 0 18 15,0 0-10-15,1 3-1 16,3 6-1-16,-1-3-2 16,1 6 1-16,0-3-23 0,-4 0-8 0,1 0-40 15,-1-3-18 1,4 0-2 0</inkml:trace>
  <inkml:trace contextRef="#ctx0" brushRef="#br0" timeOffset="42">12623 11461 220 0,'0'12'82'0,"3"-9"-44"0,4 6-42 16,-3-3 15-16,-1 3-2 15,4 0 5-15,-4 6 16 0,0 9 10 16,-3 6-20 0,-3-3-6-16,-4 3-3 0,-10 3-14 15,-6 0-4-15,-1-3-59 16,-3-6-26-16,4-6-19 16</inkml:trace>
  <inkml:trace contextRef="#ctx0" brushRef="#br0" timeOffset="43">12852 11985 248 0,'-6'0'93'0,"6"0"-50"0,-4 0-33 0,4 0 23 16,0 0-12-16,0 0 1 16,0 0 0-16,7-3 3 15,3 3-13-15,7 0 6 0,0 0 3 16,3 3-7-16,4 0-1 0,6 0-7 15,4 0-2-15,3 0-4 16,0 0-1-16,0-3-1 16,7 0 0-16,0-3 4 15,-4 0 3-15,1-3-46 16,-4-9-20-16,-3-15-95 16</inkml:trace>
  <inkml:trace contextRef="#ctx0" brushRef="#br0" timeOffset="44">13905 11497 68 0,'0'-3'27'0,"0"0"-14"0,0-3-13 0,0 6 5 15,0 0 8-15,0-3 3 16,0 3 8-16,0-3 2 15,-3 3 11-15,-1 0 4 16,1 0-5-16,-1 0-1 16,1 3-20-16,3 0 4 0,0 0 4 15,0 0-6-15,0 3 1 16,0 0-9-16,0 3-3 16,0 6-1-16,0 9 1 0,-3 6-3 15,-1 0 0-15,1 6-1 16,0 3-2-16,-1 9 7 15,-3 6 5-15,1 0 0 16,-1 2 1-16,0-2 1 16,-3 3 2-16,7-3-5 15,-7-3-1-15,3-6-4 16,4-3-1-16,6-9-6 16,-6-6 1-16,6-6-29 15,0-6-10-15,1-6-43 16,-4-9-15-16,6-9-17 15</inkml:trace>
  <inkml:trace contextRef="#ctx0" brushRef="#br0" timeOffset="45">14219 11854 220 0,'0'6'82'0,"0"-6"-44"0,-4 9-42 0,4-1 13 16,0 1-10-16,-3 0 8 15,0 9 2-15,-1 3-4 16,1 0 8-16,-1 0 4 0,1 0-3 16,0 0 2-16,3 3-3 15,0-3 2-15,6 3-8 16,1-6-4-16,7-9-5 15,-1-3 1-15,4-9 1 16,3-3 0-16,-3-3 0 16,3-3 2-16,-3-3-1 15,-3-3 2-15,-4 3 0 16,-10-12 1 0,-10-3-2-16,0 3 9 15,-4 6 6-15,1 3-9 16,-1 3-4-16,-3 0-36 15,4 3-14-15,-1 4-39 16,4-4-16-16,3 3 5 16</inkml:trace>
  <inkml:trace contextRef="#ctx0" brushRef="#br0" timeOffset="46">14826 11731 164 0,'-20'3'63'0,"20"-3"-34"0,-4 0-25 0,4 0 15 0,0 0-11 16,-3-3-4-16,3 0-3 16,-3-3-1-16,-1 0 0 15,1 0 2-15,-1 0 1 0,-2 0 3 16,-1-3 3-16,4 3 2 16,-8 3 10-1,1 3-3-15,0-3-5 16,0 3-2-16,0 0-1 15,0 3 4-15,0 3 1 16,-4 0 0-16,-3 3-1 16,-3 3 1-16,7 3 1 0,-1 6 2 15,4 0-1 1,0 0-1-16,3 6-8 0,4-6-5 16,6 3-5-16,4-4 1 15,6-5-1-15,1-9-2 16,-1 3 3-16,4-9 2 15,-3 0 0-15,-1 0 2 16,1 0-4-16,-1 9-2 16,-3-3 4-16,0 6 1 15,-3 3-3-15,0 9 1 16,-4 3 0-16,1 15 2 16,-4 6-1-16,0 9-1 15,-4 15 3-15,1 0 0 16,0-3-4-16,-4 3 1 0,0-9-5 15,-3-9-1-15,-7-6-2 16,-3-9 2-16,-4-6 6 16,-3-9 2-16,0-12 6 15,0-9 5-15,-3-6-3 16,3-18 0-16,3-3-4 16,4-3-1-16,3-3-3 15,7-9 1-15,3-6-7 16,7 0 1-16,7 0-1 15,7 0 2-15,2 3-10 16,8 0-4-16,10 0-43 16,3 3-19-16,3 0-54 15</inkml:trace>
  <inkml:trace contextRef="#ctx0" brushRef="#br0" timeOffset="47">15221 11500 244 0,'-7'-6'90'15,"10"6"-48"-15,-3 0-47 0,0 0 15 0,0-3-8 16,0 0-2-16,0-3-2 16,0 3 1-16,0 0 1 15,-3 0 2-15,-1 3 3 0,-2 6-2 16,-8 3 0-16,-6 6 1 15,0 3 2-15,0 15 6 16,-4 0 2-16,0 3-1 16,1 6 2-16,2 3 1 15,1 15-1-15,3-3 1 16,4-1 0-16,3 10-6 16,3-6-4-16,4 0-3 15,6-3 0-15,7-6-7 0,7-9 1 16,0-9-43-16,10-6-17 15,3-9-72 1</inkml:trace>
  <inkml:trace contextRef="#ctx0" brushRef="#br0" timeOffset="48">15474 11701 192 0,'-4'0'74'0,"4"3"-40"0,-3 3-38 16,3 0 15-16,0 0-4 16,-4 3 3-16,1 3 4 15,0 6 3-15,-1 0-9 16,1 9 9-16,0 9 3 0,-1 5-8 16,-3-2-4-16,-3 0-5 15,0 12-3-15,4-6-2 0,-1-3-1 16,-7-6-25-1,4-6-9-15</inkml:trace>
  <inkml:trace contextRef="#ctx0" brushRef="#br0" timeOffset="49">15703 11937 244 0,'3'18'90'0,"1"-12"-48"0,2 3-42 15,1-3 18-15,3 0-10 16,4 0-2-16,3 0-3 16,0 0-3-16,-1 0 1 15,8-3-4-15,3 0 0 0,-3 0 2 16,-1 0 2-16,-2-3-16 15,-1 0-4-15,-3-3-29 16,-4 0-11-16,-3 0-29 16</inkml:trace>
  <inkml:trace contextRef="#ctx0" brushRef="#br0" timeOffset="50">15929 11764 212 0,'-10'6'79'0,"-4"3"-42"0,4 3-32 0,4-6 17 16,-1 6-10-16,0 0-2 16,0 6 3-16,1 12 2 15,-1-1-8-15,3 4 0 0,1 3 3 16,0 3-6-16,-1 6 0 15,1 0-2-15,0 0-2 16,-1-3-39-16,1-9-19 16,-1-6-52-16</inkml:trace>
  <inkml:trace contextRef="#ctx0" brushRef="#br0" timeOffset="51">16317 11955 292 0,'-3'3'110'0,"6"3"-60"0,0-3-58 0,7 0 13 15,7 3-3-15,4-3-2 16,-1 0 3-16,0-3-2 16,4-3-3-16,3-9 1 0,-7 0-1 15,0-6-2-15,-3 3-2 16,0 0 1-16,-4 0 3 15,-3 0 1-15,-6-2 3 16,-4 2 1-16,-4 0 5 16,-2 3 3-16,-4 3 0 15,-4 0 3-15,1 3 6 16,-8 3 2-16,-2 3-7 16,-1 3-2-16,-6 3 2 15,6 6 0-15,-3 9-8 16,4 6-4-16,-1 8-2 15,0-2 1-15,1 6 1 16,2 9 3-16,5 0-3 0,6 0 0 16,10 0 1-16,10-6 0 15,6-9-9-15,8-6-4 16,13-9-42-16,4-9-18 16,6-12-49-1,4-6-53-15,9-15 58 16</inkml:trace>
  <inkml:trace contextRef="#ctx0" brushRef="#br0" timeOffset="52">16675 11506 108 0,'0'0'41'0,"0"-9"-22"0,3 6-18 0,-3 3 15 15,3 0-3 1,7-6-2-16,-3 3-2 15,0-3 6-15,0 0 2 16,-1 0-8-16,1 0 6 0,-3 3 4 16,-1-6-1-16,0 6-1 15,1 3-1-15,-1-3 3 16,0 3-7-16,-3 0-2 16,4 3-3-16,-1 3 0 15,-3 0-2-15,3 3 2 16,-3 6-2-16,0 0 0 0,0 3 1 15,0 6 3-15,0 3 0 16,4 0 0-16,-1-3-3 16,1-3 1-16,-1-3-4 15,0 0-2-15,1-6 0 16,-1-3-1-16,4-3 0 16,0-6 0-16,-1-3 2 15,4-6 3-15,-3-6-2 16,3 0 0-16,0 0-1 15,-3 0 1-15,3 0-4 16,-3 0-2-16,7 3-1 16,-4 3 0-16,0 3 0 15,-3 3 0-15,-1 3 0 0,-2 6 0 16,-1 9 5-16,0 6 1 16,-3 0 0-16,0 3 1 15,4-3-4-15,-1-3 0 16,4-3-1-16,0 0 0 15,-1-6 4-15,1-3 3 16,3-3 2-16,0-3 3 16,1-6-3-16,-1-3 1 15,0-9-5-15,0-6-2 16,0 0-3-16,0 0-1 16,0 0-16-16,0 0-5 15,0 0-28-15,1 3-9 0,-5-6-50 16</inkml:trace>
  <inkml:trace contextRef="#ctx0" brushRef="#br0" timeOffset="53">17170 11305 260 0,'-20'9'99'0,"20"-6"-54"0,-3 0-48 0,3-3 16 15</inkml:trace>
  <inkml:trace contextRef="#ctx0" brushRef="#br0" timeOffset="54">17160 11323 409 0,'17'3'-3'16,"3"-3"1"-16,-3 0 2 0,0 0 2 15,3 0-17-15,-3 0-6 16,0 0-30-16,-3-3-12 15,-1 0-25 1</inkml:trace>
  <inkml:trace contextRef="#ctx0" brushRef="#br0" timeOffset="55">17349 11089 184 0,'-7'0'68'0,"4"21"-36"0,-4-6-35 16,4-3 13-16,-4 0-7 16,0 6 0-16,1 3 5 15,-4 6 3-15,-1 3-6 16,-5 3 6-16,2 3 4 0,1 3 10 16,3-3 5-16,3 0-10 15,0-6-4-15,10-3-9 16,1-3-5-16,6-6-6 15,3-3-2-15,4-9-24 16,0-3-10-16,3-6-72 16</inkml:trace>
  <inkml:trace contextRef="#ctx0" brushRef="#br0" timeOffset="56">17481 11521 160 0,'-4'-3'63'16,"4"3"-34"-16,4-3-27 0,-4 3 12 0,0 0-9 16,3-3-1-16,-3 3 0 15,4-3 2-15,-1 3-3 16,4 0 11-16,-1 3 8 0,1 0-5 15,3 3 1-15,0 3-2 16,0 3-1-16,4 6-1 16,-1 6-1-16,1 0-5 15,-1 0 0-15,1 3-5 16,-1 0-2-16,-2-3-3 16,-1 0 1-16,-4-6-28 15,1-3-13-15,-3-3-64 16,-4-6-34-1,-4-6 69-15</inkml:trace>
  <inkml:trace contextRef="#ctx0" brushRef="#br0" timeOffset="57">17720 11497 228 0,'0'-3'88'0,"-3"3"-48"0,3-3-40 0,0 3 18 16,0 0-10-16,-7 3 0 15,-3 3-2-15,0 3-1 16,-4 3-3-16,-2 3 9 0,-8 9 8 0,-3 6 10 16,0 3 6-16,-3-3-16 15,-4 0-6-15,4 0-26 16,-1-3-9-16,8-6-46 16,2-6-19-16,4-6-30 15</inkml:trace>
  <inkml:trace contextRef="#ctx0" brushRef="#br0" timeOffset="58">17977 11341 124 0,'-17'9'46'0,"17"-9"-24"0,-4 0-28 0,4 0 8 15,-6 3-2 1,-1 6 4-16,0 0 22 15,0 6 6 1,1 0-3-16,2 3-2 16,-2 0-15-16,-1 3 3 0,0 0 3 0,4-3-2 15,3 0 1-15,0-3-5 16,3-3 0-16,0-3-7 16,4 0-3-16,3-6 1 15,7-3 0-15,0-3-6 16,-3-6-2-16,-1 0-5 15,1-3-1-15,-1 3-1 16,1-3 0-16,-4 3 7 16,0 3 4-16,-3 0 2 15,-1 3-1-15,1 3 16 16,-4 6 6-16,1 0-10 16,-4 3-5-16,0 3 0 15,3 0 2-15,0 9-4 16,1-3-3-16,-1 6-4 15,4-3 1-15,0-3-1 16,-1 0 0-16,5-6-3 0,-5 0 1 16,4-6-29-16,-3-3-13 15,0-9-58 1,-4-12-28-16,1 0 65 16</inkml:trace>
  <inkml:trace contextRef="#ctx0" brushRef="#br0" timeOffset="59">18250 11296 260 0,'-20'15'99'0,"20"-6"-54"0,-4 0-55 15,4-3 16-15,4 0-8 16,-1 3 0-16,7 3-5 15,0 3-3-15,-3-3-54 16,0-3-22-16,0 0-1 16,-1-3 4-16</inkml:trace>
  <inkml:trace contextRef="#ctx0" brushRef="#br0" timeOffset="60">18402 11305 264 0,'3'12'99'0,"0"0"-54"0,4 3-53 0,-3 0 18 16,-1 3-11-16,0 3 0 16,7 3 3-16,-3 3 3 15,-7 3-2-15,-3 6 0 0,-4 3 1 16,-3-3-11-16,-7 0-5 15,-3-3-60 1,0-3-69-16,-11-6 31 16</inkml:trace>
  <inkml:trace contextRef="#ctx0" brushRef="#br0" timeOffset="61">18658 11686 192 0,'-3'-3'74'0,"3"3"-40"0,0 0-31 0,0 0 15 15,0 0-11-15,6 0-4 16,1 0-2-16,0 3-1 16,6 0 0-16,8 3 2 0,-4 3 1 15,3 6 10-15,-3 6 3 16,0 3 1-16,-4 9 0 16,1 6-1-16,-4 2 0 0,-7 1 3 15,-3 9 0-15,-13 3 5 16,-11 6 2-16,-3 3-2 15,-7 12-3-15,-3-9-16 16,0-9-5-16,-7-9-96 16,-3-15-42-16,0-15 7 15</inkml:trace>
  <inkml:trace contextRef="#ctx0" brushRef="#br0" timeOffset="62">18840 11236 236 0,'-13'3'88'0,"16"0"-48"0,-3 0-49 15,0-3 12-15,4 6-7 16,-1 0 3-16,4 3 0 16,3 3 1-16,0 0 0 15,0 3-3-15,3 9 2 0,1 6-1 0,6 0 0 16,4 0 2-1,-4 3 0-15,0 6 0 0,1 6 0 16,-1 0 2-16,0 3 1 16,4 0-4-16,-4 12 1 15,-7-3 2-15,-2 3 1 16,-11 11 7-16,-14-2 6 16,-3 3 1-16,-17 12-1 15,-6 0 0-15,-4 0 0 16,-7-6-35-16,-6-6-14 15,0-9-83 1</inkml:trace>
  <inkml:trace contextRef="#ctx0" brushRef="#br0" timeOffset="63">19184 11083 228 0,'-10'-3'85'0,"10"6"-46"0,0-3-39 0,0 0 18 15,7-3-8-15,3-3 0 16,7 0-9-16,10-3 0 15,-3 0-1-15,3 0 0 0,0 0 0 16,3-3-3-16,-6 0 2 16,6 6-4-16,-3 0 1 15,0 3 0-15,-4 3 2 0,-2 3 3 16,-1 3 2-16,-3 0 1 16,-4 3 0-16,1 3 4 15,-4 0 3-15,0 9-9 16,-3 3-2-16,0 3 1 15,-4 3 1-15,0 6 2 16,-3 12 2-16,0 12-1 16,0 6 0-16,0 15-3 15,-3 6-2-15,3 18 1 16,-3 0-1-16,-1 12-3 16,4 5 2-16,0 10 7 15,-3-3 4-15,-1-6 1 16,-2-9 1-16,-15 0 7 15,-6-9 2-15,-3-6 9 0,-7 3 4 16,-20 0-1-16,-1-15 0 16,-2-18-34-16,-5-15-15 15,-2-21-101-15,-4-24-43 16,7-39 21 0</inkml:trace>
  <inkml:trace contextRef="#ctx0" brushRef="#br0" timeOffset="64">11598 10666 184 0,'0'-3'68'0,"3"3"-36"15,0-12-37-15,1 9 10 0</inkml:trace>
  <inkml:trace contextRef="#ctx0" brushRef="#br0" timeOffset="65">11618 10639 284 0,'7'-9'0'0,"3"0"0"16,-4 0 0-16,5 3 0 0,-5 0 0 16,1 3 2-16,0 0-3 15,0 3 0-15,-1 0 7 16,1 3 6-16,0 6-6 16,6 0-1-16,-3 6-1 15,1-3 2-15,5 3 1 16,-2 0 3-16,-4 0-3 15,-3 0 1-15,-1 0 1 0,1 0 2 16,0 0-1-16,-4 0 1 16,1-3-2-16,-1 0 0 15,0-3-5-15,1-3-3 16,3 0 8-16,-1-3 6 16,1-3-1-16,0-3 0 15,0 3-8-15,6-9-2 16,4-3-2-16,0-3-2 15,3-3-4-15,7-6-2 16,10-3-26-16,-6 3-9 16,-1-3-34-16,0 3-15 15,-3 3 1-15</inkml:trace>
  <inkml:trace contextRef="#ctx0" brushRef="#br0" timeOffset="66">11871 10792 72 0,'-4'-3'27'0,"4"3"-14"0,0-3-4 15,0 3 9-15,0 0-8 16,0-3-3-16,0 0-4 16,0-3 0-16,0-3 4 15,4 0 4-15,-1-3 7 16,1 0 3-16,-1 0-2 16,0-6 1-16,4-6-5 15,0-3-1-15,3 3-8 16,0 0 0-16,4 0 4 0,-1-3-2 15,7-6 3-15,14-3-4 16,-7 0 1-16,3 0-1 0,-3 0 3 16,4 3-3-16,6 0-2 15,3-6 2-15,1 0 0 16,-1 3-3-16,4 3-1 16,0 3 1-16,10 0 2 15,-3 6-5-15,-8 3-1 16,-2 3-2-16,-4 3-2 15,-3 6-52-15,-4 0-23 16,4 3-15 0</inkml:trace>
  <inkml:trace contextRef="#ctx0" brushRef="#br0" timeOffset="67">13197 9440 120 0,'0'0'46'0,"-4"0"-24"0,8-3-21 16,-4 3 11-16,0-3-6 16,0 3 4-1,0-9 1-15,0 3-6 16,0 0 1-16,0 3 1 0,0 0 1 15,0 0 2-15,0 0-3 16,3 12 3-16,-3 0-4 16,0 3 2-16,0 0 1 15,3 3-2-15,-3 0 1 16,0 3-1-16,-3 0 1 16,0 0-2-16,-1 3-1 15,1 6-1-15,-1-6 0 16,1 0-2-16,0-3-2 15,-1-3-2-15,1-6 1 16,3 0 3-16,0-3 1 16,0-6-1-16,0 0-2 15,3-9-2-15,1-6 1 16,-1-3-6-16,4-3 0 16,0-3 1-16,-1 0 1 0,1 3 0 15,3 0 1-15,-3 3 5 16,0-6 1-16,-1 6-3 15,11-6 1 1,-3 6 0-16,3 3-3 16,0 3 2-1,-4 3 1-15,1 12-3 16,-4 0 2-16,3 9 3 16,-3 3-1-1,0-3 2-15,0 0-4 16,-3 0 0-16,0 0 1 15,0 0 2-15,-4-3-1 16,-3 0 2-16,0 0 2 16,-3 0 2-16,-1 0-1 15,-2 0 1-15,-1-3-2 0,0 0 0 16,0 0-3-16,-3 0-2 16,0 3-2-16,3-3 1 15,-6 0 3 1,-1 0-1-16,4 0-1 15,0 3-2-15,3-3-1 16,1-6 2-16,-1 6 2 16,4-6-2-16,-1 3 0 15,1 0-6-15,3-6-3 16,-4 0 3-16,4 6 2 16,0 0 0-16,0-6 4 15,0 0 0-15,0 0-2 16,4 0 2-16,-4 0 1 15,0 0 2-15,0 0-3 16,0 0-2-16,3 3 4 16,-3-3 3-16,0 0-1 15,0 3 0-15,7 0-1 16,0-3 1 0,-1 3 0-16,-9 3-1 15,10-3 1-15,0 9-2 16,3 0 2-16,-4-3 0 15,1 9 5 1,0-3 0-16,0 0-1 16,-1-3 0-16,-2 0-4 0,2 0-2 15,1 0-3-15,0-3 1 16,0 0 1-16,-1 0 0 16,5-3-16-16,2-3-6 15,1-3-42 1,2 0-52-16,1 0 26 15</inkml:trace>
  <inkml:trace contextRef="#ctx0" brushRef="#br0" timeOffset="68">13588 9560 124 0,'-7'6'46'0,"-6"-3"-24"0,3-3-21 0,10 3 11 0,-4 0-2 15,4 0 4-15</inkml:trace>
  <inkml:trace contextRef="#ctx0" brushRef="#br0" timeOffset="69">13561 9584 256 0,'7'0'20'0,"6"3"2"0,1 0-13 16,-1-3-3-16,1 0-4 16,-1-3 1-16,1 0-2 15,-1-3-1-15,-3 0 1 16,0 0 1-16,-3 0-1 16,0-6-1-16,-4 0-4 15,-3 3 0-15,0 0 2 16,-3 0 3-16,-1 3 0 15,-2 3-1-15,-4 0 3 16,-7 6 2-16,-4 6 4 16,1 0 2-16,0 3 1 15,0 9 2-15,3 6-7 16,3-3-2-16,4 3-5 0,4-3-1 16,6 0-1-16,3-3-2 15,10-3-30-15,8-4-15 16,6-8-44-1</inkml:trace>
  <inkml:trace contextRef="#ctx0" brushRef="#br0" timeOffset="70">14026 9503 68 0,'0'-6'27'0,"0"6"-14"0,0-6-15 0,0 6 6 0,0 0 8 16,0-3 4-16,-3 3 8 16,0 0 5-16,-1 0-7 15,-2 0-1-15,-1 0-8 16,0 0 0-16,-3 3-8 16,0 0 1-16,0 3 1 0,-4 3-3 15,1 0-3-15,-1 0 4 16,-3 3 4-16,4 9 1 15,-1 3 2-15,-6-3-2 16,13 0 1-16,-6-3-6 16,10 0-3-16,3 0-4 15,10-3 1-15,0-3-17 16,3-6-5-16,4-3-42 16,7-6-42-16,-4 0 32 15</inkml:trace>
  <inkml:trace contextRef="#ctx0" brushRef="#br0" timeOffset="71">14219 9563 56 0,'0'-6'22'0,"0"3"-12"0,0-3-12 16,0 6 4-16,0-3-5 15,0 3 2-15,0 0 18 16,0 0 11-16,0-3-3 16,0 3-2-16,0 0-5 15,0 0 1-15,-4 0-10 16,1 0-3-16,0 0-4 16,-1 3-2-16,-3 0 1 15,1 0 3-15,-1 3 2 0,0 0 9 0,-6 0 4 16,-4 6 4-16,0 6 1 15,0-3 4-15,4 0 5 16,3 0-16-16,3-3-7 16,0 0-6-16,7-3-4 15,7-3 1-15,6-6-1 16,4-3-11-16,3 0-3 16,-3-6-4-16,3-6 1 15,1 0 9-15,-1 3 4 16,-3 3 4-16,0 0 0 15,-4 6 2-15,4 0 3 16,-3 9 13-16,-1 0 8 0,-3 6-13 16,4 3-5-16,-1 0-29 15,-3 0-12-15,4-3-76 16</inkml:trace>
  <inkml:trace contextRef="#ctx0" brushRef="#br0" timeOffset="72">14546 9344 244 0,'-3'3'93'0,"-1"0"-50"0,1 18-52 0,3-15 12 16</inkml:trace>
  <inkml:trace contextRef="#ctx0" brushRef="#br0" timeOffset="73">14532 9404 370 0,'-3'18'-1'15,"0"6"0"-15,-4-3 1 0,0 3 0 16,0-3 0-16,4 3 0 16,0 3-25-16,3-6-8 15,0-3-32 1,3-12-42-16,7-12 28 15</inkml:trace>
  <inkml:trace contextRef="#ctx0" brushRef="#br0" timeOffset="74">14836 9239 176 0,'24'-12'66'0,"-7"12"-36"0,-11 3-35 16,-12 3 115-1,-1 3-53-15,-7 6-22 16,1 6-18-16,-4 15-13 15,-3 6-1-15,3 6 1 0,-3 6-5 16,3-3 1-16,0 0-20 16,3-3-9-16,4-3-51 15,7-9-24-15,3-10 4 16</inkml:trace>
  <inkml:trace contextRef="#ctx0" brushRef="#br0" timeOffset="75">14512 9584 124 0,'-3'0'46'0,"-1"18"-24"0,1-6-15 16,3 0 15-16,-3-3-11 15,-1 0-1-15,-2 0-19 16,-1 0-7-16,0 3-47 16,0-3-21-16</inkml:trace>
  <inkml:trace contextRef="#ctx0" brushRef="#br0" timeOffset="76">14947 9629 208 0,'-3'0'77'16,"3"15"-42"-16,7-6-43 0,-4-6 10 0,4-6-6 16,3 0 0-16,0 0-15 15,0 6-7-15,0 0-53 16,0 0-22-16</inkml:trace>
  <inkml:trace contextRef="#ctx0" brushRef="#br0" timeOffset="77">14984 9751 304 0,'4'3'115'0,"-1"0"-62"0,7 0-55 0,-3 0 22 15,3 0-16-15,4 3-5 16,-1-3-70-16,1 0-96 16,16-6 23-1</inkml:trace>
  <inkml:trace contextRef="#ctx0" brushRef="#br0" timeOffset="78">15659 8882 148 0,'-3'-3'55'0,"3"3"-30"16,0 0-25-16,0 0 13 0</inkml:trace>
  <inkml:trace contextRef="#ctx0" brushRef="#br0" timeOffset="79">15656 8879 240 0,'0'0'1'0,"0"0"-2"16,0 0 1-16,0 0 2 0,-7 0 1 15,0 3-1 1,1-3-2-16,-1 0-2 16,3 0 1-16,1 0-1 15,0 0 0-15,-1 0-9 16,1 0-5-16</inkml:trace>
  <inkml:trace contextRef="#ctx0" brushRef="#br0" timeOffset="80">15679 8924 96 0,'-20'-3'35'0,"20"6"-18"0,0-6-20 0,0 3 6 15,0-6 1-15,0 3 5 16,0 0-1 0,10 0 5-16,0 6 4 15,1-6-5-15,-1-3-2 16,0 3-3-16,0 0 0 16,0 0-4-16,3 0-2 0,1 0 0 15,3 0 1-15,-4 3 1 16,4 6-4-16,3 3 1 0,-3 0 0 15,4 0 0-15,-5 3 0 16,1 0 2-16,-3 0-3 16,-1 0 0-16,-3 3 10 15,1-3 5-15,-5 3-4 16,1 0-3-16,-4-3-4 16,-3 9 0-16,-3-3 0 15,0 3 3-15,-7-3-1 16,-7-3 2-16,0 0-6 15,0-3-1-15,-3-3 2 16,-1-3 3-16,1-3-4 16,0-3-1-16,-4-3 2 15,-3 0 3-15,-3 0 0 16,6-6 0-16,4 3-1 0,3 0 0 16,7-6 9-1,3 0-10-15,7 12-3 16,14-3 0-16,3-3-1 15,3 9-2-15,4-9 2 16,-1 0-1-16,8 0 0 16,2 0-7-16,1 0-4 15,-4 0-48 1,4-3-53-16,-3 0 26 16</inkml:trace>
  <inkml:trace contextRef="#ctx0" brushRef="#br0" timeOffset="81">16185 8903 80 0,'17'-18'33'0,"-17"33"-18"0,-17-6 0 0,14-12 15 15,3 9-3-15,-3-9 1 16,3 0-6-16,0 9-4 16,-4-3-4-16,4 3-1 15,0-3-7-15,-3 0-2 0,3 3 0 16,0 3 0-16,0 0 2 16,0 3-3-16,0 3-2 15,0-3 2-15,-3 3 0 16,3 3 1-16,0 0 2 15,0 0-1-15,0 3-3 16,3-3-1 0,4-6 0-16,3-3-1 15,0-3 0-15,0-6 0 16,0-9 4-16,0-3 2 0,0 0-5 16,0 0 0-16,1 0-3 15,-5 0 0-15,1 0 2 16,0 3 2-16,0 0-1 15,-1 3-1-15,-2 3-2 16,-1 0 1-16,-3 3 1 16,3 3 0-16,1 3-3 15,-4 6 2-15,0 6 1 16,0 3 0-16,0 0-3 16,0-3 2-16,0-3 1 15,3-3 2-15,4-3 1 16,0-3 3-16,-1-9 6 15,8-9 2-15,-1-3-7 16,8-3-2-16,-4-3-8 0,-1-3-2 16,1 0-25-16,4-15-10 15,-5 3-59 1</inkml:trace>
  <inkml:trace contextRef="#ctx0" brushRef="#br0" timeOffset="82">16533 8777 188 0,'0'3'71'0,"0"0"-38"0,3-3-30 0,1 3 15 16,2 0-11-16,1 0-2 16,3-3-1-16,0 3 0 15,0-3-2-15,1 0-2 0,-1 0 3 16,7 0-9-16,-4 0-1 16,4 0-20-16,0 0-8 15,-4 0-46 1</inkml:trace>
  <inkml:trace contextRef="#ctx0" brushRef="#br0" timeOffset="83">16634 8702 184 0,'-3'9'68'0,"3"-3"-36"0,0 0-37 16,0 0 10-16,0 0-8 15,0 3 2-15,-4 3-1 16,1 0 0-16,0 0 2 16,-1 0 4-16,-3 9 5 0,1 6 4 15,-1 0 2-15,0-3 5 16,4 0 2-16,-1-3-7 15,4-3-2-15,4-3-5 0,3 0-3 16,3-6 2-16,7-3 0 16,6-3-30-16,4-6-11 15,-3-3-26-15,-1-3-8 16,4 0-12 0</inkml:trace>
  <inkml:trace contextRef="#ctx0" brushRef="#br0" timeOffset="84">16816 8900 196 0,'-3'21'74'0,"3"-21"-40"0,3 3-40 16,-3-3 12-16,4 0-6 15,2 3 0-15,1 0 0 16,0 3 2-16,0 0-1 15,-1 0 2-15,1 6 0 0,0 0 7 16,6 3 6-16,-3 0-2 16,4 0 0-16,-1 0-2 0,1 3 0 15,-1 0-6-15,-2 3-4 16,-1-3-8-16,0-3-1 16,0-3-32-16,0-3-14 15</inkml:trace>
  <inkml:trace contextRef="#ctx0" brushRef="#br0" timeOffset="85">17066 8882 168 0,'-7'0'63'0,"4"3"-34"0,-1 0-34 15,1 12 32 1,-4 0-13-16,-3 0 14 16,-3 3 6-16,-8 3-18 15,-6 3 11-15,0 3 6 0,0 6-22 16,0-3-9-16,0 0-72 16,4-3-28-16,3-6-6 15</inkml:trace>
  <inkml:trace contextRef="#ctx0" brushRef="#br0" timeOffset="86">15477 9422 104 0,'3'-24'41'0,"1"45"-22"0,-1-30-7 0,0 9 13 0,4 0-2 16,0-3 0-16,0 3-8 16,3-3-2-16,0 3-7 15,7-9 5-15,-4 3 4 0,8 6-7 16,6 0-2-16,0 0-2 15,3 0 2-15,0 0-1 16,1 0 2-16,6 0 2 16,0 3 2-16,0-3-3 15,3 0-3-15,1 0-2 16,-1 3-3-16,14-3 1 16,-3 6 1-16,0 0 1 15,-4 0 3-15,-3-3-5 16,10 3-3-16,-4 0 1 15,1-3 2-15,-1 0 2 16,11-3 3-16,-4 3 1 16,1-3 3-16,-1 0 1 15,1 3 1-15,-1 0-4 16,-7-9-3-16,1 0-5 0,-4 0 0 16,-3 0 2-16,-7 3 1 15,-3 0-4-15,-7 0 1 16,-7 0-31-16,-6 0-12 15,-8 0-73 1</inkml:trace>
  <inkml:trace contextRef="#ctx0" brushRef="#br0" timeOffset="87">15889 9524 160 0,'-4'-6'63'0,"-9"3"-34"0,6 3-32 0,7 0 11 16,0 0-6-16,0 0-2 15,0 0 3-15,0 0 2 16,0 0-2-16,7 0 11 0,-1 3 6 16,5-3-8-16,-1 6-2 15,0 0-8-15,0 0-2 16,0 3 0-16,0 0 2 16,4 6-3-16,-1-3 0 15,1 6 1-15,-1 0 2 16,1 0-1-16,-1 3 2 0,-3 3 2 15,-3 3 2-15,-4-1 1 16,-3-2 0-16,-3 6-2 16,-4-6 1-16,0-3-2 15,-3-6 2-15,0-3-2 16,-3-3 0-16,3-3 1 16,-7 0 3-16,3-12 5 15,4 0 1-15,0-3-8 16,3-3-2-16,4-3-5 15,6 0-1-15,1 0-1 16,2 0-2-16,5 0 0 16,2 6 3-16,7 0 0 15,0 3 1-15,4 0-7 16,10 3 0-16,3 0-57 16,3 0-22-16,-6 0-13 15</inkml:trace>
  <inkml:trace contextRef="#ctx0" brushRef="#br0" timeOffset="88">16351 9698 32 0,'0'-3'13'0,"3"0"-6"0,-3 0-6 0,0 3 5 15,0 0 10-15,0 0 5 16,0 0 0-16,3-3 2 16,-3 0-2-16,0 3-1 15,0 0-10-15,0-3-4 16,0 0-2-16,0 3 2 16,0 0 3-16,0 0 2 15,0-3 8-15,0 3 2 16,0 0-10-16,0 0 2 0,0 0 1 15,0 0-5-15,0 0-3 16,0 0-1-16,0 0-1 0,0 0 2 16,0 0 3-16,0 0 0 15,0 0 0-15,0 3 1 16,0 3 1-16,0 0-5 16,0 3-2-16,0 0-2 15,-3 0 1-15,3 2 2 16,0 4 2-16,0 0-1 15,0 0-1-15,0 3-3 16,0-6 1-16,0 6-2 16,0-3 2-16,3-3-2 15,1-3-1-15,6 0 7 16,3-12 1 0,1 0 0-16,-4-3 0 15,4-3 0-15,2 0-4 16,-2-3-3-16,-1 0 0 15,1-3-1-15,-1-3-3 0,-3 6 2 16,1 0 1-16,-1 0 2 16,0 3-3-16,0 3 0 15,-3 0 1-15,-1 3 0 16,-2 6 0-16,-1 6 0 16,-3 6-5-16,0 3 1 15,0 0 0-15,-3 12 2 16,-1 0 1-16,4-3 1 15,0-3 2-15,4-6 1 16,-1-6 5-16,4-3 3 16,0-6 7-16,3-18 3 0,3-3-4 15,4-9-2-15,7-9-9 16,-1 0-2-16,1-12-2 16,-4 10 1-16,-3 2-9 15,-3 3-3-15,-1 0-31 16,-3 3-13-16,0 3-88 15</inkml:trace>
  <inkml:trace contextRef="#ctx0" brushRef="#br0" timeOffset="89">16135 8798 96 0,'-20'3'38'0,"16"0"-20"0,-3 6-15 0,4-3 12 16,0 0 0-16,-4 9 3 16,0 6-4-16,0 3 2 15,1 3-9-15,2 3-4 16,4 9-2-16,4 3-8 0,2 0-3 15,15 0-54 1</inkml:trace>
  <inkml:trace contextRef="#ctx0" brushRef="#br0" timeOffset="90">17187 8705 124 0,'0'3'49'0,"0"0"-26"0,4 0-23 0,-4-3 10 0</inkml:trace>
  <inkml:trace contextRef="#ctx0" brushRef="#br0" timeOffset="91">17201 8723 210 0,'10'12'1'0,"0"6"0"15,-3 0 3-15,0 6 5 0,-4 9 1 16,0 3 2-16,1 3 5 16,-4 3 1-16,-7 3 4 15,-3 0 1-15,-7 0-10 16,0 0-3-16,-3-3-8 16,0-6-4-16,-1-6-76 15</inkml:trace>
  <inkml:trace contextRef="#ctx0" brushRef="#br0" timeOffset="92">17518 9311 192 0,'-7'3'71'0,"7"0"-38"0,0-3-32 16,0 0 14-16,0 0-10 15,4 3-3-15,2-3 5 16,1 3 5-16,3-3-6 15,4 3 8-15,-1-3 3 0,4 0-5 16,3 0-2-16,4 3-3 16,6 0 0-16,-3 0-6 0,0 0-1 15,-3 0 0-15,-1 6 0 16,-2-9-25-16,-4 0-10 16</inkml:trace>
  <inkml:trace contextRef="#ctx0" brushRef="#br0" timeOffset="93">17440 9557 244 0,'-3'6'90'0,"6"-3"-48"0,1-3-49 16,6-3 9-1,3 0-4-15,1 0 1 16,3 0 1-16,0 0 0 16,3 0 0-16,0 3 0 0,0 0 0 15,4 0 2-15,10 0-3 16,-4 0 0-16,0 0-17 15,1 0-8-15,-8-3-57 16,4-3-37 0,-6-3 49-16</inkml:trace>
  <inkml:trace contextRef="#ctx0" brushRef="#br0" timeOffset="94">18024 9254 256 0,'-3'3'96'0,"3"0"-52"0,3 0-56 0,-3-3 15 0,3 9-7 16,4-3 2-16,0 3 3 15,0 3 2-15,-1 6-1 16,4 9 1-16,0 3 2 0,1-3 4 16,2 3 2-16,1 0 1 15,2 6 2-15,5 0-5 16,6-3-3-16,-4-3-6 16,1-3 0-16,-4-3-33 15,-3-9-13-15,0-3-70 16</inkml:trace>
  <inkml:trace contextRef="#ctx0" brushRef="#br0" timeOffset="95">18317 9320 312 0,'-23'15'115'0,"19"-6"-62"0,-23 12-55 0,14-12 20 15,-4 12-16-15,-7 6-2 16,-3 3-43-16,-3 9-17 16,0 6-64-16,-4 0-28 15</inkml:trace>
  <inkml:trace contextRef="#ctx0" brushRef="#br0" timeOffset="96">18162 9524 68 0,'-3'0'27'0,"3"-3"-14"0,0 9-9 0,0-6 10 15,0 3-8 1,-4 0-1-16,1 0-3 0,0 0 1 16,-1 0 0-16,1 0 1 15,0 0 6-15,-1 3 4 16,1-3-3-16,-1-3-1 15,1 3-6-15,0 0-3 16,-1 0 2-16,1 0 2 16,0 3-2-16,-1-3 0 15,1 0 1-15,-4 6 0 16,0 0-2-16,1-3-2 0,-1 0 3 16,0 6 7-16,0-3 3 15,1 0-9-15,2-3-4 0,1 0-3 16,0 0-1-16,3-6-63 31</inkml:trace>
  <inkml:trace contextRef="#ctx0" brushRef="#br0" timeOffset="97">18081 9659 72 0,'0'0'27'0,"0"-15"-14"0,0 24-15 15,0-9 4-15,0 0 0 16,0 3 1-16,-3 0 1 15,-1 0 2-15,1 0 8 16,0 0 5-16,-1 0 4 16,1 0 1-16,-4 3-7 15,1-3 0-15,-1 3-8 16,3 0-3-16,1-3-3 16,0 0-5-16,-1 0 1 0,4-3-6 0,0 0-3 15</inkml:trace>
  <inkml:trace contextRef="#ctx0" brushRef="#br0" timeOffset="98">18469 9686 204 0,'0'0'77'0,"4"0"-42"0,-1 0-41 16,7 3 25-16,0 0-7 15,4 0-3-15,-1 0 0 16,1 3-6-16,-4 0-2 0,0 0 0 16,-3 2-1-16,-7 4 0 15,-4 3 0-15,-2 3 2 16,-11 12-8-16,-7 3-1 15,0-6-91 1</inkml:trace>
  <inkml:trace contextRef="#ctx0" brushRef="#br0" timeOffset="99">20456 8879 88 0,'0'0'35'0,"0"0"-18"0,0 0-18 0,0 0 9 16</inkml:trace>
  <inkml:trace contextRef="#ctx0" brushRef="#br0" timeOffset="100">20456 8879 167 0,'0'9'16'0,"0"-9"-1"16,0 0-2-16</inkml:trace>
  <inkml:trace contextRef="#ctx0" brushRef="#br0" timeOffset="101">21873 9796 128 0,'-3'3'49'0,"3"-3"-26"0,0 0-25 0,0 0 11 0,0 0-13 16,0 0-2-16,0 0-4 15,3-3 1-15</inkml:trace>
  <inkml:trace contextRef="#ctx0" brushRef="#br0" timeOffset="102">22082 9742 176 0,'-3'3'68'0,"3"0"-36"0,0-3-26 15,0 0 15-15</inkml:trace>
  <inkml:trace contextRef="#ctx0" brushRef="#br0" timeOffset="103">19812 8951 152 0,'-4'-6'57'0,"4"3"-30"0,4-3-29 16,-4 3 9-16,0 3-1 15,0-3 1-15,-7 3 8 16,7 0 2-16,-3-6-8 15,-1 6 10-15,8 0 4 0,-1 0 2 16,4-6 8 0,0 0-7-16,3 6-9 15,0-6-3-15,0 0-9 16,0 3-3-16,4 0-1 16,-1 3-1-16,1 6 0 0,-1 3 0 15,0-3-3-15,1 3 2 16,3 0 1-16,3 0 0 15,-3 3 2-15,3-3 1 16,-6 3-1-16,-1 0-2 16,-3 0 1-16,0 0-1 15,1 0 0-15,-5 9 0 16,-2 3 2-16,-4-3 1 16,0 0-1-16,-4-3 1 15,-6 0-4-15,0 0 0 0,-7-3 3 16,0 0 1-1,0 0-1-15,-3 0 1 0,3-3 0 16,0-3 1-16,1 0-5 16,-1-6-1-16,3-3-2 15,4 0 3-15,0-3 0 16,3-3 1-16,1 0 0 16,2 0 2-16,4-3-3 15,4 0 0-15,2 3-1 16,1 0 0-16,3 0 2 15,4 0 0-15,-1 0 0 16,14 3 0-16,0 0-3 16,0-6 0-16,-3 0-36 15,-1 3-14-15,4 0-66 16</inkml:trace>
  <inkml:trace contextRef="#ctx0" brushRef="#br0" timeOffset="104">20456 8825 132 0,'0'0'49'0,"0"0"-26"0,0 0-25 0,0 0 11 0</inkml:trace>
  <inkml:trace contextRef="#ctx0" brushRef="#br0" timeOffset="105">20456 8834 227 0,'0'9'16'0,"-3"-3"8"15,-1 9-14-15,1 0 2 16,0 3-1-16,-1 3-2 16,1 0 0-16,-1 3-5 15,1 0-3-15,-4 6 0 16,4 3 1-16,0-3-1 15,-1 3 2-15,1-3-4 16,0 0 0-16,-1-3 1 16,4 0 0-16,-3-6-9 15,3-6-2-15,0 0-76 16</inkml:trace>
  <inkml:trace contextRef="#ctx0" brushRef="#br0" timeOffset="106">20578 9068 104 0,'0'3'38'0,"3"-3"-20"0,0-3-23 0,-3 3 6 0,0 0 1 16,0 0 1-16,0 0-4 16,4 0-1-16,-4 0 3 15,0 0 3-15</inkml:trace>
  <inkml:trace contextRef="#ctx0" brushRef="#br0" timeOffset="107">20594 9089 219 0,'0'18'40'0,"0"0"-11"16,4-3-8-16,-1 0-14 16,1-3-4-16,2-3-2 0,4-3 1 15,1 0 1-15,2-6 3 16,1-3 1-16,-1-9-10 16,1 3-3-16,-1-9-2 15,-3 3 0-15,-3 0 7 0,-4 3 5 16,-3 0 7-16,-3 3 5 15,-4 3 9-15,-3 3 7 16,-3 0-17-16,-1 3-8 16,1 0-36-16,-1 0-14 15,4 3-38 1,3 0-42-16,4-3 39 16</inkml:trace>
  <inkml:trace contextRef="#ctx0" brushRef="#br0" timeOffset="108">20976 8936 108 0,'0'-3'44'0,"3"6"-24"0,-6-3-17 0,3 0 12 16,0 0-7-16,0-3 0 16,-4 3-4-16,4 0-1 15,0 0-1-15,0 0-2 16,-3-3 1-16,-1 3 7 0,1 0 5 15,0 0 0-15,-1 0 0 16,1 0-1-16,0 0 2 16,-1 3-5-16,1 0-3 15,-4 0 1-15,0 0 0 0,1-3 3 16,-1 3 1-16,0 3-1 16,0 0 1-16,1 3-4 15,-4 0-2-15,3 3 2 16,0 0 0-16,-6-3 3 15,2 3 4-15,11 0-4 16,4 0 2-16,-1-3-5 16,4 0 1-16,3-3-3 15,4-6 0-15,-1 0-3 16,1 0-2-16,-1 0-2 16,1 0 1-16,-4 3 3 15,0 6 1-15,-4 3-4 16,1 6 1-16,0 3 0 15,-4 6 0-15,-3 6-5 0,0 6 1 16,-3 9 0-16,-4-6 2 16,-3 0-1-16,0-6 1 15,-3 0 0-15,-1-6 0 16,1-6-3-16,-8-6-1 16,1-6-4-16,-4-6 1 15,8-3 11-15,-1-6 6 16,3-3 5-16,4-3 5 15,7-12-8-15,6-6-1 16,11 0-7-16,-1 0-2 16,1 0-2-16,2 0-2 15,1 3-17-15,0 3-7 16,7 0-20-16,-4 3-10 0,-3 0-42 16</inkml:trace>
  <inkml:trace contextRef="#ctx0" brushRef="#br0" timeOffset="109">21387 8798 140 0,'0'-3'52'0,"0"3"-28"0,0 0-28 0,0 0 10 15,0 0-3-15,0 0 1 16,-3 0 11-16,-1 0 5 16,-6 3-10-16,0 0 1 15,0 3 2-15,-3 0-3 0,-1 9 2 16,1 0 2-16,-1 6 1 16,1 0-4-16,2-3 1 15,1-3-5-15,0 3-2 16,3-3-2-16,1 0-3 15,2 0-2-15,4 0-1 16,0 3 2-16,4 6 0 16,-1 3 1-16,4 0 0 15,0 0 0-15,-1 0 0 16,1 0 0-16,-4-3 2 16,1-3 1-16,-4 0 3 15,-4-3-1-15,-2 3 0 0,-4-6-1 16,-4-3 2-16,1-3-27 15,-4-3-11-15,0-6-39 16,0 0-53 0,4-6 33-16</inkml:trace>
  <inkml:trace contextRef="#ctx0" brushRef="#br0" timeOffset="110">21127 9047 176 0,'0'-6'66'0,"0"6"-36"0,0-3-26 16,0 3 13-16,0 0-4 0,4 0 2 16,3 0 1-16,-1 0 2 15,4 0-10-15,4 0 0 0,3 0-1 16,3 0-3-16,4 0-1 16,6 0-6-16,-3 0-2 15,0 0-34-15,-3 3-11 16,-1-3-43-1</inkml:trace>
  <inkml:trace contextRef="#ctx0" brushRef="#br0" timeOffset="111">21606 8951 208 0,'-6'6'77'0,"-8"-9"-42"0,4 6-41 15,10-6 14-15,0 3-20 16,-3 0-7-16,-1 3 7 15,1 0 4-15,3 3 6 16,-10 0 7-16,0 3 5 0,3 0 3 0,0 6 3 16,0 0-3-16,1 6 0 15,2 6-7-15,1-3-2 16,3-3-4-16,0 0-1 16,0-3-12-16,10-3-5 15</inkml:trace>
  <inkml:trace contextRef="#ctx0" brushRef="#br0" timeOffset="112">21701 9008 192 0,'0'6'74'0,"3"0"-40"0,1 0-33 15,-1 0 14-15,0 0-6 16,4 3 0-16,0 0-5 16,0 6-3-16,3-3 0 15,0 6-1-15,3-3 2 0,4 0-6 16,-7 0 1-16,0 0-8 16,-3 0-3-16,0-3-19 15,-4-3-8-15,1-3-34 16</inkml:trace>
  <inkml:trace contextRef="#ctx0" brushRef="#br0" timeOffset="113">21832 8987 196 0,'-6'9'74'0,"-11"-6"-40"0,3 3-40 0,11 0 12 16,0 0-6-16,-8 3 0 15,1 0-3-15,0 9 0 16,-3 6-31-16,3-3-13 16,-4-3-25-16,4 3-9 0</inkml:trace>
  <inkml:trace contextRef="#ctx0" brushRef="#br0" timeOffset="114">22143 8813 208 0,'3'9'77'0,"1"-3"-42"0,-1 21-32 15,-3-9 17-15,0 0-14 16,0 3-4-16,0 0 3 16,-3 3 1-16,-8 3-2 15,-9 12 17-15,0 0 10 0,-4 3-11 0,-3 0-6 16,0 0-19-16,-10 3-10 16,-7 9-102-1,1-12-52-15,-1-6 82 16</inkml:trace>
  <inkml:trace contextRef="#ctx0" brushRef="#br0" timeOffset="115">19704 9665 204 0,'-7'0'77'0,"7"0"-42"0,0 0-45 0,0 0 11 0,3-6-3 16,4 0 1-16,7 0 3 15,-1 0 3-15,7-3-2 16,1 0 7-16,2 0 3 0,4 3 0 16,4 0 0-16,6 0-7 15,3 0-2-15,1 0-2 16,6 3-2-16,0 0 1 16,11 0 1-16,-1 0-1 15,0 0-1-15,4 0 5 16,3 0 1-16,0 3 2 15,0 0 2-15,4 3-1 16,6 0 0-16,-3 0-3 16,6-3-1-16,1-3-3 15,3 0-2-15,-4-3 3 16,8 0 0-16,-4 0-1 0,3 0-2 16,0 3 7-16,-3 0 5 15,-6 0-6-15,6 0-1 16,-7 0-3-16,-7 0-2 15,-3 3 1-15,-13 0-1 16,0 0 2-16,-11 0 3 16,-10 0-11-16,-6 0-5 15,-17 3-88 1,-14-3-25 0</inkml:trace>
  <inkml:trace contextRef="#ctx0" brushRef="#br0" timeOffset="116">20193 9814 220 0,'0'0'82'0,"0"3"-44"0,3-3-40 0,-3 0 14 16,7 0-8-16,0 0-3 15,3-3 0-15,7 3-1 16,3 0 0-16,0 0 0 0,1 3 0 16,-1 3-3-16,-3 0 2 15,0 0 5-15,-1 6 2 0,5 9 0 16,-1 0 1-1,-3 0 2-15,6 3 2 0,-6-3-3 16,0 3 0-16,0 0 1 16,-4 3 2-16,-9 3-3 15,-11-6-3-15,0 0 0 16,-3-3-1-16,-3-3-2 16,-4-6 1-16,0-3 13 15,-3-3 9-15,-7-3 3 16,3-3 3-16,1-6-13 15,2-3-3-15,4-6-14 16,7 3-5-16,7-3-5 16,10 3 0-16,3 0-2 15,3 0 2-15,1 0-13 16,3 3-3-16,3 0-18 16,0 0-8-16,7 3-47 15,10 0-49-15,0 0 52 16</inkml:trace>
  <inkml:trace contextRef="#ctx0" brushRef="#br0" timeOffset="117">20746 9829 192 0,'-3'3'74'0,"6"0"-40"0,-3 0-31 16,0-3 15-16,4 6-9 15,6 6-1-15,0 6 2 0,7 0 4 16,0 0-8 0,-1 3 1-16,1 3 0 0,0 0-6 0,0-3 0 15,3-3-1-15,-6 0 0 16,-1-6-38-16,1-3-14 15,-1 0-42 1</inkml:trace>
  <inkml:trace contextRef="#ctx0" brushRef="#br0" timeOffset="118">21070 9808 236 0,'-20'3'88'16,"20"3"-48"-16,-24 3-47 0,17 3 16 0,-3 9-6 16,-3 3 3-16,-7 6 8 15,-4 3 5-15,-6 0-9 16,-11 0-23-16,7 3-12 0,7-6-86 16</inkml:trace>
  <inkml:trace contextRef="#ctx0" brushRef="#br0" timeOffset="119">22085 9575 140 0,'0'0'55'0,"17"0"-30"0,-3-6-23 0,-7 6 14 16,-1 0-6-16,4 0 0 15,1 0 5-15,2 0 2 16,4 0-8-16,0 0 3 16,3 0 2-16,0 0-5 0,7 0-1 15,0 3-4-15,0-3-1 16,0 0 1-16,-7 0 2 16,1 6-5-16,-4-3-3 15,-4 0-24 1,-3 0-71-1</inkml:trace>
  <inkml:trace contextRef="#ctx0" brushRef="#br0" timeOffset="120">22005 9760 304 0,'-4'6'115'0,"8"-3"-62"0,2 0-62 15,8-3 18-15,6 0-18 16,4-3-2-16,6 0-18 16,4 0-7-16,-1 0-41 15,8 0-17-15,6 0 9 0,-6 0 8 16</inkml:trace>
  <inkml:trace contextRef="#ctx0" brushRef="#br0" timeOffset="121">22703 9623 176 0,'-7'0'66'0,"7"0"-36"0,0 0-26 0,0 0 13 15</inkml:trace>
  <inkml:trace contextRef="#ctx0" brushRef="#br0" timeOffset="122">22703 9617 304 0,'10'-6'14'0,"3"0"-8"16,4 0 3-16,0 3 4 15,7 0-3-15,6 0 0 0,0 3-6 16,1 0-1-16,3-3-1 16,-1 0-2-16,4-3-2 15,4 0 1-15,-4 3 1 16,-7 0 0-16,-3 0-16 15,-3 0-4-15,-4 0-61 16,-3 6-41 0,-7-3 45-16</inkml:trace>
  <inkml:trace contextRef="#ctx0" brushRef="#br0" timeOffset="123">23060 9763 152 0,'0'-3'57'0,"-3"0"-30"0,3 0-32 15,0 3 12-15,0-3-8 16,-3 0 0-16,-1 3 1 15,-2 0 2-15,-5 3-1 16,1 3 8-16,-3 0 4 0,-1 3 0 16,1 0 0-16,3 6-3 0,0-3-1 15,-1 0-8-15,1 3 0 16,4-3-3-16,-8 12 0 16,11-3 2-1,-1 0 2-15,1 0 1 16,3 3 3-16,0 0 1 15,0 0-1-15,3 6-1 16,1 0-6-16,-4 0 1 16,0 0 4-16,0 3 2 15,-7 3 11-15,-3 0 6 16,-4 9-1-16,-3-3-1 16,1-9-11-16,-1-6-6 15,-4-3-21-15,1-3-6 0,-3-6-38 16,-1-6-15-16,4-3-15 15</inkml:trace>
  <inkml:trace contextRef="#ctx0" brushRef="#br0" timeOffset="124">22571 10066 200 0,'27'-6'74'0,"-3"3"-40"0,-1 3-33 0,-9 0 16 16,10 0-7-16,3 0 0 16,13-3-9-16,1 0 0 15,-1 0-1-15,0-6-3 0,1 3 2 16,3 0-39-16,0 0-18 16,-7 0-25-1</inkml:trace>
  <inkml:trace contextRef="#ctx0" brushRef="#br0" timeOffset="125">23303 9922 116 0,'0'-24'44'0,"4"24"-24"0,-1 3-15 0,-3-3 11 15,0 0-5-15,0 0-1 16,0 0 2-16,0 0 3 16,-3 0-8-16,-1 0 5 0,-2 3 1 15,-5 6 2-15,1 3 1 16,-3 0-2-16,3 3 1 15,-4 0-4-15,4 0 1 16,0 0-5-16,3 0 1 16,0 9-7-16,4-3-1 15,0 6-2-15,3-3 0 16,3-6-11-16,4-3-5 16,3-3-34-16,0-3-16 15,4-3-12-15</inkml:trace>
  <inkml:trace contextRef="#ctx0" brushRef="#br0" timeOffset="126">23401 9985 208 0,'-13'9'77'0,"29"-9"-42"0,-9 3-41 0,-7-3 12 15,7 6-9-15,0 0 0 16,3 0 2-16,0 3 2 16,0 0 0-16,0 3-1 0,0 0 1 15,0 0-1-15,-3 3 2 16,0-3-14-16,0-3-5 15,-4 0-51 1,4-3-38-16,-4-12 40 16</inkml:trace>
  <inkml:trace contextRef="#ctx0" brushRef="#br0" timeOffset="127">23516 9925 176 0,'-20'27'68'0,"13"-15"-36"0,-7 0-35 16,8-3 11-16,-1 3-6 16,-10 3 1-16,-3-3-4 15,-1 3-2-15,1 6 2 16,3 3-9-16,0-3-1 0,4-3-62 15,-1 0-29 1,8-6 52-16</inkml:trace>
  <inkml:trace contextRef="#ctx0" brushRef="#br0" timeOffset="128">23745 9922 176 0,'4'21'68'0,"-1"-12"-36"0,0 0-37 0,1-3 12 16,-1 0-6-16,-3 3 2 16,0 0 4-16,-3 3 6 0,-4 3-7 15,0 0 8-15,-6 9 3 16,-18 6-3-16,1 0 0 0,0 0-19 15,-4-3-9-15,0-6-86 16</inkml:trace>
  <inkml:trace contextRef="#ctx0" brushRef="#br0" timeOffset="129">23030 9566 112 0,'-3'-6'44'0,"3"3"-24"0,3 0-19 0,-3 3 8 0,3-3-1 15,4 0 2-15,0 0 4 16,0 0 18 0,16 0 1-16,-3 0-17 15,4 0 9-15,3 3 2 0,3 0-3 16,1 0-2-16,6-3-10 16,7 3-5-16,-4-3-7 15,1 0 0-15,-1 0 2 16,-6 0 1-16,6 3-1 15,-9 0-2-15,3-3-6 16,-11-3-59 0,-6 0-24-16</inkml:trace>
  <inkml:trace contextRef="#ctx0" brushRef="#br0" timeOffset="130">23141 8981 260 0,'-23'3'96'0,"23"6"-52"0,-4 3-51 0,4-3 14 0,0 3-5 16,0 9 1-16,0 6 3 16,0 3 3-16,0 6-4 15,0 3-3-15,0-3-1 0,4 12-52 16,9-3-23-16,-9-9-28 16</inkml:trace>
  <inkml:trace contextRef="#ctx0" brushRef="#br0" timeOffset="131">24177 9047 164 0,'-24'3'63'0,"21"0"-34"0,0-6-19 0,3 3 17 0,0 0-9 16,0 0 0-16,10-3-9 16,0 0-1-16,0-3-4 15,3 0-1-15,1 0 3 0,-1 3 1 16,4-3 1-16,0 3 0 15,3 0 0-15,-3 3-4 16,14 0-1-16,-4 3-3 16,3 3-1-16,-6 6 5 15,-1 0 2-15,-3 6-5 16,4 6-2-16,-7 3 0 16,-4 3 0-16,-2 0 3 15,-5 0 3-15,-2 0 0 16,-4 0 0-16,-7 0-1 15,-3 0 0-15,-7-3-2 0,-7-3-2 16,-3-6 3-16,4-3 0 16,-1-3-4-16,1-6 1 15,-1-9 6-15,4-12 4 16,3 0-1-16,3-3 0 16,1 0-8-16,3 3 0 15,6 0-3-15,4 0 0 16,4 3-3-16,2 0 1 15,5 0 0-15,2 0-1 16,4 6-23-16,7 0-9 16,6 3-34-16,0 0-15 15,1 3 2-15</inkml:trace>
  <inkml:trace contextRef="#ctx0" brushRef="#br0" timeOffset="132">24997 8870 184 0,'-14'0'68'0,"11"3"-36"0,-17 0-51 0,13 0 3 16,-7 9 1-1,1 0 14-15,-4 0 10 16,4 0-3-16,-1 3 6 0,1 0 3 16,-1 0 2-16,1 0-1 15,-1 0-8-15,7 9-3 16,1-3-1-16,2 15 2 15,1 0-1 1,-1 0-3-16,1 0-1 0,0-3 0 16,-4 3 1-1,0 9 1-15,-3-12 1 0,0-6-5 16,0-3-1-16,0-6-28 16,-7-6-10-16,-3-3-46 15</inkml:trace>
  <inkml:trace contextRef="#ctx0" brushRef="#br0" timeOffset="133">24572 9086 252 0,'3'3'96'0,"7"12"-52"0,0-6-43 0,4-6 21 16,9 0-14-16,4 0-2 15,4-3-4-15,6 0-2 16,0 0 1-16,10 0-15 0,-6 0-5 16,-8 0-30-16,4-6-11 15,-10 9-35 1</inkml:trace>
  <inkml:trace contextRef="#ctx0" brushRef="#br0" timeOffset="134">25098 9014 116 0,'-10'3'44'0,"6"0"-24"0,1 0-24 16,3-3 10-16,-3 6-3 16,-4 0 1-16,0 0 4 15,0 3 3-15,1-3 2 16,-1 9 5-16,0 3-8 16,0 0-3-16,1 0-4 15,2 3 0-15,1 3 0 0,0 3-1 16,3-3 1-16,3-3-4 15,4-3-2-15,-1 3-69 16,5-3-31 0,-1-12 49-16</inkml:trace>
  <inkml:trace contextRef="#ctx0" brushRef="#br0" timeOffset="135">25229 9092 244 0,'-3'24'90'0,"6"0"-48"0,-3-6-51 0,7-9 14 0,0 0-7 16,0 3 0-16,3 0-18 16,0 3-7-16,0 0-32 15,-3-3-15-15,6-3 3 16,-3-3 3-16</inkml:trace>
  <inkml:trace contextRef="#ctx0" brushRef="#br0" timeOffset="136">25314 9092 248 0,'-27'27'93'0,"17"-3"-50"0,-7-3-50 16,10-6 14-16,-10 3-18 0,-6 3-3 16,2 0-42-16,1 0-17 15,0 6-10-15,6-6-1 16</inkml:trace>
  <inkml:trace contextRef="#ctx0" brushRef="#br0" timeOffset="137">25557 8951 232 0,'3'0'88'0,"-3"6"-48"0,3 3-42 0,-3-3 14 0,0 3-8 15,0 0-3-15,0 0 2 16,0 0 2-16,0 3-2 15,0 3 3-15,-3 3 0 0,0 3 6 16,3 3 5-16,-4 0-5 16,1 3-2-16,-7 3-3 15,6 3-2-15,-16 15 1 16,0 0 1-16,-4-6-10 16,-6-3-5-16,0-3-56 15,-4-3-25-15,-7-6-20 16</inkml:trace>
  <inkml:trace contextRef="#ctx0" brushRef="#br0" timeOffset="138">24096 9632 240 0,'-3'3'90'0,"6"-3"-48"0,17 0-45 16,-6 0 19-16,6 0-8 16,7 0 3-16,10-3-6 15,17-6-1-15,7 3-2 16,3-3-2-16,17 0 1 0,0 0-1 15,3 0 0-15,0 3 0 16,-3 3 0-16,-6 0 2 16,2 0 1-16,-9 3-1 0,-8-3-2 15,-9 3-2-15,-14 0 1 16,0 0-50-16,-17 0-20 16,-3 3-31-1</inkml:trace>
  <inkml:trace contextRef="#ctx0" brushRef="#br0" timeOffset="139">24312 9781 260 0,'-14'6'96'0,"14"-6"-52"0,4 0-58 16,-1 0 14-16,4 3-4 15,3-3 4-15,4 3 3 16,6 0 1-16,7 0-2 16,0 3 3-16,-4 0 1 0,4 3 0 15,-3 6-1-15,-4 6-1 16,0 3 2-16,-3 3 6 15,-3 0 2-15,-4 3-1 16,-3 0 2-16,-7 3-8 16,0 0-2-16,-4-3-1 15,-2-6 0-15,-5-6 2 0,1-3 3 16,-3-3 9-16,3-6 6 16,0-6-11-16,-7-6-2 15,3-9-16-15,11-3-4 16,6-3 2-16,1 0 3 15,6 0 1-15,0 3-1 16,3 3-8-16,4 0-3 16,0 0-23-16,10 6-8 15,3-9-27-15,1 12-11 16,2 3-15 0</inkml:trace>
  <inkml:trace contextRef="#ctx0" brushRef="#br0" timeOffset="140">24828 9802 188 0,'-13'3'71'0,"9"0"-38"0,4 0-43 0,0-3 11 16,4 3-3-16,2 0 3 16,1 0 6-16,7 3 6 15,-4 0-7-15,7 9 8 0,6 3 3 16,-3 0-1-16,4 3 1 15,-4-3-7-15,0 3-2 16,-3 0-4-16,0-3-1 16,0 3-1-16,-3 0-2 15,-4 3-10-15,-4-3-6 16,8-6-43-16,-7-3-16 16,-1-9-11-1</inkml:trace>
  <inkml:trace contextRef="#ctx0" brushRef="#br0" timeOffset="141">25219 9805 220 0,'-3'0'82'0,"0"0"-44"0,-14 3-31 15,10 0 20-15,-10 3-3 16,4 3 3-16,-11 15 0 15,-3 6 3-15,-10 3-16 16,-7 3 7-16,0 6 3 0,4 0-59 16,3-3-26-16</inkml:trace>
  <inkml:trace contextRef="#ctx0" brushRef="#br0" timeOffset="142">19572 10036 140 0,'0'0'55'0,"0"3"-30"0,0-3-32 15,0 0 10-15,0 0-3 16,0 0 0-16,0 0 0 0,0-3 0 16,-3 3 0-1,0 0 8-15,-4 0 7 0,-7 0-1 0,1 3 2 16,3 0-7-16,-4 0-1 16,1 0 2-16,-1 3 4 15,1 3 1-15,-4-3 3 16,0 3-6-16,-3-3-2 15,-1 6-3-15,-5-3 0 16,-5 6-4-16,1-3-2 16,-1 0 0-16,1 0-1 15,-4 0 2-15,1 3 1 16,-5 0-1-16,-9 3-2 16,10 0-2-16,-3 0-1 0,3 0 2 15,-1 0 2-15,-2 9 0 16,-4 3 2-16,4 0 0 15,3-3 3-15,-1-3 3 16,5 0 5-16,2-3-4 16,4-3 2-16,4 0-9 15,-1-3-2-15,7 0-3 16,4 3-2-16,3-3-11 16,0-3-2-16,3 0-41 15,-3-12-76 1</inkml:trace>
  <inkml:trace contextRef="#ctx0" brushRef="#br0" timeOffset="143">18520 10309 148 0,'-10'-6'55'0,"-4"6"-30"0,4 0-27 0,7 0 9 15,-4 0-3-15,-3 6 2 16,3-3 1-16,0 3 3 16,1 0-5-16,-1 6-1 0,0 6 0 15,-3 0 0-15,0 6 2 16,0 0 1-16,0 3 1 16,-1-3 2-16,1 3 1 0,0 9-1 15,3-3-1-15,1-3 3 16,-1 0 3-16,4-3-2 15,-1-6 2-15,4-3 5 16,4-3 4-16,6-3 1 16,3-6 0-16,11-3-6 15,10-6-1-15,9-3-10 16,8-12-5-16,10-6-7 16,-1 0 0-16,5-3-60 15,9-3-26-15,-3 0-37 16</inkml:trace>
  <inkml:trace contextRef="#ctx0" brushRef="#br0" timeOffset="144">5728 14546 176 0,'-4'0'66'0,"4"0"-36"15,0 0-33-15,0 0 11 0,0 0 11 16,0 0 8-16,0 0 10 16,0 0 4-16,0 3-21 15,-3 0 4-15,0-3 3 0,-1 0-9 16,1 3 0-16,3 0-8 15,0-3-2-15,0 0 0 16,0 0 2-16,0 0-3 16,0 0 1-16,0 0-1 15,7 3 3-15,3 0-1 16,0 0 0-16,7 0-5 16,6-3-1-16,8 3 1 15,-1-3 2-15,4 0-3 16,0 0 0-16,-1 0-3 0,8 0-1 15,-4 0 3-15,0 0 1 16,0 0-4-16,0 0 1 16,0-3 0-16,-3 0 0 15,-3 0 2-15,6 0 3 16,-7-3-2-16,-3 0 0 16,-3 3-10-16,-8 0-5 15,-2 0-49-15,-4-3-23 16,-3 0-66-1</inkml:trace>
  <inkml:trace contextRef="#ctx0" brushRef="#br0" timeOffset="145">5698 14876 192 0,'-4'0'71'0,"4"0"-38"0,0 0-34 0,0 0 15 16,0 0-6-16,0-3 1 16,0 0 10-16,0 3 7 15,0 0-13-15,0 0 2 0,4 0 1 16,-1 0 1-16,4 0-1 15,-1 0 0-15,4 0 3 16,4 0-5-16,13 3 2 0,3 3-5 16,4 0 1-16,3-3-3 15,4 0 0-15,6-3-5 16,0 0-3-16,0 0 6 16,1 0 5-16,-1 0-6 15,0 0-3-15,4 0-2 16,-4-3-1-16,-7-3-66 15,-3-3-28-15</inkml:trace>
  <inkml:trace contextRef="#ctx0" brushRef="#br0" timeOffset="146">7128 14276 128 0,'-4'3'49'0,"4"-3"-26"0,0 0-20 0,0 0 21 15,-3 0-6 1,0 0 5-16,-1 0 0 15,1 0-12-15,0 0 4 0,9 3 7 16,1 0-5 0,3 0-3-16,0 3-1 15,4 0-1-15,3 0 0 16,6 0-2-16,4-3-1 16,4 0-3-16,12 3-1 15,5-3-3-15,-1 0 1 0,0-3-4 16,7 0 0-16,0 0 1 15,-3 0 2-15,-4 0-1 16,-3 0-1-16,-4-3 1 16,1 3 1-16,-1 0-36 15,-16 0-17-15,-7 0-62 16</inkml:trace>
  <inkml:trace contextRef="#ctx0" brushRef="#br0" timeOffset="147">7131 14318 112 0,'0'-3'44'0,"0"6"-24"0,-3-3-26 16,3 0 8-16,0 0-2 15,-7 3 0-15,0 0 11 16,1 3 7-16,-1 0 8 16,0 0 5-16,0 0-6 15,-3 3-3-15,3 3-12 16,1-6-4-16,-1 6 0 0,0 6-1 15,4-6 0-15,-1-3 5 16,1 0 6-16,3 0 1 16,0 0-1-16,3 0-4 0,4 3 0 15,3-3-5-15,7 0 1 16,3 0-5-16,1 0-2 16,2 0 0-16,4 0-1 15,4-3 0-15,-1 3 0 16,0-3 0-16,7 3 0 15,-3 0 0-15,-3-3 0 16,-4 6 0-16,-4-3 0 16,-3 0 0-16,-3 6 2 15,-7 0-1-15,-3 3 2 16,-7 0-2-16,-3 0-1 16,-14 0 1-16,-3 0-1 15,-4 3 2-15,-3 0 1 0,-3 0-1 16,-4 0-2-16,-3 6 1 15,-4 0 1-15,1 0-1 16,-1 0-1-16,4 0 3 16,0-6 0-16,-10 6-1 15,7-9-2-15,6 0 3 16,7-6 0-16,7-3 1 16,6 0 2-16,4-3-3 15,13 0-2-15,11 0 2 16,6-3 2-16,7 0 0 15,10 0 0-15,7-3-1 16,7 0 0-16,6-3-2 16,10 3 1-16,1-3-2 15,-4 0 2-15,-7-3-4 16,4 3 0-16,-10 0-4 0,-4 0 1 16,-10 0-42-16,-10 3-19 15,-3 0-62 1</inkml:trace>
  <inkml:trace contextRef="#ctx0" brushRef="#br0" timeOffset="148">6733 15704 252 0,'-20'24'93'0,"17"-18"-50"0,-1 0-52 0,4-3 14 16,0 0-3 0,0 3 1-16,0-3 12 15,-3 3 7-15,3 0-11 16,0 0 7-16,0-6 3 0,0 0-9 0,3 3-2 16,4-3 0-16,6-3 4 15,4-3-6-15,0-3-2 16,10-9-6-16,7-3 0 15,-4-3 0-15,4 0 0 16,-4 0-3-16,1 3 2 16,-4 0-1-16,-4 6 0 15,-2 3 2-15,-5 3 2 16,-2 3-1-16,-4 6 2 16,0 6 2-1,-3 6 2-15,-4 3 1 16,-3 6-4-16,0 6-1 0,0-3-1 15,0-3-2-15,0 0-10 16,0-3-4-16,0-3-39 16,0-6-18-16,0-9-62 15</inkml:trace>
  <inkml:trace contextRef="#ctx0" brushRef="#br0" timeOffset="149">7124 15320 184 0,'4'-3'68'0,"-1"0"-36"0,11-3-29 0,-8 3 17 15,1 0-10-15,0 0-1 16,0 0 6-16,3 0 4 16,0 0-9-16,0 0 8 0,0 3 2 15,0 0-6-15,0 3-3 16,1 3-9-16,-1 0-1 15,0 0-14-15,0 0-7 0,-3 0-49 16,-1-3-20-16,1 0-3 16</inkml:trace>
  <inkml:trace contextRef="#ctx0" brushRef="#br0" timeOffset="150">7229 15500 228 0,'0'0'85'0,"3"0"-46"0,1 0-48 0,-1 0 14 15,4 0-5-15,0 0 0 16,3 0 6-16,0 0 6 16,3 0-6-16,1 0-3 0,-1 0 0 15,4 0-2-15,0 0-1 16,-3 0-19-16,2 0-78 31,5-3-32-31,-8 3 50 0</inkml:trace>
  <inkml:trace contextRef="#ctx0" brushRef="#br0" timeOffset="151">7232 15719 212 0,'4'0'82'0,"6"0"-44"0,3-18-36 0,-2 15 17 15,-1-9-10-15,3 0-3 16,1 3-3-16,6 0 0 15,3 3-2-15,1 0-1 0,-4 3 1 16,-3 0-1-16,0 0 2 16,0 0-12-16,-4 0-6 15,1 0-40-15,-1 3-18 16,1-3-6 0</inkml:trace>
  <inkml:trace contextRef="#ctx0" brushRef="#br0" timeOffset="152">7759 15521 220 0,'-7'3'82'0,"7"3"-44"0,0-3-47 16,0-3 12-16,0 6 7 15,0 0 5-15,0 3 30 16,-3 3 13-16,-1 12-29 16,1 6-5-16,-4 0-4 0,4 0-43 15,-4-3-16-15</inkml:trace>
  <inkml:trace contextRef="#ctx0" brushRef="#br0" timeOffset="153">7354 13857 120 0,'-4'-3'46'0,"4"0"-24"0,0 0-28 0,4 3 6 15,-4 0 1-15,3-3 3 16,1 3 16-16,-1 0 10 16,-3 0-3-16,0-3-1 15,0 3-12-15,3 0-6 16,-3 0-3 0,7 0-3-16,0 0-2 0,0 0 1 15,-1 0 3-15,4 6 11 16,1 0-1-1,-5 0-7-15,4 0-2 16,-3 0 1-16,0 6 1 16,0 3 1-16,-4 3 0 15,0 0 2-15,1 3 4 0,-4-3-2 16,3 0 1-16,-3 0-5 16,0 3-3-16,-3-4 0 15,3 1-1-15,0 3 0 16,0-6 2-16,0-3-3 15,-4 0 0-15,1-3 1 16,3-3 0 0,0 0-2-16,0-6 1 15,0-6 4 1,3 0-1-16,1-6-3 16,3-3-2-16,-1 0 0 15,1 0 1-15,0 0-3 16,3 0-2-16,0 3 2 15,0 1 0-15,4-1 3 0,-4 3 1 16,0 0-4-16,0 3 1 16,0 0 0-16,-3 3 2 15,6 3-6 1,1 0 1-16,-4 0 1 16,3 9 7-1,-6 0-2-15,3 3 1 16,-3 0 4-16,0 2 3 15,-4 1 0-15,1 9 3 16,-1 6-7-16,-3-3-4 16,0-6-9-16,0-3-1 0,3-3-74 15,7-15-106 1</inkml:trace>
  <inkml:trace contextRef="#ctx0" brushRef="#br0" timeOffset="154">8767 14028 296 0,'-3'-9'110'0,"0"9"-60"0,-1-9-56 16,1 6 19-16,-1 0-12 16,-2-3-1-16,-8 3-7 15,-6 0-3-15,-4 0 6 0,-3 3 1 0,-3 6 5 16,-10 3-3-1,-4 0 0-15,0 3 1 0,0 2 2 16,3-2-1 0,1 0-1-16,10 0 1 0,3-3-1 15,3 0 2-15,7-3 1 16,4 0-1-16,3-3 1 16,3-3-4-16,0 0-2 15,4 0 2-15,-1 3 0 16,1-3 3-16,3 0 1 15,0 0-1-15,0 0-2 16,0 0-2-16,0 0 1 16,3 9 1-16,-3 0 2 15,0 15-1 1,0 6-1-16,0 6 3 0,0 12-4 16,-3 12-2-16,0 3-1 15,-1 21 0-15,-3 0-2 16,-3 9 1-16,0-3 7 15,-7-6 4-15,0 3-3 16,4-3-2-16,-1-6 0 16,4-6 1-16,0 3 3 15,3-12 2-15,1-6-1 16,2-9 1-16,1-6 0 16,3-3 3-16,0-6-3 15,3 0-2-15,4-3 2 16,7 3 0-16,2-3 1 15,1-3 2-15,0 3-3 16,3 0-2-16,1 0-5 0,2 3-2 16,1-3-6-16,0 9-2 15,6-6-70-15,7-3-29 16,-7-6-13 0</inkml:trace>
  <inkml:trace contextRef="#ctx0" brushRef="#br0" timeOffset="155">8622 14588 220 0,'-7'6'85'0,"11"-3"-46"0,-8 6-39 0,8-3 16 16,-4 0-14-16,3 0 0 15,1 6 2-15,6 3 5 16,0 3-5-16,3 0 11 0,1 3 5 15,-1 3 1-15,4 3-1 16,0 0-6-16,3-3-1 16,1-3-8-16,2 3-1 15,-3-6-2-15,1-3-2 0,2-12-6 16,-3-6-4-16,7-9-16 16,-6-9-9-1,-1-3 8-15,-3 0 3 0,0-3 14 16,-4 6 8-16,-3-3 4 15,-3 3 2-15,0 6 13 16,-4 3 8-16,1 0 10 16,-4 6 3-16,0 6-9 15,-4 6-5-15,-6 6-10 16,-7 6-1-16,0 6-4 16,0 6 2-16,-3 9 0 15,0 6 3-15,3-9 4 16,-10 21 3-16,-3 9-7 15,3-6-3-15,-4-3-6 16,-2-3-4-16,2-9-20 0,4-9-8 16,4-9-52-1,-1-6-24-15,7-15-45 16</inkml:trace>
  <inkml:trace contextRef="#ctx0" brushRef="#br0" timeOffset="156">9233 14513 116 0,'0'3'46'0,"3"-6"-24"0,-3 3-19 15,4 0 10-15,-4 0-6 16,0 0-2-16,0 0 11 0,0 0 4 16,0 0-10-1,0 0 10-15,0 0 3 0,0 0-5 0,0 6 0 16,0 0-7-16,0 0-1 16,-7 3 0-16,0 0 1 15,0 3 3-15,1 0 2 16,2 9-1-16,-3-3 1 15,-3 6-2-15,0 0-1 16,3 0-1-16,7 0 0 16,-3 0-2-16,6-3-1 15,1-3-5-15,-1 0-3 16,7-3-3-16,0-3 1 16,4-6 1-16,-1-3 0 0,4-6-3 15,0-3 2-15,0-3-1 16,0-3-2-16,7-3-4 15,-8 3-2-15,1-3-2 16,0-12 2-16,-3 6 6 16,2 3 2-16,-2 3 2 15,-1 3 2-15,1 6-1 16,-1 0 2-16,-2 3 2 16,-1 3 4-16,-4 6 0 15,1 6 0-15,-3 0-3 16,-1 3-1-16,0 6-3 15,1 0-2-15,-1 3-2 16,-3 0-1-16,0-3-18 16,0-3-9-16,0-3-35 0,0-15-82 31</inkml:trace>
  <inkml:trace contextRef="#ctx0" brushRef="#br0" timeOffset="157">9469 14369 312 0,'0'15'115'0,"17"-6"-62"0,-7 9-64 15,0-12 18-15,0 6-12 16,4-3-1-16,-4 0-13 15,0 0-3-15,0 3 12 16,0 0-28-16,0 0-11 0,-3 0-55 16</inkml:trace>
  <inkml:trace contextRef="#ctx0" brushRef="#br0" timeOffset="158">9827 14321 248 0,'3'12'93'0,"4"-3"-50"0,-1 3-50 0,1-6 14 16,0 9-7-16,0 9 0 15,-1 0 26-15,1 6 12 16,-3 6-18-16,-4 3 2 0,-4 9 2 15,-9 3-18-15,-4 3-7 16,-10 3-55-16,-10 0-26 16,0-3-44-1</inkml:trace>
  <inkml:trace contextRef="#ctx0" brushRef="#br0" timeOffset="159">10049 14789 212 0,'-3'6'82'0,"3"-3"-44"0,0 0-42 16,0-3 13-16,3 3-10 16,1 0-1-16,2 0 1 15,1 3 2-15,0 0 0 16,3 3 13-16,0 3 7 0,0 6 1 16,0 0-1-16,4 9 0 15,3 3 1-15,0 0-3 16,3 6-2-16,0-6-9 15,-7 9-3-15,1-6-3 16,-1-3 1-16,-2-3-18 0,-1-3-4 16,0-3-33-16,-3-3-14 15,-1-3-49 1</inkml:trace>
  <inkml:trace contextRef="#ctx0" brushRef="#br0" timeOffset="160">10437 14723 208 0,'0'-3'79'0,"0"6"-42"0,-3-3-28 16,-1 3 22-16,1 0-8 16,-4 3-1-16,-3 6 1 15,-3 6 0-15,-8 3-12 16,1 9 18-16,-10 9 7 0,-7 3-1 15,-4 3 0-15,1 9-18 16,-11-3-5-16,1-3-13 16,2-3-1-16,8-6-40 15,3-6-16-15,10-6-103 16</inkml:trace>
  <inkml:trace contextRef="#ctx0" brushRef="#br0" timeOffset="161">10650 14516 184 0,'0'0'68'0,"0"3"-36"0,3-3-31 16,-3 0 14-16,0 0-10 16,0 0-3-16,0 0 1 15,0 0 2-15,0 0-2 16,0 6 0-16,0 0 1 0,-3 3 9 16,-1 0 6-16,1 3-6 15,0 3 0-15,-1 6-3 16,1 3 1-16,-4 0 0 0,4 3 3 15,-1 0 2-15,1 0-1 16,0 0-1 0,-1-3-1-16,4-3-7 0,4-6-2 15,-1-3-2-15,7-6-4 16,4-3 1 0,-1-6 1-16,4-6 0 15,3-3-5-15,0-3 1 16,-3 0-3-16,0 0 2 15,0-3 3-15,-4-6 1 16,1 6-2-16,-4 0 2 16,0 6 3-16,-3 0 1 15,0 6-1-15,-1-3-2 0,-2 6 1 16,-1 0 1-16,1 0 1 16,-1 18-1-1,0-3-2-15,1 3 3 16,-1 3 0-16,4 0 1 15,0 0 2-15,-1 3-3 16,1-3 0-16,0 0-3 16,0-3-1-16,-4-3-21 15,0-3-8-15,-3-6-34 16,0-3-11-16,0-6-32 16</inkml:trace>
  <inkml:trace contextRef="#ctx0" brushRef="#br0" timeOffset="162">10903 14363 244 0,'-4'0'93'0,"4"3"-50"0,0-3-35 0,0 0 24 16,0 0-22-16,4 6-5 15,-1 0-2-15,0 6 0 16,1 6-1-16,-1 0-2 0,1 0 3 15,-1 6-13-15,0-6-3 16,1 0-32-16,-4 0-12 16,0-3-46-1</inkml:trace>
  <inkml:trace contextRef="#ctx0" brushRef="#br0" timeOffset="163">11149 14324 212 0,'7'0'82'0,"-7"3"-44"0,3 0-36 15,0 3 19-15,1 0-13 16,3 3-4-16,-1 9 5 16,1 6 4-16,0 6-6 15,-4 3 2-15,1 6 2 0,-8 9-2 16,-3 0 0-16,-6 3-3 15,-1 3 1-15,-6-3-33 16,-17 6-12-16,-7-6-78 16</inkml:trace>
  <inkml:trace contextRef="#ctx0" brushRef="#br0" timeOffset="164">11577 14936 124 0,'-3'0'46'0,"0"-3"-24"0,3 6-26 0,0-3 8 15,0 0-4-15,0 0 13 16,-7 0 8 0,0 3 3-16,0 3 3 15,1-6-4-15,-5 6 0 16,1 0-12-16,4 0 0 0,-1 0 0 15,0 0-2-15,4-3 2 16,-1 6-2-16,1-6 2 16,0 0-2-16,3-3 2 15,0 3 0-15,0-3 1 16,0 6 0-16,10-6 2 16,-4-3-3-16,8 3-1 15,-1 0-4-15,1 0-1 0,3 0-3 16,0 3 1-16,0 0 2 15,-1-3 2 1,5 0 3-16,-1 3 4 0,4-3-6 16,6 0 0-16,0-3-4 15,1 3-1-15,2-3-1 16,1 3 1-16,0 3-2 16,3 0 2-16,3 3 2 15,1 0 2-15,-7 0-3 16,-4-3-3-16,-3 0 0 15,-7-3-1-15,0-6-69 16,-3-3-30-16,-7-12-43 16</inkml:trace>
  <inkml:trace contextRef="#ctx0" brushRef="#br0" timeOffset="165">12643 14990 80 0,'-6'-15'33'0,"2"18"-18"0,1-9-2 0,3 6 11 0,0-3 5 16,-4 3 2-16,1 0-5 15,0 0 0 1,3 0-12-16,0 0-8 15,0 0 1-15,0 0 2 0,3 0-1 16,0 0 1-16,1 0 3 16,3 0 5-16,3 0-7 15,0 0-3-15,3-6-2 16,1 0 1-16,3 3-3 16,10 0 0-16,0 0 1 15,0 0 0-15,0 0-2 16,3-3-2-16,4 0 1 15,-4 0-1-15,7 3-3 16,4 0 2-16,-4 0 7 0,0 0 6 16,-3-3-4-1,-1 3 0-15,1 0-2 0,7-3-1 16,-4 3-3-16,0 0-2 16,-3 3 1-16,-1 0 1 15,1 0-3-15,0 0 0 16,-4 3 1-16,4 0 0 15,3 0 0-15,0 0 2 16,-3 3-1-16,-4-3 2 16,0 3 0-16,-3-3 1 15,7 0-2-15,3 0 1 16,-3 0 0-16,-4 0 1 16,-6-3 0-16,6 3 2 15,1 6-5-15,-1-9-3 0,0 9 1 16,4-3 0-16,3 0 1 15,0-3 0-15,-3 0 0 16,0 0 2-16,0 3-1 16,-4-6-1-16,4 0-2 15,3 3 1-15,-3-3 3 16,-4 0 1-16,4 6-4 16,-1-6 1-16,1 3 0 15,-4-3 0-15,8 0-3 16,-1 0 2-16,0 0 1 15,0-3 2-15,-3 3-1 16,3-6-1-16,-7 0 1 16,14 0 1-16,-4 9-3 15,-2-9 0-15,-1-3 1 0,0 6 2 16,0 0-3-16,7 0 0 16,0 6 1-16,-1-6 0 15,-2 0 0-15,-4 0 0 16,0 9 0-16,-3-9 0 15,10-6 0-15,-4 9 2 16,1 0-1-16,-1 0 2 16,-3 9-4-16,0-9-2 15,7 6 2-15,7-6 0 16,-11-3 1-16,4 9 2 16,-3 0-3-16,-1-3 0 15,1 3 3-15,2 0 1 0,-2 0-4 16,-1 0-1-16,1-3 5 15,3 0 3-15,10-3 1 16,-7 3 3-16,0 0-1 16,0 0 0-16,-3 3 1 15,10-3 1-15,-7 0-5 16,-3 0-2-16,0 3 2 16,-3-3 3-16,3 0-6 15,-11-3-4-15,-2 0-18 16,-8 0-5-16,-16-3-241 31,-10 0 115-31</inkml:trace>
  <inkml:trace contextRef="#ctx0" brushRef="#br0" timeOffset="166">13203 15290 124 0,'-3'3'49'0,"3"-3"-26"0,0 3-23 15,0-3 13-15,0 0-9 16,0 0-2-16,0 6 3 16,0 0 1-16,0 0-2 15,0 3 13-15,0 0 8 0,0 0-2 16,0 3 1-16,0 6-2 16,0 9-2-16,0 3 1 0,0 0-1 15,0 3-3-15,-3 9 0 16,-1 0 2-16,1 0 2 15,-4-3-5-15,0 0-1 16,1-3-9-16,-1-6-2 16,0-3-11-16,0-9-3 15,4-3-48-15,-4-6-21 16,7-9-42 0</inkml:trace>
  <inkml:trace contextRef="#ctx0" brushRef="#br0" timeOffset="167">13534 15593 140 0,'-7'3'55'0,"7"-3"-30"0,4 0-25 0,-4 0 19 16,13 3-5 0,7 0 0-16,1 0 0 15,-1 0-7-15,0-3 0 16,4 0 0-16,3 0-1 0,3 0-1 15,4 0-1-15,3 0 2 16,-7-3-3-16,-3 3 0 16,0 0-12-16,-3-3-4 15,-7 0-51 1,-1-3-47-16,-5-3 35 16</inkml:trace>
  <inkml:trace contextRef="#ctx0" brushRef="#br0" timeOffset="168">13773 15404 192 0,'-6'27'71'0,"2"-21"-38"0,-2 18-39 15,6-15 12-15,0 0-4 16,0 3 1-16,0 0 12 16,6 6 5-16,-6 0-10 15,0 0 3-15,0 9 3 0,0 6-6 16,4 0-3-16,-4 0-11 16,0-3-3-16,0 0-56 15,-4-3-69-15,-2-9 27 16</inkml:trace>
  <inkml:trace contextRef="#ctx0" brushRef="#br0" timeOffset="169">14219 15635 188 0,'-10'9'71'0,"6"-9"-38"0,1 15-32 16,3-9 14-16,0 0-10 15,0-6-1-15,0 0 0 16,0 6 0-16,3 3-2 16,1 0 7-16,2 0 6 0,1 0-1 15,3-3 2-15,4 0-5 16,-1 0 1-16,7-3-5 0,4 0 1 15,0-3-3 1,-1-3 0-16,1-9-1 0,-1-9 2 16,-2 0-3-16,-4 0-2 15,-1 0-5-15,-2 0 0 16,-4 3-3-16,0 0 2 16,-3 3 3-16,-7 3 3 15,0 3 2-15,-3 0 1 16,-4 6 0-16,-3 0 2 15,-4 3 1-15,1 6 1 16,-4 3 0-16,-7 3 2 16,4 3-1-16,0 9 2 15,3 3 0-15,0 3 3 0,4 3-1 16,2 0 0-16,5 0-7 16,2 6-4-16,8 3-4 15,13-3 1-15,3-3-4 16,3-6 1-16,8-6-40 15,2-6-18-15,8-9-74 16</inkml:trace>
  <inkml:trace contextRef="#ctx0" brushRef="#br0" timeOffset="170">14725 15284 92 0,'-4'-6'35'0,"4"6"-18"0,-3-3-20 16,3 3 6-16,0 0 3 15,0 0 4-15,0 0 14 16,0 0 8-16,0 3-6 16,-3 0-3-16,-1 3-9 15,1 0-4-15,3 0-5 16,0-3-4-16,0 3 2 0,-4 0 2 15,4 0 2-15,0 0 3 16,0 0 4-16,0 0-6 16,0 0 0-16,0 3-2 0,0 0-1 15,0 0-1-15,0 6 0 16,0-3-2-16,4 0 1 16,-4 6 0-16,0-3 3 15,3 0 1-15,1-3 3 16,-4 0-3-16,3-3-2 15,-3-3-2-15,3-3-3 16,4 0 3-16,0-3 2 16,-4-3 2-16,4-9 3 15,0-9-3 1,-1 0-4-16,1 0-2 16,3 3-3-16,-3 0 1 0,0 0 1 15,6 3 0-15,-3 3-3 16,1 3 2-16,-5 0-1 15,1 3 0-15,0 6 2 16,-4 3 0-16,1 3 0 16,-1 6 0-16,-3 9 0 15,3 6 2-15,7 0 1 16,-10-6 1-16,11-3-2 16,-5-3 1-16,1-3 0 15,0-3 3-15,0-6 6 16,3-3 2-16,0-9-5 15,0-9-1-15,-3 0-13 16,3 0-4-16,-4 0-25 16,1-3-8-16,0 3-40 15,0-3-61-15,-1 6 34 16</inkml:trace>
  <inkml:trace contextRef="#ctx0" brushRef="#br0" timeOffset="171">15065 15155 208 0,'-3'18'79'0,"3"-15"-42"0,0-3-45 15,0 0 10-15,0 0-3 16,0 0 0-16,7 0 5 16,0 0 2-16,6 0-2 15,-3 0 6-15,10 3 5 16,1 0-3-16,-4-3-8 15,-1 3-3-15,1-3-6 16,-3 3-1-16,-1-3-28 16,-3 0-10-16</inkml:trace>
  <inkml:trace contextRef="#ctx0" brushRef="#br0" timeOffset="172">15224 15029 140 0,'0'6'52'0,"0"-9"-28"0,-3 9-28 0,3-6 8 0,0 0-4 15,0 0 0-15,0 0 8 16,0 6 5-16,0 0-6 15,0 3 9-15,-4 0 6 0,4 6-5 16,-3-3-2-16,-1 0-6 16,1 9-1-16,0 0-5 15,-1 0-2-15,-6 3 8 16,0 0 6-16,3 0 2 16,1-3 1-16,2 0-5 15,1-3-3-15,10 0-1 16,-1-6-8-1,4 0 0-15,1-3-3 16,2-6-2-16,1-3-26 16,-1-3-10-16,1 0-55 15,2-6-35-15,8 0 55 16</inkml:trace>
  <inkml:trace contextRef="#ctx0" brushRef="#br0" timeOffset="173">15443 15224 208 0,'-3'3'79'0,"3"0"-42"0,0 0-43 15,0-3 14-15,0 0-9 16,7 3 0-16,-1 3 5 16,1 0 5-16,0 3-5 15,3 3 9-15,0 0 4 0,0 3-5 16,0 3-2-16,0 0-8 15,1 6-3-15,-1 3 0 16,3-3 2-16,-6 0-7 16,0-6-1-16,-1-3-34 15,-2-3-13-15,-1-6-38 16</inkml:trace>
  <inkml:trace contextRef="#ctx0" brushRef="#br0" timeOffset="174">15710 15140 212 0,'-7'9'82'0,"4"3"-44"0,-18-6-42 0,11 0 13 0,-3 6-7 15,-1 0 1-15,1 0 20 16,-4 3 9-16,-3 6-15 15,-1 3 15-15,1 0 5 0,-3 6-30 16,2-3-12-16,4 6-46 16,4-6-18-16,6-6-50 15</inkml:trace>
  <inkml:trace contextRef="#ctx0" brushRef="#br0" timeOffset="175">15501 15341 124 0,'0'0'46'0,"0"0"-24"0,0 0-21 0,0 0 8 16,0 0-3-16,0 0-1 15,0 0 3-15,0 0 3 16,0 0-6-16,-4 0 4 0,1 3 1 16,-1 0 1-16,1 3 3 15,-4 0-5-15,1 0-1 16,-1 9 0-16,0 0 0 0,-6 6-4 15,-1-3-3-15,-3-3-27 16,0 0-12-16,4-6-43 16</inkml:trace>
  <inkml:trace contextRef="#ctx0" brushRef="#br0" timeOffset="176">15848 15164 88 0,'-3'9'33'0,"6"-21"-18"0,-3 18-20 16,0-9 6-16,3 0-3 15,-3 3-2-15</inkml:trace>
  <inkml:trace contextRef="#ctx0" brushRef="#br0" timeOffset="177">15851 15158 129 0,'0'3'8'0,"0"-3"2"16,0 6 4-16,0-3-3 16,0 0-1-16,0 0-4 15,-3 0-1-15,3 0 3 16,-3 0 3-16,-1 0 0 16,4 3 1-16,0 0-4 15,0 0-3-15,-3-3-2 16,0 3 0-16,3-3 0 0,0 3-1 0,-4 0 1 15,1 0 0-15,-1 0 3 16,1 0 6-16,3 0 2 16,-3 0-1-16,3 0 0 15,0 0-3-15,0 0-1 16,0-3-5-16,0 3-1 16,-4-3-3-16,4 0-1 15,0 0 5-15,0 3 2 16,0-6 0-16,0 6 1 0,4 0-4 15,-1-3-2-15,0 3 0 16,-3-6 1-16,4 3-1 16,-1 0 2-16,4-3 2 15,3-3 7 1,0 0-3-16,0-3-4 16,4 0-3-16,-4-3-4 15,0 0-1-15,0 0-1 16,0 3 3-16,0 0 2 15,-3 0 2-15,0 0-4 16,0 0 1-16,-1 3 0 16,1 0 0-16,-4 0 0 15,1 0 2-15,-4 3-1 16,0 0 2-16,0 0-7 0,3 6 1 16,1 0 3-16,-1 3 4 15,0 0-1-15,1 3 0 16,-1 0 1-16,0-3 2 15,1 0-3-15,-1 0-2 16,1-3-5-16,-1 0 0 16,0-3-16-16,-3-3-6 15,4-3-34-15,-4-3-11 16,0-3-16 0</inkml:trace>
  <inkml:trace contextRef="#ctx0" brushRef="#br0" timeOffset="178">16013 15092 176 0,'-6'3'68'0,"6"3"-36"0,-4-3-37 16,4-3 12-16,0 0-6 15,0 0-1-15,4 6 14 16,-1 0 7-16,0 0-10 15,1 0-4-15,-1 6-11 16,0-3-9-16,1 0-44 16,3-3-54-1</inkml:trace>
  <inkml:trace contextRef="#ctx0" brushRef="#br0" timeOffset="179">16260 15122 204 0,'-14'12'77'0,"14"-6"-42"0,-3-3-41 0,3-3 12 0,0 0-9 15,0 9 2-15,0-3 5 16,3 0 2-16,0 6-2 16,1-3 10-16,3 3 6 15,-1 0-4-15,1 0-1 0,-4 3-3 16,1 3 0-16,-4 0 7 16,-4 6 5-16,-2 6-7 15,-15 9-2-15,-5-3-44 16,-8-3-17-16,0-6-82 15</inkml:trace>
  <inkml:trace contextRef="#ctx0" brushRef="#br0" timeOffset="180">21772 10729 84 0,'0'-3'33'0,"0"3"-18"0,0 0 0 0,0 0 15 15,0 0-7-15,0 0-1 16,0 0-13-16,0 0-3 15,0 0-2-15,0 0 0 16,0 0-2-16,0 0 3 0,0 0 4 16,0 0-3-16,0 0-1 15,3 3 2-15,-3-3 0 16,0 0-1-16,0 0 1 16,3 3-2-16,11 0 0 15,-4-3-1-15,-3 0 0 16,0 0 0-16,-4 0 0 15,0 0 0-15,1 0 2 0,-1 3-1 16,7-3 2 0,0 0-2-16,0 0 0 15,-3 0 1-15,3-3-3 16,-3 3 0-16,0 0 1 16,0 0 0-16,-1 0 0 15,1 0 2-15,0 0-3 16,0 0-2-16,-1 0 0 15,1 0-1-15,0 0 0 16,-7 0 2-16,7 0 1 16,-1 3 1-16,-2 0 2 15,-1 0 1-15,4-3-3 16,0 0-3-16,-7 0 0 16,3 3-1-16,4 0 0 15,-7-3 0-15,6 3 0 0,-2-3 0 16,-4 0 0-16,3 3 2 15,4-3-1-15,-7 0 2 16,7 3-2-16,-7-3-1 16,0 0-2-16,3 3 1 15,-3-3 3-15,0 0 3 16,3 3-2-16,-3-3 0 16,4 3-1-16,-4-3 1 15,0 0-2-15,10 3-1 16,0 0 1-1,-3 0-1-15,-1 0 0 16,1 0 0-16,-3 0 0 16,-4-3 0-16,3 3 0 0,7 3 0 15,0 0 0 1,-3 0 2-16,0 3-3 16,-1 3 0-16,1 3 1 15,0 0 2-15,-4 12-3 16,1-6 0-1,-1-3 3-15,-3 3-1 16,0-3-1-16,-3 3 1 16,-4-3 1-16,0 0-1 15,-6 0 2-15,-1 6 2 16,-3-6 4-16,4 6-4 16,-4-3-3-16,3-3-1 15,-2-3-1-15,-1-3-3 0,3 0 2 16,-3-3 1-16,4-3 2 15,-1-3-1-15,1-6-1 16,3 0-10-16,-4-6-4 16,1-6 2-16,3 0 3 15,10 0 2-15,0-3 3 16,0 6-1-16,3 0 4 16,0 0-2-16,1 0-1 15,3 3 3-15,3 3 2 16,3 3 0-16,1 0-1 15,3 0 1-15,-1 0-1 16,8 3-31-16,6-3-14 0,1 3-59 16</inkml:trace>
  <inkml:trace contextRef="#ctx0" brushRef="#br0" timeOffset="181">22355 10963 172 0,'-3'0'66'0,"6"0"-36"0,-3-3-33 0,0 3 11 15,10 3 0-15,1-3 5 16,-1 0-7-16,0-3-3 15,3 3-2-15,-3 0 3 0,4-3 2 16,-1 3 0-16,1-9 1 16,-1 0 2-16,-2 0 2 0,2 0-5 15,-3-6-4-15,-3 0 1 16,0 0 0-16,-1 0-1 16,-2 3 1-16,-1 0 0 15,-3-3 1-15,0 6 4 16,-3 0 3-16,-1 0-6 15,1 3-1-15,-4 0-2 16,1 3-2-16,-1 0 3 16,-3 3 2-16,0 6 0 15,-1 3 0-15,1 3-1 16,-3 0 2-16,-4 9 1 16,3 3 1-16,1 0-4 15,3 3-1-15,-4 0 1 16,8-3 2-16,2 0-3 15,4 0 0-15,10 3-1 16,4-3-2-16,-1 0-2 16,4-6 1-16,3-6-48 0,1-6-21 15,9-12-45 1</inkml:trace>
  <inkml:trace contextRef="#ctx0" brushRef="#br0" timeOffset="182">22784 10759 116 0,'-7'-9'46'0,"4"6"-24"0,3-3-24 16,0 3 9-16,0 0-10 16,0-3-2-16,0 0 2 15,0 0 3-15,0 3 7 16,0 0 6-16,0 0 4 0,0 3 4 15,0 0-2-15,0 0-2 16,3 6-9-16,0 0 4 16,4 3 1-16,0 3 5 0,0 0 1 15,-1 3-2-15,4 0 0 16,1 0-7-16,-1 6-2 16,3 0-4-16,1 0-1 15,-4 0 1-15,0-3 0 16,0-3-5-16,-3-3-1 15,0-3-37-15,-1 0-14 16,1-3-48 0</inkml:trace>
  <inkml:trace contextRef="#ctx0" brushRef="#br0" timeOffset="183">22936 10714 192 0,'-7'3'71'0,"7"0"-38"0,-7 3-43 15,4-3 11-15,-1 0-1 16,-2 3 2-16,-5 0 11 0,-2 3 3 15,-1 3-7-15,1 3 6 16,-4 0 2-16,0 9-12 16,-3 9-2-16,0-6-42 0,0 0-16 15,3 3-35 1</inkml:trace>
  <inkml:trace contextRef="#ctx0" brushRef="#br0" timeOffset="184">21552 11443 128 0,'0'-6'49'0,"4"-9"-26"0,-1 0-23 0,7 12 13 15</inkml:trace>
  <inkml:trace contextRef="#ctx0" brushRef="#br0" timeOffset="185">21590 11392 252 0,'16'-9'34'15,"5"3"-17"-15,2 3-1 0,4 0-2 16,14 3-7-16,-1-3-4 16,7 0-2-16,1 0-1 15,9 0 2-15,0 0 3 0,4 3 7 16,3 0 4-16,10 3-4 16,-6 0 1-16,-1 3-8 15,4 0-1-15,-7 0-4 16,0-3-1-16,-6-6 1 15,-4 0 2-15,0 0-8 16,0 3-1-16,-10-3 6 16,-7 0 5-16,-10 3-75 15,-11 6-73 1,-16-6 37-16</inkml:trace>
  <inkml:trace contextRef="#ctx0" brushRef="#br0" timeOffset="186">22001 11542 192 0,'-3'3'71'0,"-1"-3"-38"0,8 3-39 0,-4-3 12 0,3 0-6 16,4 0 0-16,-4-3 2 15,4 3 1-15,0 0-1 16,6 0 3-16,-3 0 4 0,7 0-5 15,-3 0 0-15,-1 3-2 16,1 0 1-16,-1 0-2 16,1 3-1-16,-1 0 7 15,1 9 3-15,-1 6-1 16,1 0 0-16,-4 3-3 16,-3 0-1-16,-4 3-3 15,0 0-2-15,-6 0 3 16,0-3 0-16,-4 3 1 15,-3-3 0-15,0 3 0 16,-1-4 2-16,-5-5 1 16,-8-6 3-16,4-3-1 15,-1-9 0-15,5-3-5 0,-1-6-1 16,7 0-1 0,3-3 1-16,3-2-4 0,4-4-2 15,0 3-3-15,11 0 1 16,9 3 1-16,0 0 2 15,0 0-17-15,1 3-4 16,2 0-42-16,4 3-15 16,-3 3-8-1</inkml:trace>
  <inkml:trace contextRef="#ctx0" brushRef="#br0" timeOffset="187">22504 11581 116 0,'-4'3'44'0,"4"-3"-24"0,0-6-19 16,0 6 8-16,0 0-8 15,0 0-2-15,0 0 8 16,0 0 8-16,0 0 5 15,0 0 3-15,4 3-10 16,-1-3-3-16,1 3-6 16,-1 3 4-16,0-6 2 0,1 3-1 15,-1 0 2-15,-3-3-2 16,7 3 0-16,-1 6-3 16,-2 0-1-16,-1-3 3 0,7 9 7 15,0 0-4 1,-3-3 4-16,7 3 0 15,-4 3-2-15,0 0 0 16,0 3-3-16,0 0-1 16,-3 0-3-16,0 6 1 15,-1-3-4-15,1 3-2 16,0 2-3-16,-4-8-1 16,1-3-20-16,-1-3-8 15,4-3-33-15,-7-3-13 16,3-3-20-1</inkml:trace>
  <inkml:trace contextRef="#ctx0" brushRef="#br0" timeOffset="188">22764 11569 208 0,'-7'3'77'0,"3"-3"-42"0,-6 6-34 15,7-3 14-15,-4 9-8 16,-3 9 1-16,-3 0 12 16,-1 3 7-16,-6 3-13 15,-11 3 10-15,4 0 3 0,0 6-21 16,0 0-9-16,4-3-44 0,3-4-18 16,6-5-50-1</inkml:trace>
  <inkml:trace contextRef="#ctx0" brushRef="#br0" timeOffset="189">23256 11338 108 0,'-7'3'41'0,"7"-3"-22"0,0 0-16 15,0 0 12-15,0 0 0 16,0 0 0-16,0 0 10 0,4 3 4 16,2 3 0-16,1-3 2 15,0-3-17 1,3 0 1-16,0 0 1 0,4 0-4 0,2 0-2 15,8 3-3-15,-4-3 0 16,4 0-2-16,-4 0 0 16,0 0-3-16,1 0-2 15,-4 0-21-15,-1-3-11 16,-5 3-79 0</inkml:trace>
  <inkml:trace contextRef="#ctx0" brushRef="#br0" timeOffset="190">23232 11536 208 0,'-3'3'79'0,"6"3"-42"0,4-9-41 16,0 0 15-16,3 3-4 16,4-3 3-16,2 0-1 15,15 0 0-15,-4 3-5 16,3-3-3-16,0 3 0 0,1 0-12 16,-4 0-5-16,0-3-52 15,7 0-53 1,-7 0 32-16</inkml:trace>
  <inkml:trace contextRef="#ctx0" brushRef="#br0" timeOffset="191">23981 11395 256 0,'-3'0'96'0,"6"0"-52"0,1 3-54 16,2 0 14-16,1 3-3 15,3-6 1-15,4-3 4 16,3 0 1-16,3 0-3 15,7-6 2-15,-4 0 3 0,1 0-3 16,-4 0 2-16,1 0-5 16,-5-6 0-16,-2 0-1 15,-4 0 1-15,-3 3-2 16,-4 0-1-16,-3 0 3 16,-3 3 0-16,-4 0 1 15,-6 3 0-15,-1 3 0 0,-3 3 2 16,-3 3-3-1,0 3-2-15,-1 3-3 0,1 3-1 16,0 3 4-16,0 0 1 16,0 6 2-16,3 6 2 15,-4 0-1-15,5 0 2 16,2 0 0-16,11 0 1 16,3 0-7-16,3-6-2 15,7 0-3-15,4 3 0 16,3-6-22-16,6-3-7 15,14-6-61 1,0-12-64-16,0-3 46 16</inkml:trace>
  <inkml:trace contextRef="#ctx0" brushRef="#br0" timeOffset="192">24501 11134 256 0,'-14'3'96'0,"11"0"-52"0,0-3-54 0,3 0 16 16,0 0-11-16,0 0-1 15,6 9 3-15,1 0 3 16,3 3 1-16,0 0-1 0,0 3 1 16,4 3 3-16,-1 0 2 15,1 0 0-15,6 0 1 16,4 0-4-16,-1 6-2 16,-2-6-3-16,-5-3 1 15,1 0-17-15,-3-6-8 16</inkml:trace>
  <inkml:trace contextRef="#ctx0" brushRef="#br0" timeOffset="193">24852 11017 304 0,'-14'3'112'0,"4"12"-60"0,-14 0-45 16,11-6 23-16,-4 9-7 16,-17 9-2-16,-6 3-5 15,-4 6 0-15,-7 0-9 16,-6-3-39-16,-4 3-17 0,4 3-103 16</inkml:trace>
  <inkml:trace contextRef="#ctx0" brushRef="#br0" timeOffset="194">19889 12840 160 0,'-3'3'60'0,"3"-3"-32"0,3 0-33 16,-3 0 12-16,0 0-4 15,0 0 3-15,7 0 1 16,-7 0 1-16,4 6-4 15,-4 6 2-15,0 9 3 0,-4 9-7 16,-3 0-1-16,-3 0-43 16,-10 9-59-1,0-3 16-15</inkml:trace>
  <inkml:trace contextRef="#ctx0" brushRef="#br0" timeOffset="195">19589 8810 88 0,'0'0'33'0,"0"0"-18"0,0 0-9 15,0 0 9-15,0 0-4 16,0 0 1-16,0 0-7 0,0 0-1 16,0 0 0-16,0 0 0 15,-3 0 4 1,-1 3 3-16,1 0-2 0,0 0 0 15,-1 0-3-15,1-3-1 16,0 3-3-16,-1 0-4 0,1 6 1 16,-4 0-1-16,0 0 0 15,1 6 2-15,-5-3 0 16,1 0 0-16,0 0 0 16,0 3 0-16,0-3 0 15,3 0 0-15,0 0 2 16,-3 3-1-1,4 0-3-15,-1 0-1 0,0 0 2 16,0 0 0-16,4 3 1 16,0 0 0-16,-1 3 0 15,1-3 2-15,3 0-3 16,-4 0-2-16,4 0 2 16,0-3 2-16,0 0 0 15,4 3-1-15,-4 0 1 16,3 0-1-16,-3-3 0 15,4 3 0-15,-1 3-3 16,0-3 0-16,4 6 2 16,-4-3 0-16,4 0 1 15,-3-3 0-15,-1 0 0 16,0 0 2-16,1-3-3 16,-1 0 0-16,7 0 1 15,-3-3 2-15,0 0-1 0,-1 0 2 16,5-3-4-16,-1 3-2 15,0-3 2-15,-3 6 0 16,-1 6 1-16,4-3 0 16,1-3 0-16,-1 0 0 15,0 0 0-15,0 0 0 16,0 0-3-16,4 0 2 16,-1 0 3-16,0-1 1 15,1 1-4-15,-1 0-1 16,1 0 1-16,3 0 2 15,6 3 0-15,1 3-1 16,-4 3 1-16,-3-3-1 16,0 0-3-16,0 0 2 0,-4-3 1 15,1 0 0-15,-1 0 2 16,1 3 1-16,-4 0-4 16,4 0 1-16,-4 3 0 15,0-3 0-15,-4 3 2 16,1-3 1-16,0 0-4 15,0 0 1-15,-1 0-5 16,-2 0-1-16,-1 0 0 16,1 0 4-16,-1 0 1 15,0 3 1-15,7 0 0 16,-10-6 0-16,0 9 0 16,7-3 2-16,0-6-3 15,-10 6 2 1,6-3 2-16,-6-3-4 0,-1 0 1 15,1 0 0-15,-1-3 0 16,1 0 0-16,-4 0 0 16,1 6 0-16,-1-3 2 15,0 3-3-15,0-3 0 16,-3-3 1-16,0 0 2 16,0-3-3-16,0-3 0 15,3 0 1-15,0-3 2 16,1-3-1-16,2 0-1 15,4-3 1-15,0-3-1 16,4-6-3-16,2 3 2 0,5-3 3 16,-1-6 3-16,3 3-2 15,1 0-2-15,2 0 2 16,8 0 2-16,0 0-2 16,-4 3-2-16,0 0 0 15,4 0 1-15,-1 3-1 16,1 0-1-16,0 0 1 15,-4 3-1-15,7 0 0 16,-4 3 0-16,4 0 0 16,-3 3 2-16,-4 0-1 15,-3 0-1-15,0 3-2 16,0 0 1-16,-4 0 1 16,4 9 2-16,-3-3-1 15,-1 6 2-15,1-3-4 0,-4 3 0 16,0 0 1-16,-3 0 2 15,-1 0-3-15,1 3 0 16,0 0 1-16,3-3 2 16,-3 0-3-16,6 6 0 15,-3 0 3-15,1 9 1 16,-1-6-4-16,3 0 1 16,-3 0-2-16,0-3 0 15,1-3 2-15,-1 0 2 16,0-3-3-16,-3-3 0 15,3 15 1 1,0-3 0-16,0-3 2 16,0-3-1-16,0 0-1 15,0-3-2-15,0 0 1 0,1 0 5 16,-1 0 2-16,3 0-7 16,-3-3-4-16,4 0 3 15,-1 0 0-15,4 0-1 16,7 6 2-16,-4-6 1 15,4 9 2-15,-4-9-1 16,-3 6-1-16,0-3 1 16,-1 0-1-16,5 0 0 15,-4 3 0-15,-1-3 0 16,1 0 0-16,-3 0 0 16,6 6 0-16,4 3 0 15,-1-3 0-15,-3 0-3 16,1 0 2-16,-1-3 1 15,0 0 2-15,0 0-1 0,4 0-1 16,-4-3-2-16,1 0 1 16,-1-3 1-16,7 0 2 15,3 0-3-15,-3 3 0 16,0-3 1-16,-3 8 2 16,-1-8-3-16,1 0 0 15,0 0 1-15,-4-3 0 16,7 3 0-16,3-3 0 15,-3 0 0-15</inkml:trace>
  <inkml:trace contextRef="#ctx0" brushRef="#br0" timeOffset="196">13257 14234 136 0,'-3'6'52'0,"3"-3"-28"0,0 0-26 0,0-3 9 15,0 0-5-15,0 0 1 16</inkml:trace>
  <inkml:trace contextRef="#ctx0" brushRef="#br0" timeOffset="197">13267 14246 245 0,'11'0'19'0,"-1"0"2"15,7 3 2 1,-4-3-9-16,1 3-1 15,-1 0-5-15,0 0-3 16,4 0 2-16,0-3 2 16,0 0-4-16,0 0-1 0,3-3 0 15,-3 0 0 1,0 0 0-16,0-3 0 0,3-3-2 16,-3-3-2-16,-4 0 3 15,-2 0 0-15,-5-6-4 16,1 3 1-16,-10 0 4 15,-4 0-2 1,0 0 1-16,0 3-3 16,-3 0-1-16,0-3 3 15,0 3 1-15,-3 3 1 16,-1 0 2-16,1 3 3 16,-1 3 2-16,-3 3-3 15,0 3 0-15,0 3-3 16,-3 3 0-16,-3 6-3 15,-1 3-2-15,4 6 5 0,0 0 1 16,-1 0 2 0,4 3 2-16,1 0 1 0,2 3 3 15,4 0-5-15,0 0-3 16,3 3-3-16,4-3 0 16,6 0 0-16,4-3 3 15,6 0 3-15,11 0 5 16,3-6-10-16,7-3-5 15,6-6-2-15,7-6 2 16,7-6-62-16,0-6-27 16,-6-3-49-1</inkml:trace>
  <inkml:trace contextRef="#ctx0" brushRef="#br0" timeOffset="198">13591 13815 116 0,'-3'0'44'0,"3"0"-24"0,0 0-17 0,0 0 12 16</inkml:trace>
  <inkml:trace contextRef="#ctx0" brushRef="#br0" timeOffset="199">13591 13809 204 0,'0'-3'5'15,"4"0"-1"-15,2 0 2 0,1 0 6 16,-7 0 2-16,7 0 4 15,-11 3 1-15,8 0-10 16,-8 0-3-16,8 0-4 16,-1 0-2-16,1 0 3 15,-1 0 0-15,-3 0 3 16,0 0 3-16,0 0 0 16,3 3 0-16,1 0-5 15,-1 3-1-15,0 0-1 16,4 0 1-16,-3 3-2 15,-1 0-1-15,0 0 7 16,1 0 3-16,-1 6 1 16,0-3 3-16,1 6-5 15,-1-3-1-15,-3-3-4 16,4 0-3-16,-1-3 0 16,0 3 1-16,1-6-1 0,-1 0 2 15,-3-6 0-15,3 3 3 16,-3-3-5-16,4 3-1 15,3-3 2-15,-1-3 1 16,1-3 1-16,-4-3 0 16,4 3-2-16,-3-9 1 15,2 3-2-15,-2 0-1 16,2 0 1-16,1 0-1 16,-3 3-3-16,2 0 2 15,1 3 1-15,-4 0 2 0,1 3-1 16,-4 3-1-16,10 0-2 15,-3 6 1-15,-1 0 1 16,1 6 0-16,0 6 0 16,3 3 0-16,-7-6 0 15,8 3 2-15,-1-6-1 16,-4-3 2-16,4-3 4 16,-3-3 6-16,3-3 4 15,0-21 4 1,1 0-9-16,-5 0-6 15,1 0-5-15,0-3-11 16,0 0-4-16,-1 0-39 16,-2 3-18-16,-1-6-54 15</inkml:trace>
  <inkml:trace contextRef="#ctx0" brushRef="#br0" timeOffset="200">14040 13590 148 0,'-3'6'55'0,"3"-6"-30"0,-4 3-23 16,4-3 12-16,0 0-9 15,0 0-3-15,0 0-1 16,0 0 1-16,4 3-1 16,2 0 8-16,8 3 4 0,-4 3 7 15,7-6 2-15,0 0-9 16,0 0-3-16,3 0-6 16,0-3-1-16,-3 0-1 0,3 0-2 15,-3-3-13-15,0 0-6 16,-4 0-37-1,-3-6-51-15,-3 3 19 16</inkml:trace>
  <inkml:trace contextRef="#ctx0" brushRef="#br0" timeOffset="201">14242 13494 140 0,'-6'3'55'0,"6"0"-30"0,3-3-29 16,-3 0 8-16,3 3-7 15,1 3 2-15,-4-3 3 16,0 3 1-16,0 3-1 16,-4 0 5-16,1 0 3 0,0 3 6 15,-4 3 4-15,0 3 3 16,0 3 3-16,1 0-5 15,-1 0-1-15,3 0-7 16,1 0-3-16,3-3-8 16,0 0-1-16,3-3-3 15,4-3 0-15,0-3-9 16,3 0-5-16,0-3-36 16,4 0-14-16,9-3-19 15</inkml:trace>
  <inkml:trace contextRef="#ctx0" brushRef="#br0" timeOffset="202">14438 13737 184 0,'-3'6'71'0,"3"0"-38"0,0 0-36 16,3 0 11-16,0 0-6 16,1 3 1-16,2 0 7 15,1 3 5-15,0 0-7 0,0 3 0 0,-1 0 2 16,1 12 0-16,0 0 2 15,0-3-6 1,-1 0-4-16,-2 0-4 0,-1-6-1 16,1-3-31-16,-4 0-13 15,0-6-47 1</inkml:trace>
  <inkml:trace contextRef="#ctx0" brushRef="#br0" timeOffset="203">14634 13698 204 0,'-21'0'77'0,"21"3"-42"0,-16 3-39 16,12-6 15-16,-3 3-6 16,1 3 2-16,-8 3 7 15,1 3 5-15,-4 3-9 16,-3 3 12-16,-1 3 7 0,1 0-4 15,-4 12-2-15,4-6-18 16,-7 3-7-16,4-3-42 16,6 0-16-16,3-9-60 15</inkml:trace>
  <inkml:trace contextRef="#ctx0" brushRef="#br0" timeOffset="204">14772 13575 108 0,'-3'0'44'0,"6"0"-24"0,-3 3-24 16,0-3 10-16,0 3-5 15,0 3 2-15,0 0 2 16,0 0 2-16,-3 3 5 0,-1-3 5 15,-3 9-3-15,1 3 0 16,-1-3 0-16,0 0 4 16,4 3-10-16,-4-3 2 15,4 3 1-15,-1-3 0 0,1 0 1 16,3-3-4-16,0 0-3 16,0-3 2-16,7-3 0 15,-1-6-1-15,5 0-1 16,-1-3-1-16,0-3 0 15,0 0-2-15,7-3-2 16,0 0 1-16,3 0 1 16,-3 0-3-16,0-6 0 0,-4 3 1 15,-3 3 2-15,0 9 1 16,-3 0-1 0,0 0 1-16,0 3-2 15,-4 3-1-15,0 3 3 16,1 0 2-16,-1 0 2 15,0 3 3-15,1 0-5 16,-1 0-3-16,1 0-4 16,-1-3 1-16,0 0-1 15,1-3 0-15,-1 0-16 16,-3-6-5-16,3-3-31 16,1-3-13-16,-1-6-19 15</inkml:trace>
  <inkml:trace contextRef="#ctx0" brushRef="#br0" timeOffset="205">14947 13536 216 0,'4'6'82'0,"-1"0"-44"0,4-6-42 0,0 3 13 15,-1 3-10-15,1-3 1 16,0 3-9-16,0 0-4 0,-1 0-31 16,-2 0-11-16,-1 0-21 15,0 0-5-15</inkml:trace>
  <inkml:trace contextRef="#ctx0" brushRef="#br0" timeOffset="206">15113 13482 180 0,'17'3'68'0,"-14"0"-36"0,17-3-35 16,-13 3 11-16,3 6-6 15,0 0-2-15,0 3 3 16,0 6 2-16,0 0-2 0,-3 6 9 15,-3 6 7-15,-4 0-4 0,-4 3 0 16,-9 0-9-16,-11-3-4 16,-3-6-103-1</inkml:trace>
  <inkml:trace contextRef="#ctx0" brushRef="#br0" timeOffset="207">15136 14390 228 0,'-6'3'88'0,"9"0"-48"0,-3-3-49 0,0 0 12 16,0 0-13-16,0 0-50 15,13-3-53 1,4-9 18 0</inkml:trace>
  <inkml:trace contextRef="#ctx0" brushRef="#br0" timeOffset="208">15470 14075 128 0,'-7'3'49'16,"4"-3"-26"-16,0-3-16 0,3 3 15 0,0 0-7 15,0 0 2-15,-4 0-4 16,4 0 0-16,-3 0-7 15,3 0 5-15,0 0 2 0,0 3 0 16,0 0 0-16,0 3-5 16,3 0 0-16,1 6 1 15,-1 0 5-15,4 6-2 16,0 0 1-16,-1 3-1 16,4 0 0-16,1 3-4 15,-1 0 0-15,0 0-5 16,0 0-2-16,7 0 2 15,-7 12 0-15,3-3 3 16,4-3 1-16,-3-3-3 0,-1 3-1 16,4-6 1-16,0-3 2 15,-3-3-3-15,-4-3-2 16,0-3 0-16,-3 0-1 16,-1-3-22-16,-2-3-10 15,-4-6-50-15,0-6-20 16,0-3 4-1</inkml:trace>
  <inkml:trace contextRef="#ctx0" brushRef="#br0" timeOffset="209">15818 14084 140 0,'-4'-3'52'0,"4"6"-28"0,4-6-24 15,-4 3 13-15,0 0-5 16,0 0 1-16,0 0 6 15,-4 3 4-15,1 0-9 0,-4 0 8 0,0 3 4 16,1 0-2 0,-4 6-2-16,-4 0-2 0,-6 9 3 15,-4 0 6-15,-3 3 5 16,4 0 1-16,-4 0 1 16,3 0-13-16,0 0-6 15,1-3-8-15,3 6-2 16,-4-6-8-16,7 6-2 15,4-6-38-15,2 0-15 16,5-3-56 0,6-3-45-16,0 3 63 15</inkml:trace>
  <inkml:trace contextRef="#ctx0" brushRef="#br0" timeOffset="210">15494 14384 88 0,'-4'0'33'0,"4"3"-18"0,0 15-9 0,0-21 9 16,0 9 0-16,0-9 1 15,0 9-2-15,0-9 1 16,0 9-2-16,0 0 0 16,0 0-3-16,-3 6-1 15,0 0-5-15,-1 0 6 0,-2 3 5 16,-1-6 6-16,0 3 4 15,0 0-9-15,-6 3-4 16,-1-3-7-16,-6 0-24 16,3-3-7-1,0 0-71 1</inkml:trace>
  <inkml:trace contextRef="#ctx0" brushRef="#br0" timeOffset="211">15973 14004 80 0,'0'-3'30'0,"0"6"-16"0,0-3-12 15,0 0 9-15,0 0-3 16,0 0 1-16,0 0-3 16,0 0 1-16,0 0 0 15,0 0 3-15,0 0 1 16,0 3 1-16,-4 0 0 15,4 0 0-15,-3 0-4 16,0 0 0-16,-1 3-5 16,1-3 3-16,3 0 3 0,-3 0-3 0,-1 2-1 15,1 1 2-15,0 0 2 16,-1 0 2-16,-3 3 1 16,1 0 0-16,2 0 0 15,1-3-6-15,0 9-2 16,-1 6-2-1,1-3-2 1,3 0 3-16,0-3 0 16,7 0 5-1,-1-3-6-15,1-3-1 16,0-3-1-16,0-3 0 16,3 0 0-16,0-3 2 15,0-3-3-15,0 0 0 16,3-9 1-16,1 0 0 0,-1-3 0 15,1-3 2-15,-1 3-3 16,1-3 0-16,-1 3 1 16,-2 0 2-16,5 0-1 15,-2 3-1-15,6 0 1 16,-3 0-1-16,-3 3 0 16,-4 4 0-16,0-1 0 15,-3 0 0-15,-1 3 0 16,1 0 2-16,-7 3-1 15,0 0-1-15,0 0 3 16,3 6 0-16,1 3-1 16,-1 2-2-16,1 1 3 15,-4 0 0-15,3 3-1 16,-3 3-2-16,3-3 3 16,1 6 0-16,-1-3-1 0,0-3-2 15,1 0 1-15,-1-3-1 16,-3-3-11-16,0-3-3 15,0-6-35-15,0 0-15 16,3-9-25 0</inkml:trace>
  <inkml:trace contextRef="#ctx0" brushRef="#br0" timeOffset="212">16253 13818 208 0,'0'6'79'0,"-4"-3"-42"0,8 0-41 15,-4-3 13-15,3 3-7 16,1 0-2-16,2 0 1 16,-2 0-1-16,2 3 0 15,1-3 0-15,0 3 0 0,0 0-3 16,-1 0 2-16,-2 3-37 15,3 0-14-15,-1 0-27 16</inkml:trace>
  <inkml:trace contextRef="#ctx0" brushRef="#br0" timeOffset="213">16465 13920 232 0,'0'6'88'0,"0"-6"-48"0,4 3-47 0,3 6 9 16,-1 3-4-16,4-3 1 15,0 0 3-15,1 3-1 16,-1 0 6-16,0 3 3 0,-3 3-1 16,-4 2 0-16,-3 13-1 15,-3-3 2-15,-4 0-21 16,-3 0-9-16</inkml:trace>
  <inkml:trace contextRef="#ctx0" brushRef="#br0" timeOffset="214">16995 14108 200 0,'0'-3'77'0,"3"0"-42"0,1-3-39 0,-1 6 15 16,4-3-8-16,0 0 0 16,-1 0-1-16,4 0-2 15,1 3 1-15,-1 0-1 0,0 0 2 16,0 0-3-16,0 0 0 0,0 3 1 16,0 0 2-16,0 0 1 15,1 3 1-15,-5-3-2 16,8 12-2-1,-4 0 3-15,0 0 2 16,0 0 4-16,4-3 5 16,-4 0 1-16,0 0-2 15,0 3 2-15,-3 3-6 16,0 0-3-16,-4 3-1 16,0 0-1-16,1 3-2 15,-4 3 1-15,0 3-2 16,0 0 2-16,0 0-2 15,-4 0-1-15,4 9 3 16,-6-3 0-16,-1 0 1 16,0 0 0-16,4 3-2 15,-1 3 1-15,1 0-4 0,0 0-2 16,-1 6 2-16,4-3 0 16,0 6 1-16,0 3 0 15,0 6 0-15,7-3 0 16,0 3 0-16,-1-3 0 15,-2 3 0-15,-1-3 0 16,1-3 0-16,-1-3 2 16,0-3-1-16,-3 6 2 15,0-9 2-15,0-6 2 16,4-6 8-16,-4-3 2 16,0-3 0-16,0-3 2 0,0-3-4 15,-7 0-1-15,0 0 0 16,-6 0 2-16,-1 3-5 15,-3 12 1-15,-6 3-1 16,-11 6 3-16,-3 12-3 16,-14-3-1-16,-6-3-20 15,-17 0-5-15,-11-7-53 16,-6-14-22-16,-7-18-69 16</inkml:trace>
  <inkml:trace contextRef="#ctx0" brushRef="#br0" timeOffset="215">4692 16741 208 0,'-10'0'79'0,"7"0"-42"0,-4 0-41 16,4 0 15-16,-4 0-10 15,-3 0-3-15,0 3 1 16,-7 0 2-16,-7 3 0 16,1 3 10-16,-8 3 8 0,1 6-4 15,-4 6 0-15,-13 9-9 16,0 9-2-16,-1 3-2 0,1 3-2 15,3 9 5-15,7 6 4 16,0 0 1-16,7 18 4 16,6 3-7-16,7 15-2 15,14 9-3-15,6 12-2 16,18-12-2-16,12-9-1 16,21-9-40-16,10-15-17 15,17-30-51 1</inkml:trace>
  <inkml:trace contextRef="#ctx0" brushRef="#br0" timeOffset="216">5384 17623 164 0,'-4'3'63'0,"-12"-3"-34"0,5 0-27 0,11 0 12 0,0 0-5 15,-3 0 0 1</inkml:trace>
  <inkml:trace contextRef="#ctx0" brushRef="#br0" timeOffset="217">5337 17617 302 0,'-11'0'17'0,"1"-3"2"0,0 0-2 15,-3 3 0-15,-1-3-3 16,-3 3 1-16,-3 0-8 15,0 0-2-15,0 0-1 16,-1 3 0-16,-12 3 0 16,6 3 0-16,3 0 2 15,0 6 1-15,1 6-3 16,6-3-3-16,3 0 0 16,4-3 1-16,4 0-3 15,2 0-2-15,4 0-1 16,4 0 0-16,9 0 0 15,4 0 3-15,3 3 0 16,4 3 3-16,-1 6-3 0,-2 6 0 16,-1-3 3-16,-7 0 3 15,-2 3 4-15,-8 0 2 16,-6 12 10-16,-4 0 4 16,-7-3 0-16,-13-3 0 15,0-3-14-15,-3-6-4 16,-4-9-32-16,4-12-12 15,-4-15-59-15,0-24-24 16,7 3 8 0</inkml:trace>
  <inkml:trace contextRef="#ctx0" brushRef="#br0" timeOffset="218">5326 18055 164 0,'0'6'63'0,"4"-6"-34"0,3 0-25 15,3 6 13-15,3-6-6 16,1 0 1-16,3 0-5 16,3 0 1-16,0-6-5 0,0 6 0 15,-3-6 3-15,0-3-3 0,-4 6-2 16,4-3 2-16,-3 0 2 16,-4-3 2-1,-10-9 3 1,-3 0-10-16,-4 3-2 15,-3 0 1-15,-4 3 2 16,1 3 0-16,-4 6 2 16,0 0-2-16,-7 3 2 15,-3 6-2-15,4 18-1 16,-1 0 3-16,4 0 2 16,6 0 0-16,4 15 2 0,4 3-2 15,2-6 0 1,14-3-6-16,7-3 1 0,3-3-24 15,7-12-12-15,4 0-65 16</inkml:trace>
  <inkml:trace contextRef="#ctx0" brushRef="#br0" timeOffset="219">5691 17941 196 0,'-4'21'74'0,"8"-18"-40"0,6-3-33 0,0 0 16 16,3 0-7-16,11-3 0 15,13 3-9-15,0-6 0 16,4 0-1-16,-1 0 0 0,4-3 2 16,0 0-14-16,-7 0-7 15,-7 0-43-15,-3-3-48 16,-6 0 28-16</inkml:trace>
  <inkml:trace contextRef="#ctx0" brushRef="#br0" timeOffset="220">5994 17698 168 0,'-6'3'66'0,"2"0"-36"0,4 18-37 0,0-18 8 15,-3 9 0-15,-1 0 1 16,-2 3 24-16,-1 9 10 16,-3 3-18-16,-4 15 10 0,-2 0 5 15,-8 3-17-15,4 0-6 16,-1 9-7-16,5 0-3 15,2-6-17-15,7-9-9 16,1 0-39-16,2-12-16 16,11-6-7-1</inkml:trace>
  <inkml:trace contextRef="#ctx0" brushRef="#br0" timeOffset="221">6204 17860 276 0,'-4'6'104'0,"4"-3"-56"0,4 0-58 15,-4-3 16-15,6 3-11 16,4-3-1-16,4 3 0 16,3 0 4-16,0 0 1 15,6 3 1-15,4 0 2 0,-3-3-12 16,-4 0-6-16,-3-3-35 15,-4-3-17-15</inkml:trace>
  <inkml:trace contextRef="#ctx0" brushRef="#br0" timeOffset="222">6349 17635 264 0,'-24'9'101'0,"21"18"-54"0,-8 12-53 0,8-24 17 16,-4 6-7-16,1 9 2 16,-5 3 12-16,-2 12 6 15,-1 9-12-15,1-3-2 0,0 12 0 16,-1-9-8-16,1 0-3 16,2-12-47-16,5-3-20 15</inkml:trace>
  <inkml:trace contextRef="#ctx0" brushRef="#br0" timeOffset="223">6699 17440 340 0,'21'24'126'0,"-8"0"-68"0,11-6-70 15,-14-9 20-15,0 0-50 16,0 0-19-16,0 0-33 16,-6 3-12-16,-8 6 19 15,-6 12 10-15</inkml:trace>
  <inkml:trace contextRef="#ctx0" brushRef="#br0" timeOffset="224">6500 18061 288 0,'0'12'107'0,"7"-9"-58"0,-4 9-62 0,1-6 15 16,-1 0-23-16,1 3-4 15,-1-3-38-15,0 0-14 0,-3 0-11 16,0-6-3-1</inkml:trace>
  <inkml:trace contextRef="#ctx0" brushRef="#br0" timeOffset="225">6821 17779 120 0,'-7'12'46'0,"4"-6"-24"0,-1 0-54 15,4 0-7-15,0 0 16 0,0 0 10 16,-3 3 28-16,0 0 13 16,-1 0-9-16,1-3-3 15,-1 0-12-15,1 0-5 16,0-3-7-16,-1 0 0 15,4 0 4-15,0 0 4 16,0-3 3-16,0 3 3 16,0 0 8-16,-3 3 5 15,0 0 11-15,-1 0 3 16,1 0-13-16,0 6-6 16,-1 12-3-16,1-6 3 15,-1 0-8-15,-2 0-1 0,-1 0-1 16,0-3 2-16,0 6 3 15,1-3 7-15,-1 9 2 16,0 6-1-16,0-6 0 0,4-3-7 16,0 0-4-16,-1-3-1 15,1-3 1-15,0-3-3 16,-1-6-2-16,4 3-25 16,0-12-9-16,0-3-146 31,4-30 68-31</inkml:trace>
  <inkml:trace contextRef="#ctx0" brushRef="#br0" timeOffset="226">6585 17935 236 0,'-21'30'90'0,"21"-9"-48"0,0-3-49 0,0-12 14 16,0 3-10-16,-3 0 2 0,0 3-1 15,-1 3-2-15,-2 3 3 16,-1 0-5-16,-3 3 2 0,3 0-36 16,-3 0-15-16,0 6-30 15</inkml:trace>
  <inkml:trace contextRef="#ctx0" brushRef="#br0" timeOffset="227">6760 18025 148 0,'-3'-3'57'0,"3"6"-30"0,0-3-27 0,0 0 10 15,7-12-6 1,-1-6-3-16,1 3 2 15,3 0-2-15,-3 0 2 0,3 6 0 16,0-3 3-16,7 0 3 0,0 3-4 16,3 0-1-16,0 3 0 15,1 0 0-15,-1 0-2 16,-3 3 1-16,0 3-2 16,-4 0-1-16,-3 3 1 15,0 3-1-15,0 0 13 16,-3 3 8-16,-3 6 5 15,-1 3 2-15,0-3-7 16,-3 6-2-16,0 0-5 16,-3-3 1-16,0 0-6 15,-1 0-1-15,-3-3-6 16,4 6-2-16,0-6-16 16,-1 3-6-16,4-3-55 15,0 3-40 1</inkml:trace>
  <inkml:trace contextRef="#ctx0" brushRef="#br0" timeOffset="228">7317 17887 212 0,'13'-3'79'0,"-9"0"-42"0,-1-3-37 0,0 3 18 15,1-3-14-15,-4-6-2 0,0-3-4 16,-4 6-2-16,1-3 3 16,-4 3 0-16,-3 3 1 0,-3 6 2 15,-4 6 1-15,0 3 7 16,0 3 4-16,0 3 4 16,4 9 1-16,-4 9-8 15,3-3-4-15,1 0-4 16,6 0 0-16,0 3-2 15,1 15 2-15,6 3 2 16,3-3 2-16,0 9-1 16,1 18 1-16,-1-1-4 15,-3 7 0-15,-3 3-3 16,-7 0-1-16,-7 0-4 16,0-3 1-16,-3-6 4 15,-7-9 4-15,0-6 16 16,-7-9 7-16,-3-15-2 15,3-18-1-15,0-15-15 0,4-15-6 16,3-24-7-16,10-12-2 16,10-9 0-16,11-9 4 15,19 0-1-15,11 0-1 16,7-9-4-16,13 0-2 16,6 6-28-16,1 6-13 15,13-6-50 1,-3 10-54-16,-7 2 49 15</inkml:trace>
  <inkml:trace contextRef="#ctx0" brushRef="#br0" timeOffset="229">7725 17920 240 0,'-3'0'90'0,"3"21"-48"0,0-30-45 0,0 6 19 15,3 0-12-15,0-3 0 16,4 6-2-16,0-3-2 15,3 3 1-15,3 0 3 0,4 0 5 16,10 9-3-16,4 0-1 16,-1 0-5-16,0-3 0 15,1 0-5-15,-4-3 1 16,0 9-29-16,-4-12-13 16,-6 0-42-16,-3-6-35 15,-8 18 52-15</inkml:trace>
  <inkml:trace contextRef="#ctx0" brushRef="#br0" timeOffset="230">7934 17740 172 0,'-24'9'66'0,"21"-6"-36"0,-17 6-40 0,16-3 9 16,-2 6 15-16,-1 3 12 16,0 6 12-16,0 3 4 15,1 15-22-15,-1 3 8 0,0 0 3 16,4-3-10-16,-1 15-4 16,4-6-13-16,0-3-2 15,0-9-44-15,0-6-19 16,4-6-64-1</inkml:trace>
  <inkml:trace contextRef="#ctx0" brushRef="#br0" timeOffset="231">8282 17578 116 0,'-17'0'44'0,"13"0"-24"0,-2 0-19 0,2 0 11 0,1 0 5 15,-1 3 4-15,1 0 5 16,0 3 1-16,-1-3-3 16,1 3-3-16,0-3-11 15,-1 9 0-15,1 6 1 0,-1 6 2 16,-6 0 5-16,0 0 3 16,3 0 2-16,1 9-8 15,-8-3-2-15,4 3-5 16,0 9-3-16,0-3-2 15,3 0 0-15,-3-3 4 16,0-6 4-16,3-3-4 16,0-3-2-16,4-9-2 15,0 0 0-15,3-9-4 16,3-9-2-16,4-3 2 16,3-6-2-16,3 6 1 15,4-12 0-15,-3 3 0 16,-1-6 0-16,1 9-2 15,-1-3 3-15,-3 3 2 16,0 0 0-16,1 9-1 16,-5 6 5-1,1 15 4 1,-4 3-1-16,1 0 1 16,-4 0-3-16,0 15-1 15,0 3-3-15,0-9 1 16,0-3-24-16,0-3-11 0,-4-3-45 15,4-6-21-15</inkml:trace>
  <inkml:trace contextRef="#ctx0" brushRef="#br0" timeOffset="232">8565 17641 312 0,'3'12'115'0,"4"-9"-62"0,-4 15-57 0,4-12 18 16,0 0-21-16,3 0-8 15,-3 0-25-15,-1-3-10 16,1 6-31-16,3 0-12 16,-10 0 12-16,-6 9 9 15</inkml:trace>
  <inkml:trace contextRef="#ctx0" brushRef="#br0" timeOffset="233">8518 17944 332 0,'-7'27'126'0,"17"-9"-68"0,-10-3-72 15,3-9 19-15,1 3-9 16,-4 0-1-16,0 3 4 15,3 3 0-15,-6 3 1 16,3 3-16-16,-4 6-4 0,4 3-25 16,-3-3-12-16,0-3-55 15</inkml:trace>
  <inkml:trace contextRef="#ctx0" brushRef="#br0" timeOffset="234">9057 17749 252 0,'4'0'96'0,"-4"0"-52"0,-7 6-56 0,4-6 13 16,-4 3-35-16,-3 0-13 15,-14 3 3-15,-3 6 3 16,-3 6 47-16,-1 3 24 15,1 0 22-15,0 21 9 16,3-9-22-16,3-3-8 16,4-9-19-16,6 3-12 0,4-6-3 15,7-3-6-15,6-6-1 16,4 6 5-16,7-3 4 16,2 0 0-16,5 0 0 15,-4 0 3-15,3 3 3 16,-3 3 2-16,-11 9 3 0,-6 0 10 15,-6 3 5-15,-8 3-13 16,-6-3-5-16,-4-6-64 16,-6-9-28-16,-7-3-38 15</inkml:trace>
  <inkml:trace contextRef="#ctx0" brushRef="#br0" timeOffset="235">8491 17272 208 0,'-10'12'77'0,"10"-9"-42"0,0 3-37 0,0-6 17 15,0 0-9-15,0 0-1 16,0 0 9-16,0 0 2 16,0 0-7-16,0-3 6 0,0-3 4 15,-7 0-6-15,0-6-2 0,4-9-6 16,-1-3-2-1,8-6-1-15,-1-3 1 0,-3-15-4 16,3 0-2-16,1 0 2 16,-1 0 0-16,1 0-2 15,-4 0 0-15,3-3-1 16,0 3 3-16,1 3-2 16,-1 6 1-16,0 3 4 15,-3 6 1-15,0 6-1 16,0 3-2-16,-3 3 3 15,0 3 0-15,-1 6 7 16,-6 3 8 0,-7 6-9-1,0 3-7-15,1 3 1 16,-8 9 1-16,4-3-1 16,-1 6 0-16,-2 12-1 15,-1 0 1-15,4-3-22 0,0 0-7 16,-4 0-40-16,4 0-15 15,-4-6-26 1</inkml:trace>
  <inkml:trace contextRef="#ctx0" brushRef="#br0" timeOffset="236">8535 16369 240 0,'0'6'90'16,"6"0"-48"-16,-6 3-51 0,4 3 12 0,-1 0-2 15,0 9 1-15,4 0 11 16,0 3 6-16,0 0-10 16,-1 0 4-16,5 6 1 0,-1 6-7 15,6-3-4-15,8 0-11 16,0-3-3-16,3-3-71 15,0 0-70 1,0-6 41-16</inkml:trace>
  <inkml:trace contextRef="#ctx0" brushRef="#br0" timeOffset="237">8568 16441 140 0,'4'-3'52'0,"-4"-12"-28"0,-4 3-26 16,4 12 9-16,-3 0-41 15,0 0-14-15,-4 9-3 16,-3 6 1-16</inkml:trace>
  <inkml:trace contextRef="#ctx0" brushRef="#br0" timeOffset="238">9408 17944 140 0,'-3'-15'55'0,"-1"15"-30"0,1 18-1 0,3-15 24 15,0 6-4-15,0-6-1 16,0-3-18-16,0 0-7 16,3 3-11-16,11-3 2 0,6 6 3 15,4 3-2-15,-1-3 2 16,8 0-7-16,-4-3-1 16,0-6 0-16,3 9 2 15,4 0-3-15,-4 0-2 16,-6-3-3-16,-4 0 1 15,-3 0-45-15,-4-3-20 16,-2 0-56 0</inkml:trace>
  <inkml:trace contextRef="#ctx0" brushRef="#br0" timeOffset="239">9631 17767 212 0,'-7'3'82'0,"0"-3"-44"0,7 3-47 15,0-3 12-15,0 6-4 16,-3 3 2-16,0 3 22 16,-1 6 9-16,1 3-15 15,-4 18 10-15,0-6 4 0,1 3-12 16,-4 3-5-16,3-3-12 15,0 3-1-15,0 9-25 16,4-9-12-16,0-6-54 16,3-3-62-16,3-6 43 15</inkml:trace>
  <inkml:trace contextRef="#ctx0" brushRef="#br0" timeOffset="240">9945 17935 236 0,'16'24'90'0,"-29"-21"-48"0,3 0-51 15,6 12 14-15,1-6-14 16,0 0-4-16,-1 3 9 16,1 0 4-16,0 3 1 15,-4 3 19-15,4 0 11 0,-1 9-4 16,4 6-3-16,0-9-12 15,7 0-3-15,0-6-7 16,6-6-2-16,7-9 2 16,1-6 3-16,-5-6-2 15,1-6-2-15,-7 0-3 16,1-3 1-16,-5 0 1 16,-2-3 0-16,-4 0-5 15,0 3 1-15,-10-3 6 16,-1 3 4-16,1 6 1 15,-3 0 1-15,-1 6-24 16,1 0-9-16,3 3-52 0,0 9-75 31</inkml:trace>
  <inkml:trace contextRef="#ctx0" brushRef="#br0" timeOffset="241">10893 17806 152 0,'3'-3'57'0,"-3"3"-30"0,3 0-23 0,-3 0 15 0,0 0 4 16,0 0 6-16,0 0 1 15,-3 3 2-15,0 3-17 16,-1 0 2-16,1 0 3 0,-4 6-7 16,0 0 0-16,-3 0-3 15,3 3-1-15,1 6 6 16,-1 9 2-16,0 0-2 16,4 0-1-16,-1-3-6 15,4 0 0-15,7-6-5 16,3 0-2-16,7-6 0 15,3-3 1-15,7-6 1 16,7-9 1-16,0-15-5 16,-4 0 1-16,1-12-2 0,-8 0-2 15,-3 0 3-15,-3 0 0 16,-7 3-2-16,-6 3 2 16,-4 3 5-16,-7 6 5 15,-13 0-1-15,-4 9 3 16,1-3-6-16,-4 9-3 15,0-3-43-15,0 0-18 16,0-6-91 0</inkml:trace>
  <inkml:trace contextRef="#ctx0" brushRef="#br0" timeOffset="242">12185 17833 176 0,'0'0'66'0,"-4"0"-36"0,4 0-31 0,0 0 15 15,0 0 3-15,0 0 7 16,0 0-4-16,0 0 0 15,0-3-11-15,0-3-1 0,-3 6 2 16,-1-3-4-16,-2 0-1 16,-1 0-5-16,0 3 0 15,0 0 4-15,-3 0 2 16,-7 3 4-16,4 3 1 16,-7 0-3-16,-1 3-3 15,5 3 4-15,-1 3 2 0,0 0-2 16,3 6 2-1,1 6-4-15,6 0-2 0,-3-3-2 16,10-3-3-16,0 0-2 16,10-3 1-16,4 0-1 15,6 0 0-15,0-3-7 16,0-6-2-16,1 0-25 16,2-9-11-16,1 0-34 15,-1-9-53 1,-2 3 32-16</inkml:trace>
  <inkml:trace contextRef="#ctx0" brushRef="#br0" timeOffset="243">12623 17821 156 0,'0'0'57'0,"0"0"-30"0,0 0-27 0,0 0 13 16,0 0-9-16,0 0 0 15,0 0 4-15,-3 0 3 0,-1 0-6 16,1 0 6-16,0 0 4 0,-8 0 4 31,1 0-8-31,-7 0 0 16,4 3-2-16,0-3-2 15,-1 6-2-15,1-3 1 16,-1 3 1-16,1 0 3 16,-1 3 1-16,1 0-5 15,-1 3-2-15,1 6 2 16,-1-3 3-16,4 9 0 15,0-6 2-15,3-3 0 16,0 3 3-16,4-6-5 16,0 0-1-16,3-3-4 15,3 0-3-15,4-6-3 16,-1 0 1-16,5-3-4 0,2-9 1 16,1-3-9-16,-1-6-4 15,4 3 0-15,3 3 0 16,4 3 7-16,-4 3 4 15,-3 3 12-15,0 6 9 16,-4 12 5-16,1 0 5 16,-4-3-13-16,0 3-7 15,0 0-17-15,0-6-7 16,-3 6-43-16,0-6-20 16,-1-6-26-1</inkml:trace>
  <inkml:trace contextRef="#ctx0" brushRef="#br0" timeOffset="244">12879 17776 212 0,'4'0'82'0,"-1"0"-44"0,1 0-42 16,-4 0 15-16,0 0-10 15,0 0-3-15,0 0 3 16,3 3 3-16,-3 3-1 15,0 3-2-15,-3 3 2 0,-1 3 2 16,1 3 2-16,-4 9 3 16,-3 9 4-16,0-3 12 15,0-6 5-15,0-3-7 16,3-6-1-16,3-6-16 16,11-6-11-1,3-15-3-15,4-9-8 0,6-3-1 16,0-3-2-16,1 0-2 15,2 3 5-15,-3 3 1 16,4 3 9-16,-4 6 2 16,4 9 20-16,-4 6 11 15,-3 6 6-15,-4 6 4 16,-2 3-21-16,-1 6-7 16,-4-9-38-16,1 6-16 15,0-6-73 1,-4-6-49-16,1-3 66 0</inkml:trace>
  <inkml:trace contextRef="#ctx0" brushRef="#br0" timeOffset="245">13382 17725 140 0,'-3'21'55'0,"3"-18"-30"0,0 3-27 0,0-6 9 15,0 6-1-15,0 0 3 16,0 0 7-16,0 3 4 15,0 3-10-15,-4 3 8 0,1 0 4 16,-7 9 4-16,0 3 4 16,-7 6-1-16,3-6 0 15,1-12-8-15,6 6-2 16,0-9-16-16,4-3-6 16,10-15-8-1,6-9 1-15,4 0 3 16,0 0-1-16,3 0 3 15,0 0 3-15,1 3 3 16,-1 3 0-16,-3 3-1 16,-4 6 7-16,-3 6 5 0,-3 3 5 15,0 18 2-15,-4-3-10 16,-3 6-5-16,0-3-30 16,-3-6-10-16,0-3-44 15,-1-3-16-15,4-3-3 16</inkml:trace>
  <inkml:trace contextRef="#ctx0" brushRef="#br0" timeOffset="246">13875 17809 144 0,'-4'0'55'0,"4"0"-30"0,0 0-34 0,0 0 9 16</inkml:trace>
  <inkml:trace contextRef="#ctx0" brushRef="#br0" timeOffset="247">13864 17815 239 0,'-6'6'31'16,"-1"-3"-15"-16,0 6 1 0,-6-3 2 16,3 6-7-1,0-3-1-15,-1 3 0 16,1 0 3-16,4 6 3 0,-1 6 11 15,0-3 6-15,0-3-6 16,-3 6-4-16,7-6-14 16,-1-3-4-16,4-6-4 15,0 6 1-15,7-9-2 16,3 0-1-16,4-6 1 16,-1-3 1-16,4-6-6 15,0-6 1-15,-3-6-6 16,-4 0 1-16,-4-3 2 15,1 9 1-15,-10-3 5 16,-4 0 2-16,-6 0 0 16,-1 3-2-16,1 0 3 15,-1 3 2-15,1-3 2 16,2 9 1-16,1-3-4 16,0 0-3-16,7 3-3 0,3 0-1 15,3 0-1-15,7 0 0 16,14 3 3-1,0 0 2-15,3 0-2 0,6 0 0 16,4 0-1-16,7 0 0 16,7 0 2-16,-4 3 2 15,-3 0-3-15,-4 0 0 16,-6 0-4-16,3 0 1 16,-6 0-29-16,-8 0-11 15,-6 0-169 1,-17-21 98-1</inkml:trace>
  <inkml:trace contextRef="#ctx0" brushRef="#br0" timeOffset="248">14192 17533 280 0,'-10'15'104'0,"10"-12"-56"0,-11 9-58 16,11-3 14-16,-3 3-5 15,0 6 2-15,-7 15 4 16,-7 6 4-16,0 9-4 16,0 15 19-16,0 0 9 0,4 0-2 15,3 9-1-15,3-9-12 16,7 3-6-16,10-15-16 16,10-6-7-16,7-9-37 15,7-12-14-15,10-12-83 16</inkml:trace>
  <inkml:trace contextRef="#ctx0" brushRef="#br0" timeOffset="249">14802 17779 208 0,'-3'-3'77'0,"6"3"-42"0,1 0-41 0,-4 0 16 31,10 0-4-31,0 3 6 15,-3 3 3-15,-1 3-8 0,1 6 0 0,0 0 0 16,3 6-1-16,0 18-1 16,-10-3 3-16,0 0 5 15,-3 0-1-15,-1-3 1 16,4 3 1-16,-3-6 2 16,3-12-1-1,0-6-7-15,0-6-5 16,10-9-2-16,-3-6-1 15,3-6-3-15,0-3 0 16,4-18-1-16,-1 9 3 16,4-3 0-16,0 0 1 15,3 0-3-15,0 0 0 16,1 3-5-16,6 3-2 0,3 0-11 16,0 9-4-16,-3 3-11 15,-3 3-4-15,-1 3-45 16,-2 3-36-1,-4 3 47-15</inkml:trace>
  <inkml:trace contextRef="#ctx0" brushRef="#br0" timeOffset="250">15227 17935 220 0,'0'21'82'0,"7"-21"-44"0,3 0-42 0,-3-6 15 16,3 0-8-16,4-3-2 15,-1 0 2-15,7 0 2 16,-3 0-2-16,3-3 3 0,-3 0 0 16,0 0 0-16,-3 0 1 15,-4 0-2-15,-3 0 2 16,-4 0-6-16,-6 3-3 15,-11 0 1-15,1 3 0 16,-1 0-4-16,-3 3 1 16,0 6 8-16,-3 3 5 15,0 3 7-15,0 3 2 16,-7 3 2-16,6 3 0 0,-2 6-7 16,2 9-3-16,5-3-8 15,9 0-1-15,4 0-3 16,9 0 0-16,4-3-9 15,4-9-5-15,3 3-45 16,3-6-20-16,0-12-31 16</inkml:trace>
  <inkml:trace contextRef="#ctx0" brushRef="#br0" timeOffset="251">15615 17821 160 0,'-3'0'63'0,"20"0"-34"0,-24-3-32 0,14 0 11 16,-11 0-9-16,4 0 1 16</inkml:trace>
  <inkml:trace contextRef="#ctx0" brushRef="#br0" timeOffset="252">15622 17803 256 0,'-3'-3'6'0,"-1"0"6"0,1 0-2 16,0 3 0-16,-1 0 0 16,1 0 4-16,-1 0-4 15,-2 3 0-15,-1 3 0 16,0 3 1-16,-3 3 6 15,0 3 3-15,-7 0 14 16,4 12 6-16,-1 6-6 16,4-3-1-16,0-3-9 15,3-6-5-15,4 0-16 16,3-6-4-16,3-3-9 16,4-6-2-16,3-6-6 15,0 0-2-15,4 0 0 16,-1-3 2-16,4-3 5 15,3-6 6-15,-3 9 6 16,7-6 3-16,-4 3 6 0,-3 12 18 31,0 0 4-31,0 3-16 0,-4 3-5 16,0 0-17-16,1-3-8 16,-1 3-44-16,1-9-21 15,-4-3-46 1</inkml:trace>
  <inkml:trace contextRef="#ctx0" brushRef="#br0" timeOffset="253">16007 17524 180 0,'0'0'68'0,"0"3"-36"0,0 3-29 0,0-3 17 0,0 3-8 16,0 3 1-16,-4 3 5 15,1 3 6-15,-4 9-13 16,0 15 14-16,1 0 7 0,-1 6-5 15,0-3-1-15,0 15-13 16,-3-3-5-16,0-12-16 16,3 3-5-16,4-15-36 15,0-3-13-15,6-9-58 16</inkml:trace>
  <inkml:trace contextRef="#ctx0" brushRef="#br0" timeOffset="254">16243 17560 168 0,'0'-9'66'0,"0"6"-36"0,3-3-7 16,-3 6 24-16,0 0-2 15,0 0 0-15,-3 3-20 16,-1 3-10-16,1 3-9 15,0 3-5-15,-1 9 0 0,-6 15 3 16,0 6 5-16,3 0 1 16,1 6 2-16,-8-3-11 15,4 3-3-15,0-6-32 16,3-9-13-16,0-6-55 16</inkml:trace>
  <inkml:trace contextRef="#ctx0" brushRef="#br0" timeOffset="255">16405 17722 264 0,'0'18'101'0,"0"-15"-54"0,0 3-50 0,0 0 16 16,0 0-12-16,-7 3 0 0,0 6 8 15,0 3 5-15,4 3-6 16,-4 0 11-16,4 6 4 0,3-6-14 15,10-3-13 1,7-9-6-16,-4 3-6 16,4-9-1-16,4-3 8 15,-5 0 2-15,1 9 0 16,0 9 2-16,-3 3 3 16,-4 3 3-16,0 6 0 15,-7 18 2-15,-3 9 4 16,-3 0 4-16,-4 6-4 15,-3 3 1-15,0-7-5 16,0-8 0-16,-7-3-1 16,-7-9-2-16,1-6 1 15,2-9-1-15,1-9-3 16,0-12 2-16,0-9 1 16,-1-6 0-16,5-18 0 0,5-3 2 15,5 3 1-15,6 0 3 16,6 3-3-16,5-3 0 15,16 3-3-15,3 1-3 16,7-4-16-16,7-6-5 16,6 6-26-16,8 0-10 15,-4 0-48 1</inkml:trace>
  <inkml:trace contextRef="#ctx0" brushRef="#br0" timeOffset="256">17363 17833 212 0,'-4'0'82'0,"8"0"-44"0,-8 0-36 16,8 0 17-16,-1-3-6 15,-3-3 0-15,0 3 1 16,0-3 2-16,0-3-9 15,0 0 0-15,-3 0 3 0,-1-6-4 16,-2 0 2-16,-1-3-5 16,-3 3-2-16,-4 3 0 15,4 0 1-15,-3 3 1 16,-4 9 1-16,0 3 4 16,-3 9 5-16,-1 0-5 15,5 3 0-15,2 0-4 0,1 0-3 16,2 0 0-16,5 0 1 15,2 0-3-15,1-3-2 16,3-3-3-16,10 0 1 16,4 0 1-16,2-3 2 15,1 6-1-15,4-3 1 16,-1 0 0-16,0 6 0 16,-3 0 2-16,0 6 2 15,-4 0-1-15,1 3-1 16,-4-3 1-16,-7 6 1 15,-3 0-6-15,-3 6 1 16,-4 12 1-16,-3-6 1 0,-7 9 3 16,0-6 3-16,-10-6 0 15,0 3 2-15,0-1-4 16,0-5-2-16,0-9 2 16,0-3 0-16,4-15 1 15,6-12 0-15,0-6-5 16,7-9-1-16,3-6-2 15,10-3 0-15,8-8 3 16,2-4 0-16,4 6-2 16,10 3 2-16,3 3 1 15,1 3 0-15,-1 3-7 16,0 0 0-16,-3 3-19 16,7-6-8-16,0 3-35 0,0-3-14 15,-1 0-11 1</inkml:trace>
  <inkml:trace contextRef="#ctx0" brushRef="#br0" timeOffset="257">17579 17545 316 0,'-4'12'118'0,"8"-9"-64"0,2 0-74 0,1 0 13 0,0 0-43 15,3 0-13-15,0 0-49 16,-3 0-21-16</inkml:trace>
  <inkml:trace contextRef="#ctx0" brushRef="#br0" timeOffset="258">17545 17887 312 0,'-10'21'115'0,"10"-15"-62"0,-4 15-62 16,4-12 18-16</inkml:trace>
  <inkml:trace contextRef="#ctx0" brushRef="#br0" timeOffset="259">17538 17965 422 0,'0'18'-56'0,"0"-3"-18"0,0-3-4 16,0-3 0-16,0-9 0 15</inkml:trace>
  <inkml:trace contextRef="#ctx0" brushRef="#br0" timeOffset="260">17781 17671 192 0,'-3'33'74'0,"3"-9"-40"0,-7 3-40 0,7-12 12 16,-3 3-6-16,-4 3 0 15,0 3 26-15,0 6 15 0,4 3-21 16,0-3 12-16,3-6 3 0,6-9-11 16,1 0-3-16,0-6-8 15,3-12-3-15,0-9-6 16,4-3-3-16,2-3-7 16,1-6-4-16,-3-3-27 15,-1 0-14-15,1-6-39 16,-1 0-56-1,-3 3 39-15</inkml:trace>
  <inkml:trace contextRef="#ctx0" brushRef="#br0" timeOffset="261">17953 17917 288 0,'-3'42'107'0,"6"-15"-58"0,0-9-55 0,8-9 17 15,-1-6-16-15,0 0-2 16,3-12-1-16,1-6 0 15,-1 0 5-15,1-3-3 0,-1-3 1 16,1-3-2-16,-1-3 2 16,-3 3-13-16,-3-3-3 15,-4 0 6-15,-3 3 4 16,-6 6 9-16,-4 3 3 16,-4 6 9-16,-6 12 6 15,-7 3 12-15,3 3 6 16,1 6 5-16,2 6 1 15,5 3-14-15,5 6-5 16,5 6-15-16,6-6-3 16,17 6-23-16,6-6-9 0,8-6-45 15,6-6-17-15,13-3-26 16</inkml:trace>
  <inkml:trace contextRef="#ctx0" brushRef="#br0" timeOffset="262">18591 17743 200 0,'0'0'74'0,"0"3"-40"0,0-3-38 16,0 0 13-16,0 0-3 15,0 0 1-15,0 0 10 16,0 6 4-16,0 0-11 16,-4 3 3-16,1 3 1 0,-4 3-1 15,0 3 2-15,1 0-2 16,-1 0 2-16,4 6 7 16,-1 6 6-16,1-3-9 15,3-6-3-15,0 3-7 16,3-6-4-16,4-3-5 15,3-3-2-15,0-6 1 16,4-3 2-16,2-12-5 0,1-9 1 16,4-3-4-16,2-3 0 15,4-3-12-15,-3 0-3 16,-7 3-1-16,0 0-2 16,-7 9 19-16,-4 6 8 15,1 3 13-15,-3 3 6 16,-11 6 4-16,0 9 4 15,4 3-6-15,-1 3-2 16,1 3-14-16,3 6-5 16,7-3-6-16,-4-3 0 0,7-6-60 31,0-9-33-31,4-9-17 0,-1-12 0 16</inkml:trace>
  <inkml:trace contextRef="#ctx0" brushRef="#br0" timeOffset="263">19157 17689 236 0,'0'0'90'0,"-3"3"-48"0,0-3-62 16,-1 0 9-16,-3 3-10 15,-3 9-1-15,-6 3 28 16,-11 3 12-16,0 0-7 0,0 3 21 0,3 0 7 15,4-3-8-15,3 0-6 16,7-3-19-16,3-3-8 16,4 0-3-16,13-3 3 15,7 9 1-15,3-3 1 16,3 12-3-16,1-6 2 16,-4 3 12-16,-6 3 7 15,-7 3 19-15,-11 18 10 16,-13 0-12-16,-10-3-3 15,-6 0-32-15,-8-9-12 16,-13-12-72-16,-7-18-30 16</inkml:trace>
  <inkml:trace contextRef="#ctx0" brushRef="#br0" timeOffset="264">19940 17887 140 0,'3'3'52'0,"4"0"-28"0,-7-3-17 16,0 0 13-16,3 0 3 16,1 0 3-16,-1-3 0 15,1 0-1-15,-1 0-14 16,-3 0 4-16,0 0 5 0,0 0-5 15,0-3 2-15,0 0-8 16,0-3-3-16,-3 0-3 16,3 0-3-16,-4-3 3 15,1 9 0-15,-1-3-1 16,1 0-2-16,-4 3 1 0,4 0 1 16,-4 3-1-16,0 0-1 15,1 0-2-15,-4 3 1 16,0 3 3-16,-1 3 1 15,1 3-1-15,-3 3-2 16,-4 3 3-16,-7 6 2 16,4 6 9-16,3-3 3 15,4-3-4-15,-1 0 0 16,4-3-4-16,3-6 2 16,7 0-8-16,7 0-2 0,7-9-1 15,2-6 0-15,1-6-3 16,0-3 0-16,3-6-5 15,1-6-2-15,-1 0 0 16,-3 3 1-16,0 3 6 16,-4 3 1-16,4 9 8 15,0 6 4-15,3 12 10 16,-3 3 7-16,3 0-10 16,-3 0-4-16,0 0-8 15,3-3-4-15,0-6-33 16,4 3-16-16,0-12-106 15</inkml:trace>
  <inkml:trace contextRef="#ctx0" brushRef="#br0" timeOffset="265">20949 17839 128 0,'0'0'49'0,"3"0"-26"0,-3-6-18 15,0 3 11-15,0-3-5 16,0 3-1-16,-3-3 2 15,-1 0 3-15,1 0-8 16,-4 0 0-16,0 0 3 0,-3 3-4 16,-3 0 2-16,-18 3-3 15,4 6 2-15,0 3 5 16,0 3 2-16,0 0 4 0,4 9 1 16,-1 6 9-16,4-3 5 15,0 9-15 1,3-3-6-16,7-3-9 0,3 0-3 15,4-3-2-15,3-3-2 16,3-3-15-16,4-3-7 16,6-6-38-16,1 0-16 15,3-15-18 1</inkml:trace>
  <inkml:trace contextRef="#ctx0" brushRef="#br0" timeOffset="266">21151 17851 236 0,'-10'18'90'0,"7"-12"-48"0,-4 3-58 16,7-6 12-16,0 3-3 16,-4 0 3-16,1 9 7 15,0 6 3-15,-1 0-2 16,1-3 8-16,3 0 7 0,3-3-1 15,4-3 1-15,3-3-10 16,4-6-5-16,3-6-14 16,3-9-4-16,0-9 0 15,0 0 1-15,4-3-3 16,-7 6-1-16,-4-3 12 16,-9 3 5-16,-4 3 20 15,-7 6 10-15,-3 3-2 0,-7 3 0 16,-3 3-13-16,-1 3-4 15,1 0-42-15,3 0-19 16,-3-6-72 0</inkml:trace>
  <inkml:trace contextRef="#ctx0" brushRef="#br0" timeOffset="267">21124 17545 180 0,'-7'3'68'0,"7"-3"-36"0,0-3-31 0,0 3 14 15,0 0-10-15,0-3-1 16,0 0 4-16,0 0 3 0,0 3-6 15,0 0 8-15,0 0 4 0,0 6-7 16,0 0-1-16,-3 3-5 16,0 3-1-16,-1 3 3 15,-6 15 3-15,0 6 5 16,-4 6 1-16,-2 6 0 16,2 3 4-16,1 3-16 15,2-6-3-15,5-6-58 16,-1-12-27-16,0 0-27 15</inkml:trace>
  <inkml:trace contextRef="#ctx0" brushRef="#br0" timeOffset="268">21563 17722 120 0,'0'15'46'0,"0"-30"-24"0,0 21-15 15,0-6 15-15,0 0 4 16,0-3 11 0,-11 6-13-16,1 6-13 15,-3 0-5-15,-1 3-2 0,1 0-2 16,-4 3 1-16,0 0 4 16,0 0 4-16,4 0 2 15,-1 0 3-15,4-6-12 16,3 3-1-16,4-6-5 0,3 0 0 15,0-6 0-15,7 3 0 16,3 0 0-16,3 0 0 16,1 3 2-16,-1 0 0 15,-2 0 2-15,-1 6 1 16,-4 0-1-16,1 6-2 16,-4 0 1-16,-6 3 1 15,0-3 5-15,-4 0 6 16,-3-3-3-16,0 0 2 15,0-6-1-15,0 6 1 16,3-6 0-16,0 0 0 16,4-3-9-16,3-6-3 0,6 3 1 15,5-6 1-15,2-3 0 16,7-3-2-16,7 0 1 16,0-12-1-16,4-6 0 15,-1 3 2-15,0-3-6 16,1 0-1-16,-4 3-3 15,-4 0 2-15,-2 3 2 16,-8 3-1-16,-3 3 1 16,-3 3 0-16,-7 0-2 15,-4 3 1-15,-2 3 1 16,-4 3-1-16,-4 3 4 16,1 3 0-16,-1 3 3 15,1 3 3-15,-1 3 2 16,4 0 1-16,0 3-4 0,3 6-3 15,4 6-3-15,6-3 1 16,7 0-4-16,4-3 1 16,3-6-20-16,3-3-7 15,7-3-35-15,7-3-15 16,-1-9-4 0</inkml:trace>
  <inkml:trace contextRef="#ctx0" brushRef="#br0" timeOffset="269">22136 17875 168 0,'0'0'63'0,"0"0"-34"0,0-3-30 0,0 3 12 15,0 0 1-15,-3-3 20 16,-18 3-1 0,1 3-16-16,3 0 11 0,-3 3 4 15,0 3-2-15,0 6-2 16,-4 0-6-16,4 9-2 15,3-3-8-15,3 0-2 16,1-3-4-16,3 0-3 16,6-9-5-16,4 6-2 0,4-9 0 15,6-3 2-15,3-12-1 16,4-6 1-16,10-12 0 16,7-3 0-16,0-9-4 15,-1 3 0-15,1-18-3 16,-3 9 2-16,-4 0-2 15,-4 3 2-15,-3 12 5 16,-3 3 4-16,-3 6 1 16,-4 3 2-16,-3 3 2 15,-7 9 4-15,-4 3-4 16,-2 6-3-16,-5 9-4 16,1 15 1-16,-3 6 10 15,-1 6 5-15,4 3 3 16,0 6-1-16,3 6-6 15,4-6-4-15,6-3-6 0,4-6-2 16,7-6-48-16,2-9-21 16,1-9-59-1</inkml:trace>
  <inkml:trace contextRef="#ctx0" brushRef="#br0" timeOffset="270">22450 17920 296 0,'-14'9'112'0,"11"6"-60"0,3-9-63 16,3-6 16-16,4 6-4 15,3-6 3-15,0 0 8 16,7-6 2-16,7 0-7 15,6-3-4-15,0 6-2 0,1-3-28 16,3 0-9-16,-1 0-59 16,1-3-59-1,0-3 48-15</inkml:trace>
  <inkml:trace contextRef="#ctx0" brushRef="#br0" timeOffset="271">23364 17437 272 0,'-24'12'101'0,"18"-24"-54"0,-5 21-61 0,5-6 14 16,-4 3-11-16,-7 6 2 16,-3 3 14-16,-4 6 6 0,-13 3-5 15,3 3 14-15,0 9 9 0,4 3-9 16,3 0-3-16,0 0-13 16,7 3-2-16,3 0-4 15,3 6 0-15,4 0 2 16,7 0 0-16,3-6 0 15,0 9 0-15,7 3 0 16,-4-3 2-16,0-3-1 16,1-6 2-16,-4-6-2 15,0-3-1-15,-4-6-35 16,-2-6-16-16,-4-7-78 16</inkml:trace>
  <inkml:trace contextRef="#ctx0" brushRef="#br0" timeOffset="272">22844 17773 356 0,'-16'9'132'0,"19"-9"-72"0,14 3-74 0,-4 0 17 15,4 0-6-15,0 3 1 16,3 0 2-16,4 0 0 15,3 3 0-15,10-3-3 0,0 6 2 16,0-3 1-16,0 0 0 16,0-3 0-16,1 0 2 15,2-3-3-15,-3-3 0 0,0-3-1 16,-3 0 0-16,-7 0 2 16,-3-3 2-16,-4 6-1 15,-7-3 2-15,-3 0 0 16,1 3 3-16,-5 0-1 15,-2 0 2-15,-4 0-4 16,3 0-2-16,-3 0 0 16,0 0 1-16,0 0-1 15,0 0 2-15,0 0-2 16,-3 0 2-16,-1 3-4 16,1 0 0-16,0-3 1 15,-8 9 0-15,1-3 0 16,0 3 0-16,-3 0 4 15,-1 9 2-15,4-3 0 16,0 9-1-16,3-3-1 16,4-3 2-16,-1 0-8 0,11-6-3 15,0 0 0-15,6-6 3 16,1 0 1-16,3-12 1 16,0 3-3-16,0-9 2 15,-4-9-6-15,1 0 0 16,-1-3 1-16,-3 6 1 15,-3 0-2-15,-7 0 2 16,0 0 3-16,-7 0 1 16,-3 3 3-16,0 0 1 15,-7 3-1-15,4 0 1 0,-1 3-4 16,4 0 0-16,3 3-4 16,14 0-3-1,3 0 1-15,4 3 2 16,-1 0 3-16,4 0-4 15,0 3 2-15,0 0-3 16,0 3 2-16,3 3 3 16,3 3 1-16,1 3 1 15,-4 3 2-15,-3 3 3 16,-7 3 4-16,0 6 5 16,-3 3 1-16,-7-3-4 15,-3-6-1-15,3 0-2 16,0-6 0-16,0-3-4 15,6-15-3 1,1-12 0-16,3-3-8 16,0-3 0-16,4-3-8 0,3 0-3 15,3 0-8-15,0 0-4 16,4 3-19-16,3-3-6 16,3 3-44-1,-3-3-36-15,-3 3 53 16</inkml:trace>
  <inkml:trace contextRef="#ctx0" brushRef="#br0" timeOffset="273">23998 17749 216 0,'-3'3'82'0,"3"0"-44"0,3 0-47 16,-3-3 14-16,0 0-7 16,4 6-2-16,-1 0 7 15,-3 0 5-15,0 3-4 16,-3 3 7-16,-1 3 4 0,1-3-1 15,-4 9 0-15,0-3-2 16,-6 3 0-16,-1 6 5 16,-6-3 1-16,3-3-5 15,0-3-3-15,4-6-1 0,3 0 1 16,3-6-12-16,7-12-7 16,7-9 3-1,6-3 3-15,7 3 3 16,1-6-3-16,-1 3 2 15,0 0 1-15,0 3 0 16,-3 3 2-16,0 6 1 16,-3 0 3-16,-4 12 3 15,-3 3 9-15,-1 9 6 16,-2 0 2-16,-4 6 2 16,0 3-11-16,0-6-3 15,0-6-10-15,3-3-3 0,4-3-10 16,6-3-2-16,1-6 4 15,6-9 1-15,4-9-12 16,-1 0-5-16,4-6-4 16,0 6 1-16,0-3 10 15,0 3 7-15,-3 3 8 16,3 3 3-16,0 6 22 16,-4 0 11-16,-2 12 2 15,-5 3 0-15,1 3-7 16,-3 15-4-16,3 0-10 15,0 0-3-15,-1 0-9 16,1-3-3-16,4-6-32 16,-1-3-12-16,7 0-79 15,3-15-34-15,0-3 19 16</inkml:trace>
  <inkml:trace contextRef="#ctx0" brushRef="#br0" timeOffset="274">13585 19176 236 0,'0'3'90'0,"0"-3"-48"0,0-9-49 16,0 9 16-16,0 0-6 15,0-3 14 1,-14 0 4-16,1 0-11 15,-4-3 9-15,-7 6 1 0,0 15-6 16,-3-6-3-16,-3 9-4 16,-4 0 0-16,7-3 0 15,0 3 1-15,7-3 0 16,7 0 0-16,3-3-7 16,3 0 0-16,14-3-3 15,6 6-2-15,4 0 0 0,6 3 3 16,4-3 0-16,0 0 1 15,0 3 0-15,-3 12 2 16,3-9 1-16,-13 6 1 16,-8-3 4-16,-2 0 5 15,-8-3-1-15,-6 3 3 16,-7 3-13-16,-3-3-3 16,0-9-35-16,-7-9-17 15,0 3-47-15,3-18-20 16,7 3 15-1</inkml:trace>
  <inkml:trace contextRef="#ctx0" brushRef="#br0" timeOffset="275">13939 19242 184 0,'-14'21'71'0,"11"-18"-38"0,-4-3-36 0,4 6 13 16,-1 0 8-16,-2 3 6 16,-1 0 16-16,0 6 7 15,-3 0-24-15,10 0-4 0,0 3-4 16,3-3-8-16,4-3-4 16,3-6-5-16,4 3-1 15,3-12-3-15,3-3 1 16,0-9-4-16,0 0-1 0,-6 0 2 15,-4-6 5 1,-3 3 2-16,-11 0 1 0,-2 3 0 16,-8 6 0-16,-3 0-36 15,-3 3-13-15,3-9-63 16</inkml:trace>
  <inkml:trace contextRef="#ctx0" brushRef="#br0" timeOffset="276">14246 19080 204 0,'-7'15'77'0,"4"-6"-42"0,-1-3-43 0,1 0 12 0,3 0-4 16,-4 3 0-16,1 0 13 16,0 21 8-16,-1-3-10 15,-2 3 23-15,-1 9 11 0,-3 0-10 16,0 9-3-16,-4 0-18 16,4-6-9-16,0-3-32 15,10-6-12-15,0-9-52 16,3-9-19-16,4-9 12 15</inkml:trace>
  <inkml:trace contextRef="#ctx0" brushRef="#br0" timeOffset="277">14448 19248 188 0,'-7'27'71'0,"7"-24"-38"0,-3 0-45 0,3 3 10 16,0 0-2-16,0-3 2 15,-3 9 15-15,-1-3 6 16,1 0-9-16,-1 6 14 0,1 0 6 16,0 0-4-16,-1 0-3 15,4 6-9-15,0-6-4 16,4 6-5-16,2-12-2 15,5 3-1-15,-1-9-2 16,3-12-2-16,1 3-1 0,3-9-9 16,-1-3-5-16,1-3-2 15,4 0 1-15,2 6 5 16,-3 0 4-16,-3 6 5 16,-3 3 4-16,-4 6 25 15,0 15 13-15,-3 0-6 16,-4 15-1-16,4 6-14 15,-4 0-5-15,-3-3-16 16,4-3-7-16,-1-3-42 16,-3-6-17-16</inkml:trace>
  <inkml:trace contextRef="#ctx0" brushRef="#br0" timeOffset="278">14752 19215 360 0,'-4'42'134'0,"8"-36"-72"0,-1-3-81 0,4-3 18 16,3 6-24-16,10-6-4 16,7 0-3-16,0 0 0 15,0 0 18-15,0 0-10 0,-3 0-4 16,-4 0-24-16,-3-6-10 0</inkml:trace>
  <inkml:trace contextRef="#ctx0" brushRef="#br0" timeOffset="279">14974 19068 312 0,'-23'18'118'0,"16"-3"-64"0,-7 3-61 15,11 3 19-15,-10 9-8 16,-1 0 0-16,-6 15-2 16,3 3-2-16,0 6 1 15,0 0-4-15,4-6 0 0,-1-9-36 16,4 0-16-16,0-18-69 16</inkml:trace>
  <inkml:trace contextRef="#ctx0" brushRef="#br0" timeOffset="280">15197 18912 416 0,'3'15'156'0,"7"-9"-84"0,4 15-86 0,-4-15 22 15,0 6-23-15,4 0-5 16,-1-3-33-16,-3 6-16 15,0 0 36-15,-3 3-34 0,-7 0-11 16,-3-3-24-16</inkml:trace>
  <inkml:trace contextRef="#ctx0" brushRef="#br0" timeOffset="281">15214 19320 224 0,'-4'6'85'0,"-2"0"-46"0,-1 3-8 16,7-9 29-16,-10 15-6 15,0 0-2-15,-4 0-18 16,-3 6-9-16,4 9-14 16,-1 0-10-16,1-9-3 0,-1 6-26 15,1-9-11-15,-1-3-40 16,4-3-15-16,4-9-34 16</inkml:trace>
  <inkml:trace contextRef="#ctx0" brushRef="#br0" timeOffset="282">15501 19191 260 0,'0'24'99'0,"0"-18"-54"0,0 15-57 0,0-15 15 15,0-3-18-15,0 6-6 16,0-3 14-16,0 6 7 0,-4-3 2 15,1 0 6-15,-1 0 4 0,-2-3 3 16,2 3 0 0,1-3-10-16,0 0-5 0,-1-6 2 15,1 6 2-15,-1-3-1 16,4-3 0-16,-3 0 3 16,3 0 3-16,0 6 2 15,-3-6 1-15,-1 0 0 16,1 6 0-16,0 0-2 15,-1-3-1-15,1 6-3 16,-1-3 1-16,4 0 0 16,0 3 1-16,-3 0 0 15,3 6 0-15,0 6 0 16,0 0 0-16,0 3 0 16,0-3 2-16,3-6-3 15,4 6 1-15,3-6-7 16,0 0-1-16,4-6-2 15,3-3-2-15,3-6 7 0,0-6 3 16,11-3-12-16,-1-12-3 16,-3 3-1-16,-3-9 4 15,-4 9 1-15,-3-3 3 16,-4 0 1-16,-6 6 1 16,-4 0 2-16,-9 3 3 15,-4 3-2-15,-7 3 0 16,0-3-1-16,3 9-2 15,1-3 1-15,3 0 1 16,3-6-3-16,7 3-2 16,3-3-3-16,7-6-1 15,11 6 1-15,-1-3 4 0,0 6 1 16,0-3 1-16,1 9-3 16,-1 0 0-16,-3 6 2 15,-4 3 2-15,-3 12 6 16,-3 3 4-16,-4 12 5 15,-3-6 2-15,0 0-5 16,-3 0 0-16,3-9-10 16,0-6-4-16,0 0-11 15,7-9-3-15,0-6-1 16,3-12 2-16,7-12-16 16,10 3-6-16,0-9 1 15,0 6 4-15,3 3 17 16,0 3 8-16,-3 6 24 15,-3 12 11-15,-1 12 19 16,1 6 7-16,-4 18-14 0,4 0-4 16,0 0-24-16,-4-6-10 15,-3-6-87-15,0-9-38 16,-4-9-36 0</inkml:trace>
  <inkml:trace contextRef="#ctx0" brushRef="#br0" timeOffset="283">17228 18990 236 0,'-4'21'88'0,"-6"-39"-48"0,0 30-53 0,7-18 12 15,-7 6-3-15,0 6 2 16,-4 0 8-16,-3-3 4 15,-3 6-5-15,-4 3 17 0,1 3 9 16,-8 3-2-16,4-3 0 16,-3 6-16-16,6-6-8 15,4 6-6-15,7 0-2 0,3-6-3 16,10 6 1-16,0-3 3 16,10 9 3-16,0-3 0 15,0 6-1-15,0 0 3 16,-3 15 0-16,-4-3 7 15,-3-3 6-15,0 6-4 16,-10 3 1-16,-10 0-19 16,0-6-6-16,-4-3-47 15,-3-9-21-15,0-9-45 16</inkml:trace>
  <inkml:trace contextRef="#ctx0" brushRef="#br0" timeOffset="284">16745 19263 284 0,'10'-3'107'0,"4"-12"-58"0,10 6-55 0,-11 18 19 16,14-12-12-16,10 9-1 16,4-3 0-16,6-3 2 15,4 0-1-15,-1 0-3 0,-3 0 1 16,-3-3 1-16,-3 6 0 15,-4-3 0-15,-7 0 0 16,-3 0 0-16,-7 0 2 16,-3 0-1-16,0 6 2 15,-7-3 0-15,0 3 1 16,-3-6 0-16,-4 6 0 0,-3 0 0 16,0-3 4-1,0 9 5-15,-3-3-5 16,0 0 0-16,-1 0 0 15,1-3 0-15,-4 9-2 16,4-3 1-16,-1-3-2 16,-2 6 2-16,2 0 2 15,4 0 2-15,0 12-3 16,4-9-3-16,2-3-5 16,5-9-2-16,-1-6 3 15,7-3 1-15,3-9 0 16,0-3-2-16,0-6-6 15,-3 3-4-15,-3-9-1 16,-1 9 1-16,-6 0 4 16,-4 3 1-16,-3 0 5 15,-10 0 4-15,-7 0 1 16,-3 6 0-16,0 0-6 0,-4-3 1 16,4 9-13-16,0 0-5 15,3-12-47-15,0 15-21 16,0-15-39-1</inkml:trace>
  <inkml:trace contextRef="#ctx0" brushRef="#br0" timeOffset="285">17646 19071 160 0,'-10'3'60'0,"7"-3"-32"0,-1 0-33 15,4 0 12-15,-3 0 14 16,-1 0 10-16,1 6 2 16,0-3 3-16,-1-3-20 15,1 3-3-15,3-3 1 0,0 0-8 16,0 0-3-16,0 0-2 15,0 0-1-15,0 0 13 16,0 3 6-16,0 3-1 16,0 0 2-16,0-3-7 15,0 3 0-15,0 3-6 0,0-3-2 16,0 3 2-16,3-3 0 16,-3 9 1-1,0 0-2-15,0 0 3 16,0 6-1-1,0-6 1-15,0-6 1 16,0 6-5-16,0-3-1 16,0-3-2-16,0 0 1 15,0-3-2-15,0 6 2 16,0-3 0-16,-3 0 1 16,0 0 0-16,3-3 0 15,-4 6-2-15,1-3-2 16,-1 0 1-16,1-3-1 0,0 6 0 15,-1-3 0-15,1 0 2 16,0 0 1-16,-1-3-4 16,1 0 1-16,-1 0 2 15,1-3 3-15,0 6-2 16,-1-6 0-16,1 0-1 16,3 3 1-16,-3 3-4 15,3-3 0-15,0 3 3 16,0-6 1-16,-4 0-1 15,4-3-2-15,0 0 1 16,0 6-1-16,0-6 0 16,0 0 0-1,0 0 2-15,0 0-3 16,0 0-2-16,0 0 4 16,0 0 1-16,0 0-5 0,0 0 0 15,0 0 1-15,0 0 1 16,0 0-2-16,0 0 2 15,0-6 1-15,0 0 2 16,0 6-3-16,0-9 0 16,4 3-1-16,2-3 0 15,1 0 2-15,3-6 0 16,0-6-5-16,4 0-1 16,-1 0 3-16,1-9 3 15,6 0-1-15,4 9 0 0,-1-3 1 16,1 9 2-16,-4-6-3 15,0 6-2-15,1 6 2 16,-4 0 0-16,-1-3-13 16,1 6-3-16,0-3-20 15,0-6-9-15,-4 12-39 16,8-9-16-16,9-3-15 16</inkml:trace>
  <inkml:trace contextRef="#ctx0" brushRef="#br0" timeOffset="286">18429 19068 140 0,'3'0'55'16,"-3"6"-30"-16,0-6-18 0,0 0 15 0,0 0-7 16,0 0 2-16,3 9-6 15,1-3 1-15,-4 0-7 16,0 3 6-16,0-3 2 0,0 3 2 16,0-3 4-16,0 9 2 15,-4 6 4-15,4 3-2 16,-3 3-2-16,3-3 0 15,0 3 1-15,0-3-1 16,0-3-1-16,0-3-6 16,7-3-1-16,3-3-8 15,3-6-1-15,1-9-4 16,3-6-3-16,0 0-5 16,3-6 0-16,0-6-7 15,4-9-1-15,-1 3-2 0,-2 3 1 16,-5 3 9-16,8 12 7 15,-7 3 10-15,0 15 4 16,-4 6 5-16,-3 3 1 16,1 6 3-16,2 3 3 15,-3 0-7-15,0-6 0 16,-3 0-7-16,3-6 1 16,0 0-7-16,4-6-3 15,-4-6-1-15,3-6-1 16,-2 0-3-16,2-12 2 15,0-6-4-15,1-15-1 0,-4 3-30 16,0-15-12-16,0-3-72 16,-3-18-30-16,-4 9 32 15</inkml:trace>
  <inkml:trace contextRef="#ctx0" brushRef="#br0" timeOffset="287">19343 19563 256 0,'-3'0'96'0,"3"0"-52"0,-4 0-49 0,4 0 17 0,0 0-5 15,0 0 3-15,0 0 6 16,0 0 2-16,-3 0 19 16,-1 0-20-16,1 0 3 15,-7 0-1-15,10 0-9 16,0 0-3-16,0-3-2 15,3-3-1-15,1 6 2 16,-1-6 3-16,0 3 2 16,4-3 1-16,0 6 0 15,0 0 2-15,-7 0 6 16,0 0 2-16,0 0-9 16,3 6-5-16,-3-3-16 0,0 3-8 15,0-6-71 1,0 0-30-16,0-36-44 15</inkml:trace>
  <inkml:trace contextRef="#ctx0" brushRef="#br0" timeOffset="288">19377 19539 220 0,'-7'0'85'0,"10"0"-46"0,-9 0-52 16,2 6 9-16,1-6 8 15,-1 0 9-15,1 0 11 16,0 0 8-16,-4 0-17 16,-7 0 16-16,11 0 6 0,3 0-4 15,0 0 0-15,0 0-16 16,0 0-8-16,3 3-5 16,4-3-1-16,3 6-2 15,-3-6-1-15,3 6-37 16,-3-6-15-16,0-6-97 15</inkml:trace>
  <inkml:trace contextRef="#ctx0" brushRef="#br0" timeOffset="289">7091 20073 284 0,'-7'0'107'0,"7"-6"-58"0,0 3-53 0,0 3 18 0,0-6-6 16,-3 3 2-16,-1 0 1 15,1 0 3-15,-4-3-7 16,-6 3 7-16,-1-9 3 0,-3 12-7 15,-6-6-1-15,-8 6-1 16,1 6 2-16,0 3 1 16,3-3 1-16,0 6-4 15,3-3-3-15,0 0-2 16,7 3 0-16,1-3-4 16,6 0-2-16,3-3-3 15,3 3 1-15,8 3 1 16,6-3 2-16,3 6 1 15,11 9 1-15,6-3 0 16,1 0 2-16,-1 3-3 16,-3-3-2-16,-3 0 4 15,-7 0 1-15,-4-3 4 0,-6 3 1 16,-4 3 3-16,-6 3 4 16,-4 3-2-16,-13-6 1 15,-7-3-5-15,0 3-3 16,-4-7-13-16,-2-8-5 15,-1 0-23-15,4-3-7 16,3 0-28-16,0-6-12 16,13-21-51-1</inkml:trace>
  <inkml:trace contextRef="#ctx0" brushRef="#br0" timeOffset="290">7259 20214 212 0,'-23'51'82'0,"16"-42"-44"0,-6 9-40 0,9-9 17 16,1 0 0-16,3 6 5 16,0-3-6-16,3-3-1 15,4 0-7-15,6-3 3 0,4-6 1 16,4 0-1-16,5-6 2 16,8-9-8-16,0 0-2 15,-7-3-1-15,0-9 0 16,-7 6 0-16,-6-3 0 15,-4 3 4-15,-7 6 2 16,-6-3 9-16,-14 6 4 16,-3 3-3-16,-4 3 1 15,-3 6-43-15,0 0-17 16,0 6-67 0,3 9-58-16,8-12 59 15</inkml:trace>
  <inkml:trace contextRef="#ctx0" brushRef="#br0" timeOffset="291">7948 20178 180 0,'-4'0'68'0,"-9"-3"-36"0,26 3-37 0,-13 0 12 0</inkml:trace>
  <inkml:trace contextRef="#ctx0" brushRef="#br0" timeOffset="292">7944 20175 300 0,'0'0'20'0,"0"0"-10"16,7 0 10-16,-7 0 3 0,3 3-5 15,1 0-3-15,-1 12-2 16,0 0-3 0,1 3-1-16,-1 3 3 15,-3 3 5-15,0 3 0 16,0-3 1-16,4 3-3 15,-1-9 1-15,0 3-7 16,1-6-1-16,6-9 5 16,0-6-6-1,3 0-1-15,1-9-8 0,3-6-1 16,-4-3-8-16,7 0-3 16,4-9-3-16,-4 9 0 15,-3 3 7-15,0 3 3 16,-3 18 0-1,-4 3 13-15,0 12 8 16,-3 0 4-16,-1-3 4 16,1 3-3-16,0 6 0 15,0-18-6-15,-1 6 0 16,1-9-2-16,0-3 1 16,3-3-4-16,-3-3-3 0,-1-9-11 15,1-3-6-15,0-3-23 16,0-9-10-16,-1-3-42 15,5-6-20-15,-1 0-18 16</inkml:trace>
  <inkml:trace contextRef="#ctx0" brushRef="#br0" timeOffset="293">8551 20331 312 0,'-10'21'118'0,"10"-21"-64"0,7 9-83 0,0-9 11 16,0 0-2-1,3 0 6-15,0-6 15 0,-3-3 7 16,-1 3-3-16,1-3 8 16,-4 3 4-16,-3-3-7 0,-3-6-1 15,-4-6-12-15,1 0-3 16,-5 3-2-16,1 3 0 15,0 0 5-15,-3 3 3 16,-1 3 3-16,-6 0 3 16,-4 6 3-16,1 3 5 15,2 12 1-15,5 3 3 16,-1 0 1-16,7 9 3 16,6 3-10-16,4 3-2 15,10 0-6-15,14 9-1 16,3 3-12-16,3-6-4 0,4-6-49 15,10-6-19-15,3-10-54 16</inkml:trace>
  <inkml:trace contextRef="#ctx0" brushRef="#br0" timeOffset="294">9088 20250 248 0,'0'15'93'0,"3"-30"-50"0,1 9-52 16,-1 6 14-16,0 0-7 0,4-3 0 15,0 3 6-15,0 0 2 16,-1 0-2-16,-6 0 4 0,4 3 2 16,-1 9-1-16,0-3 0 15,1 6-1-15,6 0 0 16,-3 6 4-16,-1 3 3 15,-2-3 0-15,-1 9 1 16,0-9 3-16,1 9 0 16,-1-9-6-16,11-12 2 15,-1-3-5 1,1-12-5-16,3-3-3 16,-1-3-10-16,1 3-3 15,0-6-1-15,3 0 2 16,-3 6 4-16,-3-3 1 15,-4 9 0-15,-3 3 4 0,-1 3 9 16,1 12 4-16,-3-3 10 16,2 12 4-16,-2 0-1 15,2-3 0-15,1 0-14 16,0-7-4-16,3-5-7 16,0-3-3-16,10-21-12 15,-3 1-7 1,0-13-2-16,0-3-33 15,0-9-13-15,0-3-79 16</inkml:trace>
  <inkml:trace contextRef="#ctx0" brushRef="#br0" timeOffset="295">9688 20055 356 0,'14'9'132'0,"-8"-3"-72"0,15-6-90 0,-11 0 13 16,0 0-34-16,0-3-10 16,0 3-44-16,-3 0-19 15,0 3 48-15,-1 0 23 16</inkml:trace>
  <inkml:trace contextRef="#ctx0" brushRef="#br0" timeOffset="296">9752 20295 296 0,'-13'21'112'0,"-4"-12"-60"0,-10 18-25 16,20-12 32-16,0 3-18 16,-3 3-6-16,-3 9-25 15,-1-3-8-15,1-3-3 16,-1 0-38-16,4-13-13 0,0 4-45 15,3-6-18-15,7-9-5 16</inkml:trace>
  <inkml:trace contextRef="#ctx0" brushRef="#br0" timeOffset="297">10110 20103 188 0,'-14'12'71'0,"11"-9"-38"0,-10 3-65 0,6 0 1 16,0 3 28-16,-3 0 17 16,-4 6 39-16,-6 12 18 15,0-6-12-15,0 3-7 16,-1 0-30-16,1-3-11 0,0 9-4 15,3-9-9-15,0 3 0 0,4 6-18 16,3-15-6-16,0 6-31 16,3-6-14-16</inkml:trace>
  <inkml:trace contextRef="#ctx0" brushRef="#br0" timeOffset="298">10349 19893 368 0,'-6'18'140'0,"-1"-6"-76"0,0 18-83 16,4-9 16-16,-4 3-3 16,-3 0 5-16,-17 21 12 0,0 6 8 15,0 9-10-15,0 6 4 0,-3 6 1 16,6-12-25-16,4-3-11 15,3-12-76-15,10-10-33 16,4-11 1 0</inkml:trace>
  <inkml:trace contextRef="#ctx0" brushRef="#br0" timeOffset="299">11085 20355 236 0,'7'0'88'0,"-4"0"-48"0,4-3-36 0,-4-3 19 0,0 6-9 16,-3-6 2-16,0-3 4 15,0 3 4-15,-3-3-12 16,-4 0 4-16,1-3 4 0,-11 9-9 15,-4 0-3-15,1 0-5 16,0-3-3-16,0 6-2 16,-4 6 1-16,1 0 7 15,-1 3 4-15,0 6 1 16,4 0 1-16,3 0-4 16,0 6 0-16,4-3-3 15,6 18 0 1,4-6-3-16,6-9-4 15,7 0 1-15,7-12-1 0,3-9-2 16,11-9-6-16,6-18-2 16,0-3-11-16,3-15-5 15,1-6-5-15,6 0 0 16,-3-3 5-16,-4-12 4 16,-2 15 14-16,-8 6 6 15,-3 6 9-15,-7 9 7 16,-3 9 11-16,-4 0 8 15,-2 12-1-15,-8 3 0 16,-3 3-17-16,-3 3-6 16,-4 12-6-16,0 9-4 15,-6 0 2-15,-8 3 0 0,1 6 3 16,3-3 1-16,0 3 3 16,1 9 1-16,2 3-6 15,4-3 0-15,0-3-1 16,3 0 0-16,0 3 0 15,4-3 2-15,3 0-1 16,3-6-1-16,4-6 3 16,3-9 0-16,4 0-1 15,6-3 1-15,0-12-7 16,4-6-1-16,3-3-12 16,3-12-1-16,0 0-4 15,-3-3-2-15,4 3 3 16,3-3 2-16,-4 3 11 15,-3 0 4-15,-7 12 6 16,-3 0 1-16,-4 3 12 16,-2 0 5-16,-8 12-6 0,-3 3-1 15,0 6-5-15,-7 6 0 16,0 0-1-16,1 9 3 16,2 0-5-16,8-6-1 15,2-3-4-15,1-6-1 16,3-1-1-16,4-14 0 15,-1-8-5-15,1-13 0 16,-1 0-6-16,1-3-2 16,-1 0 4-16,-3-3 2 15,-3 3-2-15,-7-3 0 16,-3-3 1-16,-4 9 1 16,-3 3-16-16,-4 6-7 0,-9 9-58 15,3-9-46 1,-7-3 53-16</inkml:trace>
  <inkml:trace contextRef="#ctx0" brushRef="#br0" timeOffset="300">12599 20412 92 0,'0'0'35'0,"4"-6"-18"0,-1 0-22 0,-3-3 4 16,4 6 4-16,-4-3 3 16,0 0 12-16,0 0 6 15,0-3 12-15,0 3 5 16,0 6-16-16,0-9-6 16,0 3-12-16,0-3-7 0,0 3-1 15,0-3-1-15,-7 3 0 16,0 3 2-16,0-3 2 15,1 0 5-15,-1 0 4 0,-3 3 7 16,0-3-8 0,0 0 0-16,-1-3-6 15,5 3-3-15,-1-3 0 16,0 3-1-16,-3 6 6 16,0 0 6-16,0 6 3 15,0-6 3-15,0 6-6 16,-4-3-2-16,1 3-5 15,-4 6-2-15,0-3 3 16,3 0 3-16,1 6-2 16,-4 0 1-16,3 0-5 15,4-3 0-15,10-3 3 16,4 0-1-16,2-3 2 16,5-6-4-16,2 6 0 15,4-3-1-15,0-3 1 16,3 3-4-16,0 0-2 15,4 6 2-15,-4-3 2 16,7 15-2-16,-7 9 0 16,1 0 1-16,-8 5 0 15,-3 4 0-15,-3 12 2 16,-10 0-1-16,-8 0 2 16,-2-6-2-16,-4 0 2 15,0-9-4-15,-3 0-2 16,0-3-1-16,0-12 3 15,-1-6 2-15,1 0 4 0,3-15-2 16,4-9 0-16,-1-3-3 16,4-12-3-16,7-6-1 15,6-15 3-15,7 0 0 16,7 0 1-16,3-12-3 16,4 3 2-16,16 3 1 15,-6 6 0-15,3 4 0 16,-3 2 2-16,-4 3 1 15,-3 12 1-15,7-3 0 16,0 6 2-16,-4 6-5 16,-3 0-1-16,-7 6 2 15,-3 3 1-15,-3-3-1 16,-4 9 1-16,-3-6 2 16,-1 6 4-16,-6 0-2 0,4 6-2 15,-1 0-2-15,0-3-3 16,1 3 1-16,-1 3-1 15,-3-3-3-15,0 9 2 16,0-6 3-16,0 6 3 16,-3 3-2-16,-1 6 0 15,-6 6 1-15,7-6 2 16,-4 3-1-16,0-9 2 16,1-7 2-1,2 4-4-15,1-15-1 16,10-9-2-1,-1-11-2-15,1-7 1 16,3 3-4-16,4-6 2 0,6 0-4 16,0 3-1-16,1-12-2 15,-1 3 0-15,0 6-11 16,7 9-5-16,0-3-18 16,0 9-9-16,0 0-32 15,0 0-12-15,0 6-7 16</inkml:trace>
  <inkml:trace contextRef="#ctx0" brushRef="#br0" timeOffset="301">13224 20325 104 0,'-4'0'38'0,"4"0"-20"0,0 0-21 0,0 0 6 0,0 0 8 16,0 0 5-16,0 0 14 15,-3 6 6-15,-1-6-8 16,1 0-2-16,0 0-9 16,-1 6-2-16,1-6-9 15,-4 0-4-15,0 0-1 0,1 0 1 16,-1 3 3-16,0-3-4 15,0 6-1-15,-3-6 6 16,-3 9 6-16,-4-9 3 16,0 6 3-16,4 3-6 15,-1-3 1-15,1 6-6 16,-1-3-2-16,4-3 4 16,0 3 2-16,3-3-2 15,0-3 2-15,1 3-4 16,2 3-2-16,1-9-2 0,0 6-3 15,-1 3 1-15,4-9-1 16,0 6 4-16,0 3 2 16,0-3-2-16,0 3-3 15,0-3 0-15,0-6-1 16,4 9 4 0,-1 3-2-16,0-4 1 15,-3-2-1-15,4 3 1 16,-4-3-2-16,3-6-1 15,0 9 1-15,1-9-1 16,-1 6 2-16,7-6 3 0,0-6 0 16,7 6 0-16,0-15-3 15,0 0 1-15,0 1-4 16,0-1-2-16,0 0-1 16,-4-6 0-16,1 6 3 15,-1 0 0-15,-3 0-2 16,0 6 0-16,0-3 2 15,-3 3 2-15,0 3 0 16,-4 3-1-16,-3 3 3 16,4 3 0-16,-4 12 3 15,0 0 1-15,0 3 1 16,0 6 0-16,0 0-4 16,0 3-3-16,3-7-3 15,0-2-1-15,1-3-27 16,3-3-12-16,-1-3-23 15,8-9-10-15,-1 0-43 16</inkml:trace>
  <inkml:trace contextRef="#ctx0" brushRef="#br0" timeOffset="302">13497 20427 272 0,'-7'15'101'0,"4"-9"-54"0,3-6-59 0,0 0 13 0,0-6-11 16,0 6-1-16,0-6 6 15,-4-3 2-15,1 3 3 16,-4-3 13-16,0 3 6 0,1 0-3 16,-4-3-1-16,-1 6-9 15,1-3-4-15,0 0-1 16,0 6-1-16,0 0 6 15,-7 6 4-15,-7 3-1 16,8 3 2-16,2 6 3 16,1 3 1-16,3 3-4 15,3 3 1-15,3-7-9 16,8-2-2-16,3-3-1 16,6 0 2-16,4-9-1 15,0 0-1-15,3-6-2 16,7-15 1-16,0-12 1 15,7-2 0-15,3-7-7 0,-3-3-3 16,-1-12-5-16,-6 6-4 16,-3 0 2-16,-4 3 2 15,-3 12 7-15,-4-3 4 16,-2 6 7-16,-5 12 3 16,1 0 6-16,-4 0 5 15,-3 9-9-15,-3 3-2 16,0 3-9-16,-4 3 0 15,0 12-1-15,0 0-1 16,-6 12 8-16,-1 3 5 16,-2 0 0-16,2 6 1 15,4-3-3-15,0 0-1 0,3 0 1 16,0 12 1-16,4-9-3 16,6 0-1-16,4 0 5 15,3-7 5-15,4-5-7 16,-1 3-3-16,1-9-2 15,-1-6 1-15,1-3-3 16,-1-9 0-16,4 0-6 16,0-9 0-16,0-3 1 15,3-3 3-15,4-9-5 16,-1-6 1-16,-2 4-2 16,-5-4 3-16,-2 0 4 15,-1 6 1-15,-3 3 1 16,1 6 0-16,-5 0 2 15,1 0 1-15,-4 9 3 16,1-3 3-16,-4 9-4 0,0-6-1 16,0 6-2-16,0 0-2 15,-4 0 1-15,1 6 1 16,3-6-1-16,-3 9 2 16,3-3-2-16,-4 0 2 15,4 3-4-15,-3 0 0 16,3-3 5-16,0 6 5 15,0-3-5-15,0 12 0 16,0 3 2-16,0-3 3 16,0-3-4-16,0 2-3 0,3 1-1 15,1-6-1-15,-1 6 0 16,0-6 0-16,1 0-18 16,-1-6-5-16,1 3-27 15,-1-9-10-15,-3-3-39 16,0 0-59-1,0-9 45-15</inkml:trace>
  <inkml:trace contextRef="#ctx0" brushRef="#br0" timeOffset="303">13922 20058 392 0,'-7'12'148'0,"14"-9"-80"0,3 12-108 0,-3-9 12 16,3 0-23-16,3 3-4 16,-3 0-2-16,1 12-3 15,-1 9-30-15,0 0-13 16,0 0 42-16,-3 0 21 16</inkml:trace>
  <inkml:trace contextRef="#ctx0" brushRef="#br0" timeOffset="304">14060 20516 288 0,'0'15'107'0,"7"-9"-58"0,17-12-64 16,-11 3 16-16,1-3-3 15,-1-5 3-15,0-4 7 16,1 6 5-16,-4-6-7 15,-3 6-1-15,0-6 1 0,-1 0-5 16,-2-6-1-16,-1 0-9 16,-3 6-2-16,-3-6-5 15,-1 6-3-15,-2 6 8 16,-8 0 6-16,-6 3 13 16,0 0 6-16,3 12 5 15,0 3 1-15,0 3 0 16,0 6 2-16,4 3-10 0,3 6-4 15,3 6-5 1,3 3 0-16,4-6-2 0,4-1-1 16,3 1-6-16,6-9-4 15,7 0-27-15,1-12-14 16,2-9-31-16,4 0-13 16,0-9 2-1</inkml:trace>
  <inkml:trace contextRef="#ctx0" brushRef="#br0" timeOffset="305">14344 20340 192 0,'-7'6'71'0,"10"-6"-38"0,-3 0-52 16,0 0 7-16,0 0 24 15,0 6 12-15,0 3 18 16,0 0 9-16,0 6-27 16,-7 0 4-16,1 6 3 0,2 0-8 15,1 3-4-15,0-9-4 16,3 0-2-16,0 0-10 16,6-10-3-16,1 1-4 15,7-12 0-15,-1-8 0 16,4-1 0-16,0 0-8 15,3 0-5-15,0 0 4 16,-3 0 3-16,0 9 8 16,-4-3 3-16,1 9 25 0,-4 0 10 15,-3 9-3-15,0 6 0 16,-1-3-14-16,-2 12-4 16,-1-3-9-16,0 2-2 15,1-2-4-15,-1 0-1 16,1-3 1-16,2 3 0 15,1 6-9-15,0-18-4 16,6 0-2-16,4 6-1 0,0-9 4 16,-3-6 3-1,-1-6 5-15,7 3 2 16,-6-9 4-16,3-3 1 16,-1-6-1-16,5-12-2 0,-4-3 3 15,6 1 2-15,-3-10-2 16,7-6-2-16,-3 0-3 15,-4 3 1-15,1 6 1 16,-5 6 2-16,-2 6 1 16,-4 0 1-16,-3 9 0 15,-4 3 0-15,-3 3 4 16,0 3 5-16,-3 9-5 16,-1-3-2-16,1 6-6 15,-7 9-2-15,0 3 1 16,-4 3 2-16,1 18 4 15,3 3 2-15,0 9-1 16,3 6-1-16,3 0-3 16,-2 6-2-16,2-3-6 0,11-9-4 15,0-10-25-15,6-5-10 16,1-6-32-16,-1-9-14 16,1-9-42-1</inkml:trace>
  <inkml:trace contextRef="#ctx0" brushRef="#br0" timeOffset="306">14610 20220 456 0,'-44'45'170'0,"41"-36"-92"0,3-6-100 15,7-3 22-15,13 0-11 16,10-6 4-16,11 0 4 15,16-3 2-15,4 3 1 16,6 0-5-16,11 6 1 0,-1 0-33 16,8 0-16-16,6-15-115 15</inkml:trace>
  <inkml:trace contextRef="#ctx0" brushRef="#br0" timeOffset="307">15814 20421 192 0,'4'0'71'0,"-1"0"-38"0,4-3-39 0,-4-3 12 0,1 6 2 16,-1-6 5-16,0 0 11 16,1-3 7-16,-1 6-16 15,-3-3 3-15,0 0 2 0,3-3-7 16,-3-3-2-16,0 3-6 16,-3-6-4-16,0 6-3 15,-1-3 1-15,-2-3-1 16,-1 9-2-16,-3-3 3 15,0 9 0-15,-4 0 5 16,1 12 2-16,-4-3 13 16,-4 6 5-16,5 9 3 15,2-3 1-15,4 0-13 16,3 3-4-16,11-3-7 0,-1-6-3 16,7-6-3-16,0 3 1 15,4-9-6-15,3-3-3 16,3-9-5-16,7 3-4 15,0 3 0-15,0-3 1 16,-4 6 8-16,4 0 3 16,-3 9 5-16,0 12 3 15,-1-6-16-15,1 0-6 16,-4-1-43-16,-3-8-16 16</inkml:trace>
  <inkml:trace contextRef="#ctx0" brushRef="#br0" timeOffset="308">16344 20181 180 0,'-10'9'68'0,"3"12"-36"0,-6-12-29 0,9-3 15 16,-3-3-5-16,-3 3 2 16,-3 3 1-16,-7-3 2 15,3 3-10-15,-7 3 7 0,4-3 4 16,3 6-4-16,4-3 0 15,2-3-12-15,5 0-3 16,12-3-4-16,11 3 3 16,0 3-5-16,3-9 0 15,4 3-4-15,-4 3 1 16,0-3 5-16,-3 6 2 16,-3-3 4-16,-4 0 1 15,-3 12 12-15,-7 3 7 16,-4-3 0-16,-2 3-1 15,-5-4-18-15,-2 1-6 0,-1-6-42 16,1-6-15-16,3-3-60 16</inkml:trace>
  <inkml:trace contextRef="#ctx0" brushRef="#br0" timeOffset="309">16732 20271 156 0,'-3'0'60'0,"3"0"-32"0,0 0-31 0,0 0 11 16</inkml:trace>
  <inkml:trace contextRef="#ctx0" brushRef="#br0" timeOffset="310">16718 20271 281 0,'-16'0'33'15,"-1"3"-17"-15,0 0 5 0,0 0 0 16,-3 9-5-16,-1-3 1 15,-2 6-4-15,3 0 2 16,3 0-4-16,0 0-1 16,3 0-4-16,4 0-1 15,3 6-3-15,1 0 1 16,6-3-2-16,3 3-1 16,4-6-2-16,3 0 1 15,7-4 3-15,3-2 3 16,7-9-2-16,7 6-2 0,0-12 0 15,3-8-1-15,-4-7 0 16,-2 6 0-16,6-6-5 16,0-3-1-16,-3 3 0 15,-7 3 4-15,-4-3 1 16,-6 0 1-16,-7 6 4 16,-10 6 0-1,-10-3 3-15,0 9-4 16,-3-3-2-16,-4 6 4 15,-4 9 4-15,1-3-1 16,0 9 3-16,0 0-4 16,-4 6-2-16,4-3 0 15,6 3-1-15,4 0-5 16,14 3 1 0,2-3 0-16,4 0 0 15,4-6 0-15,6-7-3 0,7-2 0 16,4-6-5-16,-1-6 0 15,4-2 2-15,-1-4 1 16,1-3-2-16,-3 6 2 16,-1-6-2-16,-3 0 2 15,0 0-2-15,-4 6 2 16,4-3-2-16,-6-3 2 16,-4 9 3-16,-4-3 1 15,1 0 3-15,-4 3 1 16,-4 0 3-16,1-3 3 15,-3 9-2-15,-1-6-2 0,0 6-2 16,1-3-3-16,-1 3 1 16,-3 0 1-16,0 0 3 15,3 3 11 1,-3 9-2-16,0-3-5 16,0 6-3-16,0 0 3 15,-3 0 4-15,3 0-3 16,0 0 2-16,0-3-5 15,0-3 1-15,3 0-7 16,1-9-3-16,3-3-2 16,3-3 0-16,0 0 3 15,3 3 0-15,1-3-2 16,-1 0 2-16,1-3-1 16,-4 9 0-1,0 9 4-15,-3-3 5 0,-1 15 4 16,1-6 5-16,7 3 4 15,-1-1-6 1,4-2-5-16,3-6-3 16,1 0-7-16,6-9-1 15,3 0 1-15,0-24 2 16,7 4-2-16,4-10-2 16,-1 0-1-16,-3-6 3 15,-3 0-5-15,-3-3 2 16,-4 3 2-16,-4 0 3 15,-6 6-5-15,-4 0 1 16,-2 6-4-16,-5 3 0 0,-2 6-1 16,-4 0 2-16,-4 9-1 15,1 6 2-15,0 6-2 16,-1 18 2-16,1 3 5 16,-1 9 2-16,4-3 0 15,0 9 1-15,7 3-2 16,0 0-1-16,3 0-8 15,0-3-5-15,10-9-31 16,4-7-11-16,0-2-27 16,-4-9-11-16,4-9-12 15</inkml:trace>
  <inkml:trace contextRef="#ctx0" brushRef="#br0" timeOffset="311">17653 20235 360 0,'-17'24'134'0,"17"-24"-72"0,7 0-81 0,3 0 16 16,17-3 1-16,7-3 7 15,6 6-1-15,17-6-2 16,4-3-1-16,7 0-8 0,9-3-3 0,1 3-43 15,-4-6-20-15,17-6-57 16</inkml:trace>
  <inkml:trace contextRef="#ctx0" brushRef="#br0" timeOffset="312">18567 20591 372 0,'-7'15'140'0,"4"-15"-76"0,0 6-75 0,3-6 22 0,0 0-27 15,3 0-4-15,4 0-10 16,-4-6-4-16,-3 6 19 16,0 0-37-16,3 0-13 0</inkml:trace>
  <inkml:trace contextRef="#ctx0" brushRef="#br0" timeOffset="313">19201 20079 312 0,'0'0'118'0,"0"0"-64"0,4 0-56 0,-4 0 22 15,13 6-12-15,7-6-2 16,1 3 1-16,6 9 0 16,0-3-3-16,3 6 2 0,4 15 3 15,6 6-5-15,-6-6 0 16,0 0 11-16,-7 0 5 15,-4 6 3-15,-6 3 1 16,-7 3-5-16,-10 3-1 16,-10 0-2-16,-14 20 0 15,-9-5-6-15,-4 6-2 16,-24-6-24-16,-10-9-9 16,-13-6-67-16,-4-9-28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5E3B6-1870-8A4D-AF90-F885DE7C2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726FE-7143-2443-85BF-67884489AB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3E68D2-C92A-994A-8F60-77B3205632E9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652FA7-89CF-8049-A289-C24CC948A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537E52-32B7-A347-AABD-6D294630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75B7-B1A5-1F45-95EE-914E2E5F8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F8E7-9E63-254C-91ED-BB7660616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400C68-6BA1-424F-8274-9169937CE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 Learning</a:t>
            </a:r>
          </a:p>
          <a:p>
            <a:r>
              <a:rPr lang="en-US" altLang="en-US" dirty="0"/>
              <a:t>Module 1: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 Learning</a:t>
            </a:r>
          </a:p>
          <a:p>
            <a:r>
              <a:rPr lang="en-US" altLang="en-US" dirty="0"/>
              <a:t>Module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 Supervised</a:t>
            </a:r>
            <a:r>
              <a:rPr lang="en-US" altLang="en-US" baseline="0" dirty="0"/>
              <a:t> Learning</a:t>
            </a:r>
            <a:endParaRPr lang="en-US" altLang="en-US" dirty="0"/>
          </a:p>
          <a:p>
            <a:r>
              <a:rPr lang="en-US" altLang="en-US" dirty="0"/>
              <a:t>Module 2: </a:t>
            </a:r>
            <a:r>
              <a:rPr lang="en-US" altLang="en-US" baseline="0" dirty="0"/>
              <a:t> Classification Task; Density estimation.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0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0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0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1: Defining the setup.</a:t>
            </a:r>
            <a:r>
              <a:rPr lang="en-US" altLang="en-US" baseline="0" dirty="0"/>
              <a:t> Discuss the regression task in </a:t>
            </a:r>
            <a:r>
              <a:rPr lang="en-US" altLang="en-US" dirty="0"/>
              <a:t>Supervised 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1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3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Module 3: </a:t>
            </a:r>
            <a:r>
              <a:rPr lang="en-US" altLang="en-US" sz="1200" b="0" dirty="0"/>
              <a:t>Generative vs Discriminative Model of Supervised Learning</a:t>
            </a:r>
            <a:endParaRPr lang="en-US" altLang="en-US" sz="900" dirty="0">
              <a:solidFill>
                <a:srgbClr val="00A2E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7C3158-0FCC-9644-9575-6A24A3EEE0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573EE47-2691-B34C-9D59-7B68F738E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BF15D07-1B8E-AA45-B915-8F043BB12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</a:t>
            </a:r>
            <a:r>
              <a:rPr lang="en-US" altLang="en-US" baseline="0" dirty="0"/>
              <a:t> Learning</a:t>
            </a:r>
          </a:p>
          <a:p>
            <a:r>
              <a:rPr lang="en-US" altLang="en-US" baseline="0" dirty="0"/>
              <a:t>Module 3: Generative &amp; discriminative models &amp; examples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83F2-1E6D-8A4D-BC13-D251C9674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B30DB-C1FD-044F-AAA9-6290661DF92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0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8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Generative models seem to be powerful: being able to generate the data! </a:t>
            </a:r>
          </a:p>
          <a:p>
            <a:r>
              <a:rPr lang="en-US" dirty="0"/>
              <a:t>But, … practical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Module 4: </a:t>
            </a:r>
            <a:r>
              <a:rPr lang="en-US" altLang="en-US" sz="1200" b="0" dirty="0"/>
              <a:t>Naïve Bayes Classifier</a:t>
            </a:r>
            <a:endParaRPr lang="en-US" altLang="en-US" sz="900" dirty="0">
              <a:solidFill>
                <a:srgbClr val="00A2E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7C3158-0FCC-9644-9575-6A24A3EEE08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an example during lecture.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2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CF73BF46-470F-454E-BBE3-F6265EC237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3365764A-C13B-BA43-A4A9-D57E67E6F0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4867-16DC-CF47-97BE-2CD0C51A4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1CCCB-5C56-B04D-ADE6-F914A9B4F97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1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5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0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0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5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3: Supervised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Module 5: </a:t>
            </a:r>
            <a:r>
              <a:rPr lang="en-US" altLang="en-US" sz="1200" b="0" dirty="0"/>
              <a:t>Logistic Regression</a:t>
            </a:r>
            <a:endParaRPr lang="en-US" altLang="en-US" sz="900" dirty="0">
              <a:solidFill>
                <a:srgbClr val="00A2E0"/>
              </a:solidFill>
            </a:endParaRP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1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CF73BF46-470F-454E-BBE3-F6265EC237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3365764A-C13B-BA43-A4A9-D57E67E6F0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4867-16DC-CF47-97BE-2CD0C51A4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1CCCB-5C56-B04D-ADE6-F914A9B4F97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0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2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Conditional Likelihood</a:t>
            </a:r>
          </a:p>
          <a:p>
            <a:pPr lvl="1"/>
            <a:r>
              <a:rPr lang="en-US" altLang="en-US" dirty="0"/>
              <a:t>For estimating the parameters in logistic regression</a:t>
            </a:r>
          </a:p>
          <a:p>
            <a:pPr lvl="1"/>
            <a:r>
              <a:rPr lang="en-US" altLang="en-US" dirty="0"/>
              <a:t>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6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Conditional Likelihood</a:t>
            </a:r>
          </a:p>
          <a:p>
            <a:pPr lvl="1"/>
            <a:r>
              <a:rPr lang="en-US" altLang="en-US" dirty="0"/>
              <a:t>For estimating the parameters in logistic regression</a:t>
            </a:r>
          </a:p>
          <a:p>
            <a:pPr lvl="1"/>
            <a:r>
              <a:rPr lang="en-US" altLang="en-US" dirty="0"/>
              <a:t>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88190629-FE33-B348-9793-B75EDF6F3E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1D5A3EE0-D20C-A146-8A7E-08CA91D912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Conditional Likelihood</a:t>
            </a:r>
          </a:p>
          <a:p>
            <a:pPr lvl="1"/>
            <a:r>
              <a:rPr lang="en-US" altLang="en-US" dirty="0"/>
              <a:t>For estimating the parameters in logistic regression</a:t>
            </a:r>
          </a:p>
          <a:p>
            <a:pPr lvl="1"/>
            <a:r>
              <a:rPr lang="en-US" altLang="en-US" dirty="0"/>
              <a:t>Definition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7C92-1541-2C49-86D8-C4FADC3A0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5FDEB7-7C95-D049-8BB0-168F88FEA9B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5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Properties of </a:t>
            </a:r>
            <a:r>
              <a:rPr lang="en-US" altLang="en-US" dirty="0">
                <a:latin typeface="Cambria Math" panose="02040503050406030204" pitchFamily="18" charset="0"/>
              </a:rPr>
              <a:t>𝑙</a:t>
            </a:r>
            <a:r>
              <a:rPr lang="mr-IN" altLang="en-US" dirty="0">
                <a:latin typeface="Cambria Math" panose="02040503050406030204" pitchFamily="18" charset="0"/>
                <a:ea typeface="Mangal" panose="02040503050203030202" pitchFamily="18" charset="0"/>
              </a:rPr>
              <a:t>(</a:t>
            </a:r>
            <a:r>
              <a:rPr lang="en-US" altLang="en-US" dirty="0">
                <a:latin typeface="Cambria Math" panose="02040503050406030204" pitchFamily="18" charset="0"/>
              </a:rPr>
              <a:t>𝑤)</a:t>
            </a:r>
            <a:endParaRPr lang="en-US" altLang="en-US" dirty="0"/>
          </a:p>
          <a:p>
            <a:pPr lvl="1"/>
            <a:r>
              <a:rPr lang="en-US" altLang="en-US" dirty="0"/>
              <a:t>Concave with respect to </a:t>
            </a:r>
            <a:r>
              <a:rPr lang="en-US" altLang="en-US" dirty="0">
                <a:latin typeface="Cambria Math" panose="02040503050406030204" pitchFamily="18" charset="0"/>
              </a:rPr>
              <a:t>𝑤</a:t>
            </a:r>
            <a:endParaRPr lang="en-US" altLang="en-US" dirty="0"/>
          </a:p>
          <a:p>
            <a:pPr lvl="1"/>
            <a:r>
              <a:rPr lang="en-US" altLang="en-US" dirty="0"/>
              <a:t>No closed form solution for </a:t>
            </a:r>
            <a:r>
              <a:rPr lang="en-US" altLang="en-US" dirty="0">
                <a:latin typeface="Cambria Math" panose="02040503050406030204" pitchFamily="18" charset="0"/>
              </a:rPr>
              <a:t>𝑤∗</a:t>
            </a:r>
            <a:endParaRPr lang="en-US" altLang="en-US" dirty="0"/>
          </a:p>
          <a:p>
            <a:pPr lvl="1"/>
            <a:r>
              <a:rPr lang="en-US" altLang="en-US" dirty="0"/>
              <a:t>Optimization algorithm: gradient ascent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18916FDE-DC92-F44E-BEA6-9D339842D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85B92DCF-6807-D842-A925-BA07F1B1A5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Properties of </a:t>
            </a:r>
            <a:r>
              <a:rPr lang="en-US" altLang="en-US" dirty="0">
                <a:latin typeface="Cambria Math" panose="02040503050406030204" pitchFamily="18" charset="0"/>
              </a:rPr>
              <a:t>𝑙</a:t>
            </a:r>
            <a:r>
              <a:rPr lang="mr-IN" altLang="en-US" dirty="0">
                <a:latin typeface="Cambria Math" panose="02040503050406030204" pitchFamily="18" charset="0"/>
                <a:ea typeface="Mangal" panose="02040503050203030202" pitchFamily="18" charset="0"/>
              </a:rPr>
              <a:t>(</a:t>
            </a:r>
            <a:r>
              <a:rPr lang="en-US" altLang="en-US" dirty="0">
                <a:latin typeface="Cambria Math" panose="02040503050406030204" pitchFamily="18" charset="0"/>
              </a:rPr>
              <a:t>𝑤)</a:t>
            </a:r>
            <a:endParaRPr lang="en-US" altLang="en-US" dirty="0"/>
          </a:p>
          <a:p>
            <a:pPr lvl="1"/>
            <a:r>
              <a:rPr lang="en-US" altLang="en-US" dirty="0"/>
              <a:t>Concave with respect to </a:t>
            </a:r>
            <a:r>
              <a:rPr lang="en-US" altLang="en-US" dirty="0">
                <a:latin typeface="Cambria Math" panose="02040503050406030204" pitchFamily="18" charset="0"/>
              </a:rPr>
              <a:t>𝑤</a:t>
            </a:r>
            <a:endParaRPr lang="en-US" altLang="en-US" dirty="0"/>
          </a:p>
          <a:p>
            <a:pPr lvl="1"/>
            <a:r>
              <a:rPr lang="en-US" altLang="en-US" dirty="0"/>
              <a:t>No closed form solution for </a:t>
            </a:r>
            <a:r>
              <a:rPr lang="en-US" altLang="en-US" dirty="0">
                <a:latin typeface="Cambria Math" panose="02040503050406030204" pitchFamily="18" charset="0"/>
              </a:rPr>
              <a:t>𝑤∗</a:t>
            </a:r>
            <a:endParaRPr lang="en-US" altLang="en-US" dirty="0"/>
          </a:p>
          <a:p>
            <a:pPr lvl="1"/>
            <a:r>
              <a:rPr lang="en-US" altLang="en-US" dirty="0"/>
              <a:t>Optimization algorithm: gradient ascent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2767-2116-0646-85FD-FECCA1446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B6099-FB67-D541-A6BB-8FB667767F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6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CC642F34-3FCC-9847-8990-BAE161D57C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96DDF1E-43C9-054E-86D2-A254ACFD3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EE7F9-67DD-C14B-8C1E-727E65E8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08242-6C26-0C49-97BD-C5B9A7EDDEF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an example during lecture.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other basis function choices,</a:t>
            </a:r>
            <a:r>
              <a:rPr lang="en-US" baseline="0" dirty="0"/>
              <a:t> like Gaussian, sigmoid, etc.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7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75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27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B5FBA-2CF2-8A46-B4EC-067012999BD1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18360B3-D0FF-8D44-9A9F-45B3AF19F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0ACC3-E9E2-2844-8960-6352229E69D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D3A80-2FF7-6E4C-9F39-82685F9FA1E3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3EC40-366D-A54D-A3A6-60BC1635E7F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FB3EF-6A75-1C4F-94C8-A9DE6117D56B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3223C-DCA4-7444-9961-4D7DC4C8DA94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B29C-2037-BE4F-9F37-A3B8E6505120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648575" cy="79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0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9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589088"/>
            <a:ext cx="412718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589088"/>
            <a:ext cx="4136348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30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202579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8" y="1589088"/>
            <a:ext cx="2824701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106482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22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881FC-0D79-914F-AE9D-C1BF92FE4B46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281DE7DC-5435-C445-BAF2-E6B30BA72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134340-4092-A84C-A3D5-27B002DC9B43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9E916-6B70-524C-8576-EC48C6600835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F9937-5F80-B040-B6F0-175AA705818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A3FD0-7192-CE4C-9E27-9681313C9A6E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2B28D-BE0C-5343-A009-659F84A11CB6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216FD-0201-E345-9802-531FA036F7FD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5FCB-9D35-2A45-8B51-C223A234BF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75" y="1724026"/>
            <a:ext cx="7858125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95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Learning: Generative vs Discriminative Model</a:t>
            </a:r>
            <a:endParaRPr lang="en-US" altLang="en-US" sz="4950">
              <a:solidFill>
                <a:srgbClr val="00A2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97644" y="6489700"/>
            <a:ext cx="8753475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Imag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7" y="1854192"/>
            <a:ext cx="420338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78117" y="4650228"/>
            <a:ext cx="422243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6280" y="1854192"/>
            <a:ext cx="440531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7168" y="5088842"/>
            <a:ext cx="8734425" cy="1471613"/>
          </a:xfrm>
          <a:prstGeom prst="rect">
            <a:avLst/>
          </a:prstGeom>
        </p:spPr>
        <p:txBody>
          <a:bodyPr tIns="91440" anchor="t" anchorCtr="0"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5"/>
          </p:nvPr>
        </p:nvSpPr>
        <p:spPr>
          <a:xfrm>
            <a:off x="4554855" y="4650228"/>
            <a:ext cx="4376738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514850" y="1386555"/>
            <a:ext cx="4416743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370013"/>
            <a:ext cx="4127183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370013"/>
            <a:ext cx="4136348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51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593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level heading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8753951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8118" y="6134100"/>
            <a:ext cx="8753951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78117" y="2044700"/>
            <a:ext cx="8753951" cy="4022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766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095750" y="1886857"/>
            <a:ext cx="4835843" cy="4171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4095749" y="1411511"/>
            <a:ext cx="483632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8" y="1436688"/>
            <a:ext cx="3773812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78594" y="2044700"/>
            <a:ext cx="3773091" cy="440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96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005943" y="1436687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4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206636" y="15128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70317" y="625347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202407" y="1512888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982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D28C-A005-2D48-B151-703EF83AE61D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700D3606-6945-9F46-9CC4-3114409F5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9E33A2-F39E-1341-B86C-321AE1F5A9D4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FB2603-4E97-1C42-99D2-5C89A06DE503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245D29-6751-FD42-BCFA-1346CAC87D0F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D2A53-7391-9D43-9452-95A83D0A0753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CF99BC-AE60-9040-8264-54B9116D68ED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4"/>
            <a:ext cx="7250396" cy="5826125"/>
          </a:xfrm>
          <a:prstGeom prst="rect">
            <a:avLst/>
          </a:prstGeom>
        </p:spPr>
        <p:txBody>
          <a:bodyPr vert="eaVert"/>
          <a:lstStyle>
            <a:lvl1pPr marL="385763" indent="-385763">
              <a:lnSpc>
                <a:spcPct val="100000"/>
              </a:lnSpc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8254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02585-69B2-4F42-974C-9B3E769FBC35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50F9FA5-FE7D-8548-8E16-3F88307FE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00110-0B18-1D4F-870A-0706986E87D5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837CB9-9360-D94F-90F5-923B06389D1A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701-F81D-244A-A69A-68000E583E8E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F0269-1F07-BE4E-8B34-69B11276278F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DD91F-EE57-7B47-981D-EA4D78EA4592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257176" y="292101"/>
            <a:ext cx="7579689" cy="621506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40530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3E89-268B-8C46-8343-6BA011AFABB1}"/>
              </a:ext>
            </a:extLst>
          </p:cNvPr>
          <p:cNvSpPr/>
          <p:nvPr userDrawn="1"/>
        </p:nvSpPr>
        <p:spPr>
          <a:xfrm rot="16200000" flipH="1">
            <a:off x="-2480667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6E261BE-D696-E345-B0DA-35D50D9A6E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6054" y="-7938"/>
            <a:ext cx="59531" cy="6867526"/>
            <a:chOff x="10717213" y="4762"/>
            <a:chExt cx="79375" cy="68675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2F5D30-78F6-9A49-9979-6E95F2B6706A}"/>
                </a:ext>
              </a:extLst>
            </p:cNvPr>
            <p:cNvSpPr/>
            <p:nvPr userDrawn="1"/>
          </p:nvSpPr>
          <p:spPr>
            <a:xfrm rot="5400000">
              <a:off x="7333457" y="3394868"/>
              <a:ext cx="6853238" cy="7302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5A9392-B5BA-A74B-B87A-2910FCB1853D}"/>
                </a:ext>
              </a:extLst>
            </p:cNvPr>
            <p:cNvSpPr/>
            <p:nvPr userDrawn="1"/>
          </p:nvSpPr>
          <p:spPr>
            <a:xfrm rot="5400000">
              <a:off x="10268743" y="453232"/>
              <a:ext cx="971551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2EBB1-627A-2847-991C-BBF8917B5A98}"/>
                </a:ext>
              </a:extLst>
            </p:cNvPr>
            <p:cNvSpPr/>
            <p:nvPr userDrawn="1"/>
          </p:nvSpPr>
          <p:spPr>
            <a:xfrm rot="5400000">
              <a:off x="10268744" y="241855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1FA3-9261-7D47-A161-9557EDC87D3A}"/>
                </a:ext>
              </a:extLst>
            </p:cNvPr>
            <p:cNvSpPr/>
            <p:nvPr userDrawn="1"/>
          </p:nvSpPr>
          <p:spPr>
            <a:xfrm rot="5400000">
              <a:off x="10268744" y="4383882"/>
              <a:ext cx="971550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D56F-1A4D-FF44-958D-6FC756E504F5}"/>
                </a:ext>
              </a:extLst>
            </p:cNvPr>
            <p:cNvSpPr/>
            <p:nvPr userDrawn="1"/>
          </p:nvSpPr>
          <p:spPr>
            <a:xfrm rot="5400000">
              <a:off x="10268744" y="634920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64419" y="292101"/>
            <a:ext cx="7850981" cy="621506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 rot="16200000">
            <a:off x="-2741990" y="3229543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1431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96C020-6A31-C549-A73A-10A4876B16C3}"/>
              </a:ext>
            </a:extLst>
          </p:cNvPr>
          <p:cNvSpPr/>
          <p:nvPr userDrawn="1"/>
        </p:nvSpPr>
        <p:spPr>
          <a:xfrm rot="16200000" flipH="1">
            <a:off x="-3048595" y="3333155"/>
            <a:ext cx="6853238" cy="1869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B0D234BF-EEC7-DF4F-87BA-AAA3B1A8F9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507" y="-7938"/>
            <a:ext cx="55960" cy="6867526"/>
            <a:chOff x="624703" y="-7939"/>
            <a:chExt cx="74614" cy="6867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633EFE-0E46-C44F-8B74-4A8C9D9230C8}"/>
                </a:ext>
              </a:extLst>
            </p:cNvPr>
            <p:cNvSpPr/>
            <p:nvPr userDrawn="1"/>
          </p:nvSpPr>
          <p:spPr bwMode="auto">
            <a:xfrm rot="5400000">
              <a:off x="-2764609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76F735-1779-6340-B3E0-1E42E0E58F05}"/>
                </a:ext>
              </a:extLst>
            </p:cNvPr>
            <p:cNvSpPr/>
            <p:nvPr userDrawn="1"/>
          </p:nvSpPr>
          <p:spPr bwMode="auto">
            <a:xfrm rot="5400000">
              <a:off x="176234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8C536-B534-0845-8E63-54F8EFFE3CE6}"/>
                </a:ext>
              </a:extLst>
            </p:cNvPr>
            <p:cNvSpPr/>
            <p:nvPr userDrawn="1"/>
          </p:nvSpPr>
          <p:spPr bwMode="auto">
            <a:xfrm rot="5400000">
              <a:off x="176235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17F0D-9FB6-1640-8E6A-22D5942E67DD}"/>
                </a:ext>
              </a:extLst>
            </p:cNvPr>
            <p:cNvSpPr/>
            <p:nvPr userDrawn="1"/>
          </p:nvSpPr>
          <p:spPr bwMode="auto">
            <a:xfrm rot="5400000">
              <a:off x="176235" y="4371180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D5D51-6CA0-F249-A1CC-E414A5E0818E}"/>
                </a:ext>
              </a:extLst>
            </p:cNvPr>
            <p:cNvSpPr/>
            <p:nvPr userDrawn="1"/>
          </p:nvSpPr>
          <p:spPr bwMode="auto">
            <a:xfrm rot="5400000">
              <a:off x="176235" y="633650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92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2AFB5-6F06-C740-BB9F-6128275A7313}"/>
              </a:ext>
            </a:extLst>
          </p:cNvPr>
          <p:cNvSpPr/>
          <p:nvPr userDrawn="1"/>
        </p:nvSpPr>
        <p:spPr>
          <a:xfrm>
            <a:off x="0" y="471489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4C052EA1-3759-0E4A-92F2-CFE6C65415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401639"/>
            <a:ext cx="9148763" cy="73025"/>
            <a:chOff x="-6350" y="925115"/>
            <a:chExt cx="12198350" cy="73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55A94-FC15-AE4E-916D-BC09D67046AA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EBCCE9-B4F7-DD41-B466-4B15572213D1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E66C88-664D-1541-B124-E7E07A899C29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1AFA9-6DA5-644F-AEA8-64BADDD27EC4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9A4DD-F814-8340-8252-19400CADEDC3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491A12-F122-7344-B6C8-04596A556ED9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8E7EE-AB40-FA4E-9140-C4137A2756FC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D099E-1067-8A4F-9573-26B4467776C1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9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5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26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840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844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466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99C9-DA8C-D747-B9C4-C5ACB78FEAD7}"/>
              </a:ext>
            </a:extLst>
          </p:cNvPr>
          <p:cNvSpPr/>
          <p:nvPr userDrawn="1"/>
        </p:nvSpPr>
        <p:spPr>
          <a:xfrm>
            <a:off x="0" y="995364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9EA0CF9-08B6-E34F-9BA7-694A4D492D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925513"/>
            <a:ext cx="9148763" cy="73025"/>
            <a:chOff x="-6350" y="925115"/>
            <a:chExt cx="12198350" cy="731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C87FD-0F25-084B-AAC4-FAD3EA883C02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F977F8-89DC-7D4F-AC1A-976A677830F9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2C0CB-1F10-4A47-92EF-AA2F447393DA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3E47A9-8E2E-8245-B7D6-73378D16FD20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1A272B-8B95-C64B-A901-AAC6DB9926D7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4AE7C-54A1-0B4C-8857-C7CCCFBB064F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D75A0-CF4B-3F4C-AFB2-750B26E61F91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421CFD-E87B-EA41-902C-90F671315AF8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49" r:id="rId16"/>
    <p:sldLayoutId id="2147484039" r:id="rId17"/>
    <p:sldLayoutId id="2147484041" r:id="rId18"/>
    <p:sldLayoutId id="2147484044" r:id="rId19"/>
    <p:sldLayoutId id="2147484045" r:id="rId20"/>
    <p:sldLayoutId id="2147484046" r:id="rId21"/>
    <p:sldLayoutId id="2147484047" r:id="rId22"/>
    <p:sldLayoutId id="2147484048" r:id="rId23"/>
    <p:sldLayoutId id="2147484050" r:id="rId24"/>
    <p:sldLayoutId id="2147484051" r:id="rId25"/>
    <p:sldLayoutId id="2147484052" r:id="rId26"/>
    <p:sldLayoutId id="2147484053" r:id="rId27"/>
    <p:sldLayoutId id="2147484054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Supervised Learning</a:t>
            </a:r>
          </a:p>
          <a:p>
            <a:pPr algn="l"/>
            <a:r>
              <a:rPr lang="en-US" sz="4000" b="0" dirty="0">
                <a:solidFill>
                  <a:srgbClr val="00A2E0"/>
                </a:solidFill>
              </a:rPr>
              <a:t>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3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648575" cy="15796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Supervised Learning</a:t>
            </a:r>
          </a:p>
          <a:p>
            <a:pPr algn="l" eaLnBrk="1" hangingPunct="1"/>
            <a:r>
              <a:rPr lang="en-US" altLang="en-US" sz="4000" b="0" dirty="0">
                <a:solidFill>
                  <a:srgbClr val="00B0F0"/>
                </a:solidFill>
              </a:rPr>
              <a:t>Density Estimation in Supervised Learning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6">
            <a:extLst>
              <a:ext uri="{FF2B5EF4-FFF2-40B4-BE49-F238E27FC236}">
                <a16:creationId xmlns:a16="http://schemas.microsoft.com/office/drawing/2014/main" id="{DE9BDAF4-B802-2B44-8751-A4F90439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48" y="4288163"/>
            <a:ext cx="2034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classification in Supervised Learning</a:t>
            </a:r>
          </a:p>
        </p:txBody>
      </p:sp>
      <p:sp>
        <p:nvSpPr>
          <p:cNvPr id="15363" name="Rectangle 27">
            <a:extLst>
              <a:ext uri="{FF2B5EF4-FFF2-40B4-BE49-F238E27FC236}">
                <a16:creationId xmlns:a16="http://schemas.microsoft.com/office/drawing/2014/main" id="{19CCA0B5-4CF1-0C4E-AC7F-A3C9620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10" y="3868826"/>
            <a:ext cx="17171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FB2139-13D0-B64F-8DA3-EA4FFEAC9BC2}"/>
              </a:ext>
            </a:extLst>
          </p:cNvPr>
          <p:cNvSpPr/>
          <p:nvPr/>
        </p:nvSpPr>
        <p:spPr>
          <a:xfrm>
            <a:off x="1932385" y="2224088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627833" y="2217059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4" y="2350409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57" y="386882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92" y="4284324"/>
            <a:ext cx="20348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basic density estimation techniques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B84E4C-36EB-3C45-A3C9-796D18F7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8417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Supervised Learning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set-up: the given training data consist of &lt;sample, label&gt; pairs, or (x, y); the objective of learning is to figure out a way to predict label y for any new sample x.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Consider two types of problems: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b="1" dirty="0"/>
              <a:t>Regression</a:t>
            </a:r>
            <a:r>
              <a:rPr lang="en-US" altLang="en-US" dirty="0"/>
              <a:t>: y continuous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/>
              <a:t>Classification</a:t>
            </a:r>
            <a:r>
              <a:rPr lang="en-US" altLang="en-US" dirty="0"/>
              <a:t>: y is discrete, e.g., class labels.</a:t>
            </a:r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3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Examples of Image Classification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89"/>
            <a:ext cx="8640467" cy="27062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MNIST training images of hand-written digits</a:t>
            </a:r>
          </a:p>
          <a:p>
            <a:pPr marL="0" indent="0" defTabSz="685800">
              <a:buNone/>
            </a:pPr>
            <a:endParaRPr lang="en-US" dirty="0"/>
          </a:p>
          <a:p>
            <a:r>
              <a:rPr lang="en-US" altLang="en-US" dirty="0"/>
              <a:t>The Extended Yale B Face Images</a:t>
            </a:r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D98D-F903-6741-8ABA-00F31EA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0" y="3007132"/>
            <a:ext cx="3452577" cy="3406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F856B-EDD8-F141-B3AE-D89E3F29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92" y="2761694"/>
            <a:ext cx="2937593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How do we model the training images?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Parametric: each class of images (the feature vectors) may be modeled by a density function </a:t>
            </a:r>
            <a:r>
              <a:rPr lang="en-US" altLang="en-US" i="1" dirty="0"/>
              <a:t>p</a:t>
            </a:r>
            <a:r>
              <a:rPr lang="el-GR" altLang="en-US" baseline="-25000" dirty="0"/>
              <a:t>θ</a:t>
            </a:r>
            <a:r>
              <a:rPr lang="en-US" altLang="en-US" dirty="0"/>
              <a:t>(x) with parameter </a:t>
            </a:r>
            <a:r>
              <a:rPr lang="el-GR" altLang="en-US" dirty="0"/>
              <a:t>θ</a:t>
            </a:r>
            <a:r>
              <a:rPr lang="en-US" altLang="en-US" dirty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To emphasize the density is for images from class/label </a:t>
            </a:r>
            <a:r>
              <a:rPr lang="en-US" altLang="en-US" i="1" dirty="0"/>
              <a:t>y</a:t>
            </a:r>
            <a:r>
              <a:rPr lang="en-US" altLang="en-US" dirty="0"/>
              <a:t>, we may write </a:t>
            </a:r>
            <a:r>
              <a:rPr lang="en-US" altLang="en-US" i="1" dirty="0"/>
              <a:t>p</a:t>
            </a:r>
            <a:r>
              <a:rPr lang="el-GR" altLang="en-US" b="1" baseline="-25000" dirty="0"/>
              <a:t>θ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i="1" dirty="0" err="1"/>
              <a:t>|</a:t>
            </a:r>
            <a:r>
              <a:rPr lang="en-US" altLang="en-US" dirty="0" err="1"/>
              <a:t>y</a:t>
            </a:r>
            <a:r>
              <a:rPr lang="en-US" altLang="en-US" dirty="0"/>
              <a:t>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We may also use the notation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i="1" dirty="0"/>
              <a:t>|</a:t>
            </a:r>
            <a:r>
              <a:rPr lang="el-GR" altLang="en-US" b="1" dirty="0"/>
              <a:t>θ</a:t>
            </a:r>
            <a:r>
              <a:rPr lang="en-US" altLang="en-US" dirty="0"/>
              <a:t>), if the discussion is true for any y</a:t>
            </a:r>
            <a:r>
              <a:rPr lang="en-US" altLang="en-US" i="1" dirty="0"/>
              <a:t>. </a:t>
            </a:r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ym typeface="Wingdings" panose="05000000000000000000" pitchFamily="2" charset="2"/>
              </a:rPr>
              <a:t> How to estimate </a:t>
            </a:r>
            <a:r>
              <a:rPr lang="el-GR" altLang="en-US" b="1" dirty="0"/>
              <a:t>θ</a:t>
            </a:r>
            <a:r>
              <a:rPr lang="el-GR" altLang="en-US" i="1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from the training images?</a:t>
            </a:r>
            <a:endParaRPr lang="en-US" altLang="en-US" dirty="0"/>
          </a:p>
          <a:p>
            <a:r>
              <a:rPr lang="en-US" altLang="en-US" dirty="0"/>
              <a:t>Note: We may also consider non-parametric approaches.</a:t>
            </a:r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50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for Density Estimation (1/3)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3447536" y="1408590"/>
            <a:ext cx="5585252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Given some training data; Assuming a parametric model </a:t>
            </a: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i="1" dirty="0"/>
              <a:t>|</a:t>
            </a:r>
            <a:r>
              <a:rPr lang="el-GR" altLang="en-US" dirty="0"/>
              <a:t>θ</a:t>
            </a:r>
            <a:r>
              <a:rPr lang="en-US" altLang="en-US" dirty="0"/>
              <a:t>);  What specific </a:t>
            </a:r>
            <a:r>
              <a:rPr lang="el-GR" altLang="en-US" dirty="0"/>
              <a:t>θ</a:t>
            </a:r>
            <a:r>
              <a:rPr lang="en-US" altLang="en-US" dirty="0"/>
              <a:t> will fit/explain the data best? </a:t>
            </a:r>
          </a:p>
          <a:p>
            <a:pPr lvl="1"/>
            <a:r>
              <a:rPr lang="en-US" altLang="en-US" dirty="0"/>
              <a:t>E.g., Consider a simple 1-D normal density with only a parameter </a:t>
            </a:r>
            <a:r>
              <a:rPr lang="en-US" altLang="en-US" i="1" dirty="0"/>
              <a:t>µ</a:t>
            </a:r>
            <a:r>
              <a:rPr lang="en-US" altLang="en-US" dirty="0"/>
              <a:t> (assuming the variance is known)</a:t>
            </a:r>
            <a:endParaRPr lang="en-US" altLang="en-US" b="0" dirty="0"/>
          </a:p>
          <a:p>
            <a:r>
              <a:rPr lang="en-US" altLang="en-US" dirty="0"/>
              <a:t>Given a sample x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i="1" baseline="-25000" dirty="0"/>
              <a:t>i </a:t>
            </a:r>
            <a:r>
              <a:rPr lang="en-US" altLang="en-US" i="1" dirty="0"/>
              <a:t>| µ</a:t>
            </a:r>
            <a:r>
              <a:rPr lang="en-US" altLang="en-US" dirty="0"/>
              <a:t>) gives an indication of how likely x</a:t>
            </a:r>
            <a:r>
              <a:rPr lang="en-US" altLang="en-US" i="1" baseline="-25000" dirty="0"/>
              <a:t>i </a:t>
            </a:r>
            <a:r>
              <a:rPr lang="en-US" altLang="en-US" dirty="0"/>
              <a:t>is from </a:t>
            </a: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i="1" baseline="-25000" dirty="0"/>
              <a:t>i </a:t>
            </a:r>
            <a:r>
              <a:rPr lang="en-US" altLang="en-US" i="1" dirty="0"/>
              <a:t>|µ</a:t>
            </a:r>
            <a:r>
              <a:rPr lang="en-US" altLang="en-US" dirty="0"/>
              <a:t>)</a:t>
            </a:r>
          </a:p>
          <a:p>
            <a:pPr marL="342900" lvl="1" indent="0">
              <a:buNone/>
            </a:pP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the concept of the likelihood function. </a:t>
            </a:r>
            <a:endParaRPr lang="en-US" altLang="en-US" sz="2000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F93A3C-3251-EB4C-918E-DBD3C468A883}"/>
              </a:ext>
            </a:extLst>
          </p:cNvPr>
          <p:cNvGrpSpPr/>
          <p:nvPr/>
        </p:nvGrpSpPr>
        <p:grpSpPr>
          <a:xfrm>
            <a:off x="111212" y="2360141"/>
            <a:ext cx="3125478" cy="2475896"/>
            <a:chOff x="106540" y="4012707"/>
            <a:chExt cx="4199138" cy="2725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F9BA5D-5847-E044-887F-A19A412F43CE}"/>
                </a:ext>
              </a:extLst>
            </p:cNvPr>
            <p:cNvCxnSpPr/>
            <p:nvPr/>
          </p:nvCxnSpPr>
          <p:spPr>
            <a:xfrm>
              <a:off x="106540" y="6551720"/>
              <a:ext cx="4199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3234E5-E8C4-8B46-B744-9F3331D8FE3D}"/>
                </a:ext>
              </a:extLst>
            </p:cNvPr>
            <p:cNvCxnSpPr/>
            <p:nvPr/>
          </p:nvCxnSpPr>
          <p:spPr>
            <a:xfrm flipV="1">
              <a:off x="648078" y="4012707"/>
              <a:ext cx="0" cy="272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8F343-C2D7-374D-8175-1A8E1F0EA390}"/>
              </a:ext>
            </a:extLst>
          </p:cNvPr>
          <p:cNvGrpSpPr/>
          <p:nvPr/>
        </p:nvGrpSpPr>
        <p:grpSpPr>
          <a:xfrm>
            <a:off x="501929" y="4438744"/>
            <a:ext cx="1771714" cy="998220"/>
            <a:chOff x="594991" y="6242165"/>
            <a:chExt cx="1904520" cy="441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8118E-5252-6D4E-BE82-BD68FC2AB4BD}"/>
                </a:ext>
              </a:extLst>
            </p:cNvPr>
            <p:cNvSpPr txBox="1"/>
            <p:nvPr/>
          </p:nvSpPr>
          <p:spPr>
            <a:xfrm>
              <a:off x="1412105" y="6248720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CB24E3-195B-DE47-88BF-F6A811D85049}"/>
                </a:ext>
              </a:extLst>
            </p:cNvPr>
            <p:cNvSpPr txBox="1"/>
            <p:nvPr/>
          </p:nvSpPr>
          <p:spPr>
            <a:xfrm>
              <a:off x="1253002" y="6244675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09DFFB-604B-994C-B117-C591CA526B3A}"/>
                </a:ext>
              </a:extLst>
            </p:cNvPr>
            <p:cNvSpPr txBox="1"/>
            <p:nvPr/>
          </p:nvSpPr>
          <p:spPr>
            <a:xfrm>
              <a:off x="1174812" y="6252841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244256-6F46-CA40-B7C8-4F47B58B1EB0}"/>
                </a:ext>
              </a:extLst>
            </p:cNvPr>
            <p:cNvSpPr txBox="1"/>
            <p:nvPr/>
          </p:nvSpPr>
          <p:spPr>
            <a:xfrm>
              <a:off x="1348108" y="6245761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3486F1-0FB4-AB47-B4E6-4FA8BBABD919}"/>
                </a:ext>
              </a:extLst>
            </p:cNvPr>
            <p:cNvSpPr txBox="1"/>
            <p:nvPr/>
          </p:nvSpPr>
          <p:spPr>
            <a:xfrm>
              <a:off x="904646" y="6251043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00FCEA-091E-9E45-9EB6-4540FADD7498}"/>
                </a:ext>
              </a:extLst>
            </p:cNvPr>
            <p:cNvSpPr txBox="1"/>
            <p:nvPr/>
          </p:nvSpPr>
          <p:spPr>
            <a:xfrm>
              <a:off x="1569360" y="6248720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A75F07-18C6-1441-9634-3BA16B3F8436}"/>
                </a:ext>
              </a:extLst>
            </p:cNvPr>
            <p:cNvSpPr txBox="1"/>
            <p:nvPr/>
          </p:nvSpPr>
          <p:spPr>
            <a:xfrm>
              <a:off x="1821067" y="6248720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1DA294-65F7-C445-B360-ED7A5AB7D0DA}"/>
                </a:ext>
              </a:extLst>
            </p:cNvPr>
            <p:cNvSpPr txBox="1"/>
            <p:nvPr/>
          </p:nvSpPr>
          <p:spPr>
            <a:xfrm>
              <a:off x="594991" y="6242165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04C868-5DFC-6441-8DED-43E8811870D2}"/>
                </a:ext>
              </a:extLst>
            </p:cNvPr>
            <p:cNvSpPr txBox="1"/>
            <p:nvPr/>
          </p:nvSpPr>
          <p:spPr>
            <a:xfrm>
              <a:off x="1484867" y="6244599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ECF085-0325-4F40-A867-363055719590}"/>
                </a:ext>
              </a:extLst>
            </p:cNvPr>
            <p:cNvSpPr txBox="1"/>
            <p:nvPr/>
          </p:nvSpPr>
          <p:spPr>
            <a:xfrm>
              <a:off x="2185001" y="6245761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A1F8AE-AD9D-DD4D-AA59-6155590AF006}"/>
                </a:ext>
              </a:extLst>
            </p:cNvPr>
            <p:cNvSpPr txBox="1"/>
            <p:nvPr/>
          </p:nvSpPr>
          <p:spPr>
            <a:xfrm>
              <a:off x="1093899" y="6245761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46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for Density Estimation (2/3)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51222" y="1408590"/>
            <a:ext cx="878156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likelihood function: the density function </a:t>
            </a: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i="1" dirty="0"/>
              <a:t>|</a:t>
            </a:r>
            <a:r>
              <a:rPr lang="el-GR" altLang="en-US" dirty="0"/>
              <a:t>θ</a:t>
            </a:r>
            <a:r>
              <a:rPr lang="en-US" altLang="en-US" dirty="0"/>
              <a:t>) evaluated at the given data sample x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viewed as a function of the parameter </a:t>
            </a:r>
            <a:r>
              <a:rPr lang="el-GR" altLang="en-US" dirty="0"/>
              <a:t>θ</a:t>
            </a:r>
            <a:r>
              <a:rPr lang="en-US" altLang="en-US" i="1" dirty="0"/>
              <a:t>.</a:t>
            </a:r>
          </a:p>
          <a:p>
            <a:pPr lvl="1"/>
            <a:r>
              <a:rPr lang="en-US" dirty="0"/>
              <a:t>Assessing how likely the parameter </a:t>
            </a:r>
            <a:r>
              <a:rPr lang="el-GR" altLang="en-US" b="1" dirty="0"/>
              <a:t>θ</a:t>
            </a:r>
            <a:r>
              <a:rPr lang="en-US" altLang="en-US" i="1" dirty="0"/>
              <a:t> </a:t>
            </a:r>
            <a:r>
              <a:rPr lang="en-US" dirty="0"/>
              <a:t>(defining the corresponding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i="1" dirty="0"/>
              <a:t>|</a:t>
            </a:r>
            <a:r>
              <a:rPr lang="el-GR" altLang="en-US" b="1" dirty="0"/>
              <a:t>θ</a:t>
            </a:r>
            <a:r>
              <a:rPr lang="en-US" altLang="en-US" dirty="0"/>
              <a:t>)</a:t>
            </a:r>
            <a:r>
              <a:rPr lang="en-US" dirty="0"/>
              <a:t>) gives arise to the sample 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dirty="0"/>
              <a:t>.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We often use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l-GR" altLang="en-US" b="1" dirty="0"/>
              <a:t>θ</a:t>
            </a:r>
            <a:r>
              <a:rPr lang="en-US" dirty="0"/>
              <a:t>) to denote the likelihood function, and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l-GR" altLang="en-US" b="1" dirty="0"/>
              <a:t>θ</a:t>
            </a:r>
            <a:r>
              <a:rPr lang="en-US" dirty="0"/>
              <a:t>) = log(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l-GR" altLang="en-US" b="1" dirty="0"/>
              <a:t>θ</a:t>
            </a:r>
            <a:r>
              <a:rPr lang="en-US" dirty="0"/>
              <a:t>)) is called the log-likelihood.</a:t>
            </a:r>
            <a:endParaRPr lang="en-US" altLang="en-US" b="0" i="1" dirty="0"/>
          </a:p>
          <a:p>
            <a:r>
              <a:rPr lang="en-US" altLang="en-US" dirty="0"/>
              <a:t>Maximum Likelihood Estimation (MLE): Finding the parameter that maximizes the likelihood function</a:t>
            </a:r>
            <a:endParaRPr lang="en-US" altLang="en-US" i="1" dirty="0"/>
          </a:p>
          <a:p>
            <a:pPr marL="0" indent="0">
              <a:buNone/>
            </a:pPr>
            <a:endParaRPr lang="en-US" altLang="en-US" b="0" i="1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9CA61A-EFDC-4A4E-874B-571BF4760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18772" y="5939357"/>
                <a:ext cx="2631105" cy="385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1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𝛉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𝛉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l-GR" alt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9CA61A-EFDC-4A4E-874B-571BF476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2" y="5939357"/>
                <a:ext cx="2631105" cy="385234"/>
              </a:xfrm>
              <a:prstGeom prst="rect">
                <a:avLst/>
              </a:prstGeom>
              <a:blipFill>
                <a:blip r:embed="rId3"/>
                <a:stretch>
                  <a:fillRect l="-3846" t="-26667" r="-14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3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for Density Estimation (3/3)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51222" y="1408590"/>
            <a:ext cx="878156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How to consider </a:t>
            </a:r>
            <a:r>
              <a:rPr lang="en-US" altLang="en-US" i="1" dirty="0"/>
              <a:t>all</a:t>
            </a:r>
            <a:r>
              <a:rPr lang="en-US" altLang="en-US" dirty="0"/>
              <a:t> the given samples </a:t>
            </a:r>
            <a:r>
              <a:rPr lang="en-US" altLang="en-US" i="1" dirty="0"/>
              <a:t>D</a:t>
            </a:r>
            <a:r>
              <a:rPr lang="en-US" altLang="en-US" dirty="0"/>
              <a:t>={x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i</a:t>
            </a:r>
            <a:r>
              <a:rPr lang="en-US" altLang="en-US" i="1" dirty="0"/>
              <a:t>=1,…,n</a:t>
            </a:r>
            <a:r>
              <a:rPr lang="en-US" altLang="en-US" dirty="0"/>
              <a:t>} ?</a:t>
            </a:r>
          </a:p>
          <a:p>
            <a:r>
              <a:rPr lang="en-US" altLang="en-US" dirty="0"/>
              <a:t>The concept of </a:t>
            </a:r>
            <a:r>
              <a:rPr lang="en-US" altLang="en-US" dirty="0" err="1"/>
              <a:t>i.i.d</a:t>
            </a:r>
            <a:r>
              <a:rPr lang="en-US" altLang="en-US" dirty="0"/>
              <a:t>. samples: the samples are assumed to be </a:t>
            </a:r>
            <a:r>
              <a:rPr lang="en-US" altLang="en-US" i="1" dirty="0"/>
              <a:t>independent</a:t>
            </a:r>
            <a:r>
              <a:rPr lang="en-US" altLang="en-US" dirty="0"/>
              <a:t> and </a:t>
            </a:r>
            <a:r>
              <a:rPr lang="en-US" altLang="en-US" i="1" dirty="0"/>
              <a:t>identically</a:t>
            </a:r>
            <a:r>
              <a:rPr lang="en-US" altLang="en-US" dirty="0"/>
              <a:t> </a:t>
            </a:r>
            <a:r>
              <a:rPr lang="en-US" altLang="en-US" i="1" dirty="0"/>
              <a:t>distributed</a:t>
            </a:r>
          </a:p>
          <a:p>
            <a:r>
              <a:rPr lang="en-US" altLang="en-US" dirty="0"/>
              <a:t>So, the data likelihood is give</a:t>
            </a:r>
            <a:r>
              <a:rPr lang="en-US" altLang="zh-CN" dirty="0"/>
              <a:t>n</a:t>
            </a:r>
            <a:r>
              <a:rPr lang="en-US" altLang="en-US" dirty="0"/>
              <a:t> by</a:t>
            </a:r>
          </a:p>
          <a:p>
            <a:pPr marL="0" indent="0">
              <a:buNone/>
            </a:pPr>
            <a:endParaRPr lang="en-US" altLang="en-US" b="0" i="1" dirty="0"/>
          </a:p>
          <a:p>
            <a:pPr marL="0" indent="0">
              <a:buNone/>
            </a:pPr>
            <a:endParaRPr lang="en-US" altLang="en-US" b="0" i="1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DB097-85B2-584E-9CC0-EE26F994D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3292" y="4880693"/>
                <a:ext cx="31832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𝛉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8DB097-85B2-584E-9CC0-EE26F994D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2" y="4880693"/>
                <a:ext cx="31832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Example 1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51222" y="1408590"/>
            <a:ext cx="878156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Tossing a coin for </a:t>
            </a:r>
            <a:r>
              <a:rPr lang="en-US" altLang="en-US" sz="2600" i="1" dirty="0"/>
              <a:t>n</a:t>
            </a:r>
            <a:r>
              <a:rPr lang="en-US" altLang="en-US" sz="2600" dirty="0"/>
              <a:t> times, observing </a:t>
            </a:r>
            <a:r>
              <a:rPr lang="en-US" altLang="en-US" sz="2600" i="1" dirty="0"/>
              <a:t>n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times for head.</a:t>
            </a:r>
          </a:p>
          <a:p>
            <a:pPr lvl="1">
              <a:spcAft>
                <a:spcPts val="1200"/>
              </a:spcAft>
            </a:pPr>
            <a:r>
              <a:rPr lang="en-US" altLang="en-US" sz="2200" dirty="0"/>
              <a:t>Estimate the probability </a:t>
            </a:r>
            <a:r>
              <a:rPr lang="el-GR" altLang="en-US" sz="2000" i="1" dirty="0"/>
              <a:t>θ </a:t>
            </a:r>
            <a:r>
              <a:rPr lang="en-US" altLang="en-US" sz="2200" dirty="0"/>
              <a:t>for head</a:t>
            </a:r>
          </a:p>
          <a:p>
            <a:r>
              <a:rPr lang="en-US" altLang="en-US" dirty="0"/>
              <a:t>The likelihood function is:</a:t>
            </a:r>
          </a:p>
          <a:p>
            <a:pPr marL="0" indent="0">
              <a:buNone/>
            </a:pPr>
            <a:endParaRPr lang="en-US" altLang="en-US" b="0" i="1" dirty="0"/>
          </a:p>
          <a:p>
            <a:pPr marL="0" indent="0">
              <a:buNone/>
            </a:pPr>
            <a:endParaRPr lang="en-US" altLang="en-US" b="0" i="1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E4631-00D2-964C-BD28-B168BEC016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01522" y="3891624"/>
                <a:ext cx="44642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E4631-00D2-964C-BD28-B168BEC0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2" y="3891624"/>
                <a:ext cx="4464299" cy="369332"/>
              </a:xfrm>
              <a:prstGeom prst="rect">
                <a:avLst/>
              </a:prstGeom>
              <a:blipFill>
                <a:blip r:embed="rId3"/>
                <a:stretch>
                  <a:fillRect l="-85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6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6">
            <a:extLst>
              <a:ext uri="{FF2B5EF4-FFF2-40B4-BE49-F238E27FC236}">
                <a16:creationId xmlns:a16="http://schemas.microsoft.com/office/drawing/2014/main" id="{DE9BDAF4-B802-2B44-8751-A4F90439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10" y="4284324"/>
            <a:ext cx="17838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set-up of Supervised Learning</a:t>
            </a:r>
          </a:p>
        </p:txBody>
      </p:sp>
      <p:sp>
        <p:nvSpPr>
          <p:cNvPr id="15363" name="Rectangle 27">
            <a:extLst>
              <a:ext uri="{FF2B5EF4-FFF2-40B4-BE49-F238E27FC236}">
                <a16:creationId xmlns:a16="http://schemas.microsoft.com/office/drawing/2014/main" id="{19CCA0B5-4CF1-0C4E-AC7F-A3C9620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10" y="3868826"/>
            <a:ext cx="17171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FB2139-13D0-B64F-8DA3-EA4FFEAC9BC2}"/>
              </a:ext>
            </a:extLst>
          </p:cNvPr>
          <p:cNvSpPr/>
          <p:nvPr/>
        </p:nvSpPr>
        <p:spPr>
          <a:xfrm>
            <a:off x="1932385" y="2224088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627833" y="2217059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4" y="2350409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57" y="386882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485" y="4284324"/>
            <a:ext cx="18979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basic regression models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3C4C28A-738C-A944-A9E0-4F2ECD39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966216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Example 1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51222" y="1408590"/>
            <a:ext cx="878156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We want to find what </a:t>
            </a:r>
            <a:r>
              <a:rPr lang="el-GR" altLang="en-US" sz="2600" i="1" dirty="0"/>
              <a:t>θ</a:t>
            </a:r>
            <a:r>
              <a:rPr lang="en-US" altLang="en-US" sz="2600" dirty="0"/>
              <a:t> maximizes this likelihood, or equivalently, the log-likelihood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600" b="0" dirty="0"/>
          </a:p>
          <a:p>
            <a:pPr>
              <a:spcAft>
                <a:spcPts val="1200"/>
              </a:spcAft>
            </a:pPr>
            <a:r>
              <a:rPr lang="en-US" altLang="en-US" sz="2600" dirty="0"/>
              <a:t>Take the derivative and set to 0: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600" b="0" dirty="0"/>
          </a:p>
          <a:p>
            <a:pPr>
              <a:spcAft>
                <a:spcPts val="1200"/>
              </a:spcAft>
            </a:pPr>
            <a:r>
              <a:rPr lang="en-US" altLang="en-US" sz="2600" dirty="0"/>
              <a:t>This will give us: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b="0" i="1" dirty="0"/>
          </a:p>
          <a:p>
            <a:pPr marL="0" indent="0">
              <a:buNone/>
            </a:pPr>
            <a:endParaRPr lang="en-US" altLang="en-US" b="0" i="1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0E0C7-44B4-EB41-B1DC-A4D2D3CFF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14840" y="2456316"/>
                <a:ext cx="60685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  <a:p>
                <a:r>
                  <a:rPr lang="en-US" sz="2400" dirty="0"/>
                  <a:t>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0E0C7-44B4-EB41-B1DC-A4D2D3CF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40" y="2456316"/>
                <a:ext cx="6068521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A42737-88D9-1A4E-A809-D1BD3A8B903E}"/>
                  </a:ext>
                </a:extLst>
              </p:cNvPr>
              <p:cNvSpPr/>
              <p:nvPr/>
            </p:nvSpPr>
            <p:spPr>
              <a:xfrm>
                <a:off x="535546" y="3965111"/>
                <a:ext cx="5715000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A42737-88D9-1A4E-A809-D1BD3A8B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46" y="3965111"/>
                <a:ext cx="5715000" cy="79355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CF287E-193C-9543-8D58-E1F730A1FE17}"/>
                  </a:ext>
                </a:extLst>
              </p:cNvPr>
              <p:cNvSpPr/>
              <p:nvPr/>
            </p:nvSpPr>
            <p:spPr>
              <a:xfrm>
                <a:off x="251222" y="5670326"/>
                <a:ext cx="5715000" cy="724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CF287E-193C-9543-8D58-E1F730A1F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22" y="5670326"/>
                <a:ext cx="5715000" cy="724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en-US" sz="2600" dirty="0">
                    <a:solidFill>
                      <a:srgbClr val="5C6670"/>
                    </a:solidFill>
                  </a:rPr>
                  <a:t>Given </a:t>
                </a:r>
                <a:r>
                  <a:rPr lang="en-US" altLang="en-US" sz="2600" i="1" dirty="0">
                    <a:solidFill>
                      <a:srgbClr val="5C6670"/>
                    </a:solidFill>
                  </a:rPr>
                  <a:t>n</a:t>
                </a:r>
                <a:r>
                  <a:rPr lang="en-US" altLang="en-US" sz="2600" dirty="0">
                    <a:solidFill>
                      <a:srgbClr val="5C6670"/>
                    </a:solidFill>
                  </a:rPr>
                  <a:t> </a:t>
                </a:r>
                <a:r>
                  <a:rPr lang="en-US" altLang="en-US" sz="2600" dirty="0" err="1">
                    <a:solidFill>
                      <a:srgbClr val="5C6670"/>
                    </a:solidFill>
                  </a:rPr>
                  <a:t>i.i.d</a:t>
                </a:r>
                <a:r>
                  <a:rPr lang="en-US" altLang="en-US" sz="2600" dirty="0">
                    <a:solidFill>
                      <a:srgbClr val="5C6670"/>
                    </a:solidFill>
                  </a:rPr>
                  <a:t>. samples {</a:t>
                </a:r>
                <a:r>
                  <a:rPr lang="en-US" altLang="en-US" sz="2600" i="1" dirty="0">
                    <a:solidFill>
                      <a:srgbClr val="5C6670"/>
                    </a:solidFill>
                  </a:rPr>
                  <a:t>x</a:t>
                </a:r>
                <a:r>
                  <a:rPr lang="en-US" altLang="en-US" sz="2600" baseline="-25000" dirty="0">
                    <a:solidFill>
                      <a:srgbClr val="5C6670"/>
                    </a:solidFill>
                  </a:rPr>
                  <a:t>i</a:t>
                </a:r>
                <a:r>
                  <a:rPr lang="en-US" altLang="en-US" sz="2600" dirty="0">
                    <a:solidFill>
                      <a:srgbClr val="5C6670"/>
                    </a:solidFill>
                  </a:rPr>
                  <a:t>} from the 1-D normal distribution </a:t>
                </a:r>
                <a:r>
                  <a:rPr lang="en-US" altLang="en-US" sz="2400" i="1" dirty="0">
                    <a:solidFill>
                      <a:srgbClr val="5C6670"/>
                    </a:solidFill>
                  </a:rPr>
                  <a:t>N</a:t>
                </a:r>
                <a:r>
                  <a:rPr lang="en-US" altLang="en-US" sz="2400" dirty="0">
                    <a:solidFill>
                      <a:srgbClr val="5C667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en-US" sz="2400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  <m:r>
                      <a:rPr lang="en-US" altLang="en-US" sz="2400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en-US" sz="2400" i="1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sz="2400" baseline="30000" dirty="0">
                    <a:solidFill>
                      <a:srgbClr val="5C6670"/>
                    </a:solidFill>
                  </a:rPr>
                  <a:t>2</a:t>
                </a:r>
                <a:r>
                  <a:rPr lang="en-US" altLang="en-US" sz="2400" dirty="0">
                    <a:solidFill>
                      <a:srgbClr val="5C6670"/>
                    </a:solidFill>
                  </a:rPr>
                  <a:t>), find the MLE for </a:t>
                </a:r>
                <a14:m>
                  <m:oMath xmlns:m="http://schemas.openxmlformats.org/officeDocument/2006/math">
                    <m:r>
                      <a:rPr lang="el-GR" altLang="en-US" sz="2400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  <m:r>
                      <a:rPr lang="en-US" altLang="en-US" sz="2400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altLang="en-US" sz="2400" b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altLang="en-US" sz="2400" i="1" dirty="0">
                    <a:solidFill>
                      <a:srgbClr val="5C6670"/>
                    </a:solidFill>
                  </a:rPr>
                  <a:t>σ</a:t>
                </a:r>
                <a:r>
                  <a:rPr lang="en-US" altLang="en-US" sz="2400" baseline="30000" dirty="0">
                    <a:solidFill>
                      <a:srgbClr val="5C6670"/>
                    </a:solidFill>
                  </a:rPr>
                  <a:t>2</a:t>
                </a:r>
                <a:endParaRPr lang="en-US" altLang="en-US" sz="2600" dirty="0">
                  <a:solidFill>
                    <a:srgbClr val="5C667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en-US" sz="2600" dirty="0">
                    <a:solidFill>
                      <a:srgbClr val="5C6670"/>
                    </a:solidFill>
                  </a:rPr>
                  <a:t>The likelihood function is: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600" dirty="0">
                  <a:solidFill>
                    <a:srgbClr val="5C667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en-US" sz="2600" dirty="0">
                    <a:solidFill>
                      <a:srgbClr val="5C6670"/>
                    </a:solidFill>
                  </a:rPr>
                  <a:t>The log-likelihood is: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600" b="0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342900" lvl="1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blipFill>
                <a:blip r:embed="rId3"/>
                <a:stretch>
                  <a:fillRect l="-2023" t="-5687" b="-279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E3C7A-2C66-D64E-928E-85E27E57B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3076" y="3130838"/>
                <a:ext cx="6339492" cy="82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e>
                          <m: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mr-I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mr-IN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∏"/>
                          <m:limLoc m:val="subSup"/>
                          <m:ctrlPr>
                            <a:rPr lang="is-I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mr-IN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sz="24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mr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DE3C7A-2C66-D64E-928E-85E27E57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6" y="3130838"/>
                <a:ext cx="6339492" cy="826958"/>
              </a:xfrm>
              <a:prstGeom prst="rect">
                <a:avLst/>
              </a:prstGeom>
              <a:blipFill>
                <a:blip r:embed="rId4"/>
                <a:stretch>
                  <a:fillRect l="-399" t="-15454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4C38B5-787E-4144-AD31-E5A34BC56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27790" y="4757085"/>
                <a:ext cx="5380832" cy="2058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6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mr-IN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600" b="0" i="1" dirty="0">
                  <a:latin typeface="Cambria Math" charset="0"/>
                </a:endParaRPr>
              </a:p>
              <a:p>
                <a:r>
                  <a:rPr lang="en-US" sz="26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mr-IN" sz="2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mr-IN" sz="26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is-I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mr-I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mr-IN" sz="260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mr-IN" sz="2600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mr-I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mr-I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mr-IN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6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600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6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6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6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6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2600" b="0" i="1" dirty="0">
                  <a:latin typeface="Cambria Math" charset="0"/>
                </a:endParaRPr>
              </a:p>
              <a:p>
                <a:r>
                  <a:rPr lang="en-US" sz="26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=−</m:t>
                    </m:r>
                    <m:r>
                      <a:rPr lang="en-US" sz="2600" b="0" i="1" smtClean="0">
                        <a:latin typeface="Cambria Math" charset="0"/>
                      </a:rPr>
                      <m:t>𝑛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mr-IN" sz="2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e>
                    </m:d>
                    <m:r>
                      <a:rPr lang="en-US" sz="2600" b="0" i="0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mr-IN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mr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 b="0" i="1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4C38B5-787E-4144-AD31-E5A34BC5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0" y="4757085"/>
                <a:ext cx="5380832" cy="2058192"/>
              </a:xfrm>
              <a:prstGeom prst="rect">
                <a:avLst/>
              </a:prstGeom>
              <a:blipFill>
                <a:blip r:embed="rId5"/>
                <a:stretch>
                  <a:fillRect l="-1882" b="-4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Example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The MLE solution for </a:t>
                </a:r>
                <a14:m>
                  <m:oMath xmlns:m="http://schemas.openxmlformats.org/officeDocument/2006/math">
                    <m:r>
                      <a:rPr lang="el-GR" altLang="en-US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</m:oMath>
                </a14:m>
                <a:endParaRPr lang="en-US" altLang="en-US" b="1" dirty="0">
                  <a:solidFill>
                    <a:srgbClr val="5C6670"/>
                  </a:solidFill>
                </a:endParaRPr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>
                  <a:solidFill>
                    <a:srgbClr val="5C6670"/>
                  </a:solidFill>
                </a:endParaRPr>
              </a:p>
              <a:p>
                <a:pPr>
                  <a:spcBef>
                    <a:spcPts val="3600"/>
                  </a:spcBef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 Set the derivative to 0:</a:t>
                </a:r>
              </a:p>
              <a:p>
                <a:pPr marL="0" indent="0">
                  <a:spcBef>
                    <a:spcPts val="3600"/>
                  </a:spcBef>
                  <a:spcAft>
                    <a:spcPts val="1200"/>
                  </a:spcAft>
                  <a:buNone/>
                </a:pPr>
                <a:endParaRPr lang="en-US" altLang="en-US" dirty="0">
                  <a:solidFill>
                    <a:srgbClr val="5C667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 The solution is: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600" b="0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342900" lvl="1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blipFill>
                <a:blip r:embed="rId3"/>
                <a:stretch>
                  <a:fillRect l="-2168" t="-6161" b="-5734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6B8A67-AB2A-8B4B-80D1-3612CC7207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01" y="1917603"/>
                <a:ext cx="6513726" cy="975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charset="0"/>
                </a:endParaRPr>
              </a:p>
              <a:p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e>
                    </m:d>
                    <m:r>
                      <a:rPr lang="en-US" sz="2400" b="0" i="0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6B8A67-AB2A-8B4B-80D1-3612CC720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1" y="1917603"/>
                <a:ext cx="6513726" cy="975139"/>
              </a:xfrm>
              <a:prstGeom prst="rect">
                <a:avLst/>
              </a:prstGeom>
              <a:blipFill>
                <a:blip r:embed="rId4"/>
                <a:stretch>
                  <a:fillRect l="-1556" t="-11538" b="-8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48F71B-8210-C441-8A5D-E468F33A7A55}"/>
                  </a:ext>
                </a:extLst>
              </p:cNvPr>
              <p:cNvSpPr/>
              <p:nvPr/>
            </p:nvSpPr>
            <p:spPr>
              <a:xfrm>
                <a:off x="752045" y="3645430"/>
                <a:ext cx="2298258" cy="939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mr-IN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mr-IN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48F71B-8210-C441-8A5D-E468F33A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5" y="3645430"/>
                <a:ext cx="2298258" cy="93987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76C6B6-38CB-4D4F-9A8F-EF60FB0E3A63}"/>
                  </a:ext>
                </a:extLst>
              </p:cNvPr>
              <p:cNvSpPr/>
              <p:nvPr/>
            </p:nvSpPr>
            <p:spPr>
              <a:xfrm>
                <a:off x="179558" y="5461847"/>
                <a:ext cx="2969601" cy="877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76C6B6-38CB-4D4F-9A8F-EF60FB0E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8" y="5461847"/>
                <a:ext cx="2969601" cy="877100"/>
              </a:xfrm>
              <a:prstGeom prst="rect">
                <a:avLst/>
              </a:prstGeom>
              <a:blipFill>
                <a:blip r:embed="rId6"/>
                <a:stretch>
                  <a:fillRect t="-72857" b="-6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MLE Example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The MLE solution for </a:t>
                </a:r>
                <a14:m>
                  <m:oMath xmlns:m="http://schemas.openxmlformats.org/officeDocument/2006/math">
                    <m:r>
                      <a:rPr lang="el-GR" altLang="en-US" b="1" i="1">
                        <a:solidFill>
                          <a:srgbClr val="5C6670"/>
                        </a:solidFill>
                        <a:latin typeface="Cambria Math"/>
                      </a:rPr>
                      <m:t>𝝁</m:t>
                    </m:r>
                  </m:oMath>
                </a14:m>
                <a:endParaRPr lang="en-US" altLang="en-US" b="1" dirty="0">
                  <a:solidFill>
                    <a:srgbClr val="5C6670"/>
                  </a:solidFill>
                </a:endParaRPr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dirty="0">
                  <a:solidFill>
                    <a:srgbClr val="5C6670"/>
                  </a:solidFill>
                </a:endParaRPr>
              </a:p>
              <a:p>
                <a:pPr>
                  <a:spcBef>
                    <a:spcPts val="3600"/>
                  </a:spcBef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 Set the derivative to 0:</a:t>
                </a:r>
              </a:p>
              <a:p>
                <a:pPr marL="0" indent="0">
                  <a:spcBef>
                    <a:spcPts val="3600"/>
                  </a:spcBef>
                  <a:spcAft>
                    <a:spcPts val="1200"/>
                  </a:spcAft>
                  <a:buNone/>
                </a:pPr>
                <a:endParaRPr lang="en-US" altLang="en-US" dirty="0">
                  <a:solidFill>
                    <a:srgbClr val="5C667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 The solution is: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600" b="0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0" indent="0">
                  <a:buNone/>
                </a:pPr>
                <a:endParaRPr lang="en-US" altLang="en-US" b="0" i="1" dirty="0"/>
              </a:p>
              <a:p>
                <a:pPr marL="342900" lvl="1" indent="0">
                  <a:buNone/>
                </a:pPr>
                <a:endParaRPr lang="en-US" altLang="en-US" b="0" dirty="0"/>
              </a:p>
              <a:p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251222" y="1408590"/>
                <a:ext cx="8781566" cy="2667700"/>
              </a:xfrm>
              <a:blipFill>
                <a:blip r:embed="rId3"/>
                <a:stretch>
                  <a:fillRect l="-2168" t="-6161" b="-5734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48F71B-8210-C441-8A5D-E468F33A7A55}"/>
                  </a:ext>
                </a:extLst>
              </p:cNvPr>
              <p:cNvSpPr/>
              <p:nvPr/>
            </p:nvSpPr>
            <p:spPr>
              <a:xfrm>
                <a:off x="752045" y="3645430"/>
                <a:ext cx="2298258" cy="85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mr-IN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48F71B-8210-C441-8A5D-E468F33A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5" y="3645430"/>
                <a:ext cx="2298258" cy="85324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76C6B6-38CB-4D4F-9A8F-EF60FB0E3A63}"/>
                  </a:ext>
                </a:extLst>
              </p:cNvPr>
              <p:cNvSpPr/>
              <p:nvPr/>
            </p:nvSpPr>
            <p:spPr>
              <a:xfrm>
                <a:off x="789116" y="5449410"/>
                <a:ext cx="2969601" cy="895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76C6B6-38CB-4D4F-9A8F-EF60FB0E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6" y="5449410"/>
                <a:ext cx="2969601" cy="895181"/>
              </a:xfrm>
              <a:prstGeom prst="rect">
                <a:avLst/>
              </a:prstGeom>
              <a:blipFill>
                <a:blip r:embed="rId5"/>
                <a:stretch>
                  <a:fillRect t="-69444" b="-6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1F649-D26C-4044-89AB-6DA5949CD6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13830" y="1940373"/>
                <a:ext cx="8670834" cy="945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charset="0"/>
                </a:endParaRPr>
              </a:p>
              <a:p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e>
                    </m:d>
                    <m:r>
                      <a:rPr lang="en-US" sz="2400" b="0" i="0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1F649-D26C-4044-89AB-6DA5949C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30" y="1940373"/>
                <a:ext cx="8670834" cy="945387"/>
              </a:xfrm>
              <a:prstGeom prst="rect">
                <a:avLst/>
              </a:prstGeom>
              <a:blipFill>
                <a:blip r:embed="rId6"/>
                <a:stretch>
                  <a:fillRect l="-731" t="-16000" b="-9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1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2CBA-19E6-1E44-9FD5-9F438558E5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1993872"/>
            <a:ext cx="7974256" cy="791344"/>
          </a:xfrm>
        </p:spPr>
        <p:txBody>
          <a:bodyPr/>
          <a:lstStyle/>
          <a:p>
            <a:pPr algn="l"/>
            <a:r>
              <a:rPr lang="en-US" sz="5400" b="0" dirty="0"/>
              <a:t>Supervised Learning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Generative vs Discriminative Models in Supervised Learning</a:t>
            </a:r>
            <a:endParaRPr lang="en-US" altLang="en-US" sz="4000" dirty="0">
              <a:solidFill>
                <a:srgbClr val="00B0F0"/>
              </a:solidFill>
            </a:endParaRPr>
          </a:p>
          <a:p>
            <a:pPr algn="l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9330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6">
            <a:extLst>
              <a:ext uri="{FF2B5EF4-FFF2-40B4-BE49-F238E27FC236}">
                <a16:creationId xmlns:a16="http://schemas.microsoft.com/office/drawing/2014/main" id="{DE9BDAF4-B802-2B44-8751-A4F90439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223" y="4288163"/>
            <a:ext cx="23181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between generative and discriminative models of supervised learning</a:t>
            </a:r>
          </a:p>
        </p:txBody>
      </p:sp>
      <p:sp>
        <p:nvSpPr>
          <p:cNvPr id="15363" name="Rectangle 27">
            <a:extLst>
              <a:ext uri="{FF2B5EF4-FFF2-40B4-BE49-F238E27FC236}">
                <a16:creationId xmlns:a16="http://schemas.microsoft.com/office/drawing/2014/main" id="{19CCA0B5-4CF1-0C4E-AC7F-A3C96200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10" y="3868826"/>
            <a:ext cx="17171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FB2139-13D0-B64F-8DA3-EA4FFEAC9BC2}"/>
              </a:ext>
            </a:extLst>
          </p:cNvPr>
          <p:cNvSpPr/>
          <p:nvPr/>
        </p:nvSpPr>
        <p:spPr>
          <a:xfrm>
            <a:off x="1932385" y="2224088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95553D86-B226-B64C-9E5D-A7BF7B32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1" y="2540794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627833" y="2217059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4" y="2350409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157" y="386882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7362019-20BD-4243-A2BF-F27BE65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583" y="4284324"/>
            <a:ext cx="21636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challenges in Bayesian learning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A62BFFE-D4AE-1744-93C2-3D854F1D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742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Supervised Learning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51222" y="1408590"/>
            <a:ext cx="8781566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en-US" dirty="0"/>
              <a:t>The set-up: the given training data consist of &lt;sample, label&gt; pairs, or (x, y); the objective of learning is to figure out a way to predict label y for any new sample x.</a:t>
            </a:r>
          </a:p>
          <a:p>
            <a:pPr lvl="1"/>
            <a:r>
              <a:rPr lang="en-US" altLang="en-US" dirty="0"/>
              <a:t>E.g.,  Given </a:t>
            </a:r>
            <a:r>
              <a:rPr lang="en-US" altLang="en-US" i="1" dirty="0"/>
              <a:t>n</a:t>
            </a:r>
            <a:r>
              <a:rPr lang="en-US" altLang="en-US" dirty="0"/>
              <a:t> pairs &lt;</a:t>
            </a:r>
            <a:r>
              <a:rPr lang="en-US" altLang="en-US" b="1" dirty="0"/>
              <a:t>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</a:t>
            </a:r>
            <a:r>
              <a:rPr lang="en-US" altLang="en-US" i="1" dirty="0" err="1"/>
              <a:t>i</a:t>
            </a:r>
            <a:r>
              <a:rPr lang="en-US" altLang="en-US" dirty="0"/>
              <a:t>=1, …, </a:t>
            </a:r>
            <a:r>
              <a:rPr lang="en-US" altLang="en-US" i="1" dirty="0"/>
              <a:t>n</a:t>
            </a:r>
            <a:r>
              <a:rPr lang="en-US" altLang="en-US" dirty="0"/>
              <a:t>; </a:t>
            </a:r>
            <a:r>
              <a:rPr lang="en-US" altLang="en-US" b="1" dirty="0"/>
              <a:t>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: </a:t>
            </a:r>
            <a:r>
              <a:rPr lang="en-US" altLang="en-US" i="1" dirty="0" err="1"/>
              <a:t>i</a:t>
            </a:r>
            <a:r>
              <a:rPr lang="en-US" altLang="en-US" dirty="0" err="1"/>
              <a:t>-th</a:t>
            </a:r>
            <a:r>
              <a:rPr lang="en-US" altLang="en-US" dirty="0"/>
              <a:t> sample represented as </a:t>
            </a:r>
            <a:r>
              <a:rPr lang="en-US" altLang="en-US" i="1" dirty="0"/>
              <a:t>d</a:t>
            </a:r>
            <a:r>
              <a:rPr lang="en-US" altLang="en-US" dirty="0"/>
              <a:t>-dimensional vectors;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 </a:t>
            </a:r>
            <a:r>
              <a:rPr lang="en-US" altLang="en-US" dirty="0"/>
              <a:t>: corresponding labels.</a:t>
            </a:r>
          </a:p>
          <a:p>
            <a:r>
              <a:rPr lang="en-US" altLang="en-US" dirty="0"/>
              <a:t>Equivalently, to find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y|x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b="0" i="1" dirty="0"/>
          </a:p>
          <a:p>
            <a:pPr marL="0" indent="0">
              <a:buNone/>
            </a:pPr>
            <a:endParaRPr lang="en-US" altLang="en-US" b="0" i="1" dirty="0"/>
          </a:p>
          <a:p>
            <a:pPr marL="342900" lvl="1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986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5C6670"/>
                </a:solidFill>
              </a:rPr>
              <a:t>Two Types of Models</a:t>
            </a:r>
            <a:endParaRPr lang="en-US" altLang="en-US" sz="40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2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Generative Model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b="0" dirty="0" err="1">
                    <a:solidFill>
                      <a:srgbClr val="262626"/>
                    </a:solidFill>
                  </a:rPr>
                  <a:t>y|</a:t>
                </a:r>
                <a:r>
                  <a:rPr lang="en-US" alt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(y) </a:t>
                </a: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altLang="en-US" b="0" dirty="0" err="1">
                    <a:solidFill>
                      <a:srgbClr val="262626"/>
                    </a:solidFill>
                  </a:rPr>
                  <a:t>|y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)’</a:t>
                </a:r>
              </a:p>
              <a:p>
                <a:pPr lvl="1"/>
                <a:r>
                  <a:rPr lang="en-US" b="0" dirty="0">
                    <a:solidFill>
                      <a:srgbClr val="262626"/>
                    </a:solidFill>
                    <a:sym typeface="Wingdings" panose="05000000000000000000" pitchFamily="2" charset="2"/>
                  </a:rPr>
                  <a:t> To learn </a:t>
                </a:r>
                <a:r>
                  <a:rPr 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b="0" dirty="0">
                    <a:solidFill>
                      <a:srgbClr val="262626"/>
                    </a:solidFill>
                  </a:rPr>
                  <a:t>(y) and </a:t>
                </a:r>
                <a:r>
                  <a:rPr 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b="0" dirty="0" err="1">
                    <a:solidFill>
                      <a:srgbClr val="262626"/>
                    </a:solidFill>
                  </a:rPr>
                  <a:t>|y</a:t>
                </a:r>
                <a:r>
                  <a:rPr lang="en-US" b="0" dirty="0">
                    <a:solidFill>
                      <a:srgbClr val="262626"/>
                    </a:solidFill>
                  </a:rPr>
                  <a:t>).</a:t>
                </a:r>
              </a:p>
              <a:p>
                <a:pPr marL="0" indent="0" defTabSz="685800">
                  <a:buNone/>
                </a:pPr>
                <a:endParaRPr lang="en-US" dirty="0"/>
              </a:p>
              <a:p>
                <a:endParaRPr lang="en-US" dirty="0">
                  <a:solidFill>
                    <a:schemeClr val="accent5"/>
                  </a:solidFill>
                </a:endParaRP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Discriminative Model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200" b="0" dirty="0"/>
                  <a:t>Directly learn </a:t>
                </a:r>
                <a:r>
                  <a:rPr lang="en-US" altLang="en-US" sz="2200" b="0" i="1" dirty="0"/>
                  <a:t>P</a:t>
                </a:r>
                <a:r>
                  <a:rPr lang="en-US" altLang="en-US" sz="2200" b="0" dirty="0"/>
                  <a:t>(</a:t>
                </a:r>
                <a:r>
                  <a:rPr lang="en-US" altLang="en-US" sz="2200" b="0" dirty="0" err="1"/>
                  <a:t>y|</a:t>
                </a:r>
                <a:r>
                  <a:rPr lang="en-US" altLang="en-US" sz="2200" dirty="0" err="1"/>
                  <a:t>x</a:t>
                </a:r>
                <a:r>
                  <a:rPr lang="en-US" altLang="en-US" sz="2200" b="0" dirty="0"/>
                  <a:t>)</a:t>
                </a:r>
              </a:p>
              <a:p>
                <a:pPr lvl="1"/>
                <a:r>
                  <a:rPr lang="en-US" altLang="en-US" sz="2200" b="0" dirty="0"/>
                  <a:t>No assumption made on </a:t>
                </a:r>
                <a:r>
                  <a:rPr lang="en-US" altLang="en-US" sz="2200" b="0" i="1" dirty="0"/>
                  <a:t>p</a:t>
                </a:r>
                <a:r>
                  <a:rPr lang="en-US" altLang="en-US" sz="2200" b="0" dirty="0"/>
                  <a:t>(</a:t>
                </a:r>
                <a:r>
                  <a:rPr lang="en-US" altLang="en-US" sz="2200" dirty="0" err="1"/>
                  <a:t>x</a:t>
                </a:r>
                <a:r>
                  <a:rPr lang="en-US" altLang="en-US" sz="2200" b="0" dirty="0" err="1"/>
                  <a:t>|y</a:t>
                </a:r>
                <a:r>
                  <a:rPr lang="en-US" altLang="en-US" sz="2200" b="0" dirty="0"/>
                  <a:t>)</a:t>
                </a:r>
              </a:p>
              <a:p>
                <a:pPr lvl="1"/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blipFill>
                <a:blip r:embed="rId3"/>
                <a:stretch>
                  <a:fillRect l="-2053" t="-481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23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5C6670"/>
                </a:solidFill>
              </a:rPr>
              <a:t>Two Types of Models</a:t>
            </a:r>
            <a:endParaRPr lang="en-US" altLang="en-US" sz="40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2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Generative Model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b="0" dirty="0" err="1">
                    <a:solidFill>
                      <a:srgbClr val="262626"/>
                    </a:solidFill>
                  </a:rPr>
                  <a:t>y|</a:t>
                </a:r>
                <a:r>
                  <a:rPr lang="en-US" alt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en-US" b="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(y) </a:t>
                </a:r>
                <a:r>
                  <a:rPr lang="en-US" alt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altLang="en-US" b="0" dirty="0" err="1">
                    <a:solidFill>
                      <a:srgbClr val="262626"/>
                    </a:solidFill>
                  </a:rPr>
                  <a:t>|y</a:t>
                </a:r>
                <a:r>
                  <a:rPr lang="en-US" altLang="en-US" b="0" dirty="0">
                    <a:solidFill>
                      <a:srgbClr val="262626"/>
                    </a:solidFill>
                  </a:rPr>
                  <a:t>)’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0" dirty="0">
                    <a:solidFill>
                      <a:srgbClr val="262626"/>
                    </a:solidFill>
                    <a:sym typeface="Wingdings" panose="05000000000000000000" pitchFamily="2" charset="2"/>
                  </a:rPr>
                  <a:t> To learn </a:t>
                </a:r>
                <a:r>
                  <a:rPr 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b="0" dirty="0">
                    <a:solidFill>
                      <a:srgbClr val="262626"/>
                    </a:solidFill>
                  </a:rPr>
                  <a:t>(y) and </a:t>
                </a:r>
                <a:r>
                  <a:rPr lang="en-US" b="0" i="1" dirty="0">
                    <a:solidFill>
                      <a:srgbClr val="262626"/>
                    </a:solidFill>
                  </a:rPr>
                  <a:t>p</a:t>
                </a:r>
                <a:r>
                  <a:rPr lang="en-US" b="0" dirty="0">
                    <a:solidFill>
                      <a:srgbClr val="262626"/>
                    </a:solidFill>
                  </a:rPr>
                  <a:t>(</a:t>
                </a:r>
                <a:r>
                  <a:rPr lang="en-US" dirty="0" err="1">
                    <a:solidFill>
                      <a:srgbClr val="262626"/>
                    </a:solidFill>
                  </a:rPr>
                  <a:t>x</a:t>
                </a:r>
                <a:r>
                  <a:rPr lang="en-US" b="0" dirty="0" err="1">
                    <a:solidFill>
                      <a:srgbClr val="262626"/>
                    </a:solidFill>
                  </a:rPr>
                  <a:t>|y</a:t>
                </a:r>
                <a:r>
                  <a:rPr lang="en-US" b="0" dirty="0">
                    <a:solidFill>
                      <a:srgbClr val="262626"/>
                    </a:solidFill>
                  </a:rPr>
                  <a:t>).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2200" dirty="0">
                    <a:solidFill>
                      <a:srgbClr val="262626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altLang="en-US" dirty="0">
                    <a:solidFill>
                      <a:srgbClr val="262626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Bayesian learning, Bayes classifiers.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kern="0" dirty="0">
                    <a:solidFill>
                      <a:srgbClr val="262626"/>
                    </a:solidFill>
                  </a:rPr>
                  <a:t>Example: Naïve Bayes Classifier</a:t>
                </a:r>
                <a:endParaRPr lang="en-US" altLang="en-US" kern="0" dirty="0">
                  <a:solidFill>
                    <a:srgbClr val="262626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Discriminative Model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b="0" dirty="0"/>
                  <a:t>Directly learn </a:t>
                </a:r>
                <a:r>
                  <a:rPr lang="en-US" altLang="en-US" b="0" i="1" dirty="0"/>
                  <a:t>P</a:t>
                </a:r>
                <a:r>
                  <a:rPr lang="en-US" altLang="en-US" b="0" dirty="0"/>
                  <a:t>(</a:t>
                </a:r>
                <a:r>
                  <a:rPr lang="en-US" altLang="en-US" b="0" dirty="0" err="1"/>
                  <a:t>y|</a:t>
                </a:r>
                <a:r>
                  <a:rPr lang="en-US" altLang="en-US" dirty="0" err="1"/>
                  <a:t>x</a:t>
                </a:r>
                <a:r>
                  <a:rPr lang="en-US" altLang="en-US" b="0" dirty="0"/>
                  <a:t>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b="0" dirty="0"/>
                  <a:t>No assumption made on </a:t>
                </a:r>
                <a:r>
                  <a:rPr lang="en-US" altLang="en-US" b="0" i="1" dirty="0"/>
                  <a:t>p</a:t>
                </a:r>
                <a:r>
                  <a:rPr lang="en-US" altLang="en-US" b="0" dirty="0"/>
                  <a:t>(</a:t>
                </a:r>
                <a:r>
                  <a:rPr lang="en-US" altLang="en-US" dirty="0" err="1"/>
                  <a:t>x</a:t>
                </a:r>
                <a:r>
                  <a:rPr lang="en-US" altLang="en-US" b="0" dirty="0" err="1"/>
                  <a:t>|y</a:t>
                </a:r>
                <a:r>
                  <a:rPr lang="en-US" altLang="en-US" b="0" dirty="0"/>
                  <a:t>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kern="0" dirty="0"/>
                  <a:t>Example: Logistic Regression</a:t>
                </a:r>
                <a:endParaRPr lang="en-US" altLang="en-US" kern="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altLang="en-US" sz="2200" b="0" dirty="0"/>
              </a:p>
              <a:p>
                <a:pPr lvl="1"/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 defTabSz="685800">
                  <a:buNone/>
                </a:pPr>
                <a:r>
                  <a:rPr lang="en-US" altLang="en-US" dirty="0"/>
                  <a:t>	</a:t>
                </a: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blipFill>
                <a:blip r:embed="rId3"/>
                <a:stretch>
                  <a:fillRect l="-2053" t="-4815" b="-37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57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Supervised Learning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set-up: the given training data consist of &lt;sample, label&gt; pairs, or (x, y); the objective of learning is to figure out a way to predict label y for any new sample x.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Consider two types of problems: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b="1" dirty="0"/>
              <a:t>Regression</a:t>
            </a:r>
            <a:r>
              <a:rPr lang="en-US" altLang="en-US" dirty="0"/>
              <a:t>: y continuous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b="1" dirty="0"/>
              <a:t>Classification</a:t>
            </a:r>
            <a:r>
              <a:rPr lang="en-US" altLang="en-US" dirty="0"/>
              <a:t>: y is discrete, e.g., class labels.</a:t>
            </a:r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902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5C6670"/>
                </a:solidFill>
              </a:rPr>
              <a:t>Practical Difficulty of Bayesian Learning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Consider doing Bayesian learning without making simplifying assumptions.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training pairs &lt;</a:t>
            </a:r>
            <a:r>
              <a:rPr lang="en-US" altLang="en-US" b="1" dirty="0"/>
              <a:t>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</a:t>
            </a:r>
            <a:r>
              <a:rPr lang="en-US" altLang="en-US" i="1" dirty="0" err="1"/>
              <a:t>i</a:t>
            </a:r>
            <a:r>
              <a:rPr lang="en-US" altLang="en-US" dirty="0"/>
              <a:t>=1, …, </a:t>
            </a:r>
            <a:r>
              <a:rPr lang="en-US" altLang="en-US" i="1" dirty="0"/>
              <a:t>n</a:t>
            </a:r>
            <a:r>
              <a:rPr lang="en-US" altLang="en-US" dirty="0"/>
              <a:t>.  Each </a:t>
            </a:r>
            <a:r>
              <a:rPr lang="en-US" altLang="en-US" b="1" dirty="0"/>
              <a:t>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 </a:t>
            </a:r>
            <a:r>
              <a:rPr lang="en-US" altLang="en-US" dirty="0"/>
              <a:t>is d-dimensional.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We need to learn </a:t>
            </a:r>
            <a:r>
              <a:rPr lang="en-US" altLang="en-US" i="1" dirty="0"/>
              <a:t>P</a:t>
            </a:r>
            <a:r>
              <a:rPr lang="en-US" altLang="en-US" dirty="0"/>
              <a:t>(y) and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dirty="0" err="1"/>
              <a:t>|y</a:t>
            </a:r>
            <a:r>
              <a:rPr lang="en-US" altLang="en-US" dirty="0"/>
              <a:t>)</a:t>
            </a:r>
          </a:p>
          <a:p>
            <a:pPr marL="342900" lvl="1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42900" lvl="1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42900" lvl="1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dirty="0" err="1"/>
              <a:t>|y</a:t>
            </a:r>
            <a:r>
              <a:rPr lang="en-US" altLang="en-US" dirty="0"/>
              <a:t>) can be very difficult to estimate: </a:t>
            </a:r>
          </a:p>
          <a:p>
            <a:pPr marL="685800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Consider a very simple case: binary features, and y is also binary. How many probabilities do we need to estimate?</a:t>
            </a:r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2457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2CBA-19E6-1E44-9FD5-9F438558E5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974256" cy="791344"/>
          </a:xfrm>
        </p:spPr>
        <p:txBody>
          <a:bodyPr/>
          <a:lstStyle/>
          <a:p>
            <a:pPr algn="l"/>
            <a:r>
              <a:rPr lang="en-US" sz="5400" b="0" dirty="0"/>
              <a:t>Supervised Learning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Naïve Bayes Classifier</a:t>
            </a:r>
            <a:endParaRPr lang="en-US" altLang="en-US" sz="4000" dirty="0">
              <a:solidFill>
                <a:srgbClr val="00B0F0"/>
              </a:solidFill>
            </a:endParaRPr>
          </a:p>
          <a:p>
            <a:pPr algn="l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48981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>
            <a:extLst>
              <a:ext uri="{FF2B5EF4-FFF2-40B4-BE49-F238E27FC236}">
                <a16:creationId xmlns:a16="http://schemas.microsoft.com/office/drawing/2014/main" id="{5B851A0B-780D-D143-B39D-F449D36F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651" y="4160014"/>
            <a:ext cx="20882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fundamental learning algorithm Naive Bayes</a:t>
            </a:r>
          </a:p>
        </p:txBody>
      </p:sp>
      <p:sp>
        <p:nvSpPr>
          <p:cNvPr id="22531" name="Rectangle 27">
            <a:extLst>
              <a:ext uri="{FF2B5EF4-FFF2-40B4-BE49-F238E27FC236}">
                <a16:creationId xmlns:a16="http://schemas.microsoft.com/office/drawing/2014/main" id="{5E66224A-A768-8C46-B722-1188F195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60" y="374451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3DADE2-2DAC-8840-961A-8D4E7F88CF0F}"/>
              </a:ext>
            </a:extLst>
          </p:cNvPr>
          <p:cNvSpPr/>
          <p:nvPr/>
        </p:nvSpPr>
        <p:spPr>
          <a:xfrm>
            <a:off x="3725466" y="2126456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257F9931-74C9-D04B-A92E-617442C6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741" y="2431256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6D2ACD21-2515-BB44-B082-B6ADDBC7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Naïve Bayesian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The "naive"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conditional independence 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assumption: each feature is (conditionally) independent of every other feature, given the label, i.e.,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(x</a:t>
                </a:r>
                <a:r>
                  <a:rPr lang="en-US" altLang="en-US" i="1" baseline="-25000" dirty="0">
                    <a:solidFill>
                      <a:srgbClr val="5C6670"/>
                    </a:solidFill>
                  </a:rPr>
                  <a:t>i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| {</a:t>
                </a:r>
                <a:r>
                  <a:rPr lang="en-US" altLang="en-US" dirty="0" err="1">
                    <a:solidFill>
                      <a:srgbClr val="5C6670"/>
                    </a:solidFill>
                  </a:rPr>
                  <a:t>x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j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 for any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solidFill>
                      <a:srgbClr val="5C6670"/>
                    </a:solidFill>
                  </a:rPr>
                  <a:t>,y) = </a:t>
                </a:r>
                <a:r>
                  <a:rPr lang="en-US" altLang="en-US" i="1" dirty="0">
                    <a:solidFill>
                      <a:srgbClr val="5C6670"/>
                    </a:solidFill>
                  </a:rPr>
                  <a:t>p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(</a:t>
                </a:r>
                <a:r>
                  <a:rPr lang="en-US" altLang="en-US" dirty="0" err="1">
                    <a:solidFill>
                      <a:srgbClr val="5C6670"/>
                    </a:solidFill>
                  </a:rPr>
                  <a:t>x</a:t>
                </a:r>
                <a:r>
                  <a:rPr lang="en-US" altLang="en-US" i="1" baseline="-25000" dirty="0" err="1">
                    <a:solidFill>
                      <a:srgbClr val="5C6670"/>
                    </a:solidFill>
                  </a:rPr>
                  <a:t>i</a:t>
                </a:r>
                <a:r>
                  <a:rPr lang="en-US" altLang="en-US" dirty="0" err="1">
                    <a:solidFill>
                      <a:srgbClr val="5C6670"/>
                    </a:solidFill>
                  </a:rPr>
                  <a:t>|y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)</a:t>
                </a:r>
              </a:p>
              <a:p>
                <a:r>
                  <a:rPr lang="en-US" altLang="en-US" dirty="0">
                    <a:solidFill>
                      <a:srgbClr val="5C6670"/>
                    </a:solidFill>
                  </a:rPr>
                  <a:t>How does this assumption simplify the problem?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en-US" dirty="0"/>
                  <a:t>Consider the previous example again: d-dimensional binary features, and y is also binary.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dirty="0"/>
                  <a:t>How many probabilities do we need to estimate now?</a:t>
                </a:r>
              </a:p>
              <a:p>
                <a:pPr marL="822960" lvl="2" indent="0">
                  <a:spcAft>
                    <a:spcPts val="600"/>
                  </a:spcAft>
                  <a:buNone/>
                </a:pPr>
                <a:r>
                  <a:rPr lang="en-US" altLang="en-US" i="1" kern="0" dirty="0"/>
                  <a:t>p</a:t>
                </a:r>
                <a:r>
                  <a:rPr lang="en-US" altLang="en-US" kern="0" dirty="0"/>
                  <a:t>(</a:t>
                </a:r>
                <a:r>
                  <a:rPr lang="en-US" altLang="en-US" b="1" kern="0" dirty="0" err="1"/>
                  <a:t>x</a:t>
                </a:r>
                <a:r>
                  <a:rPr lang="en-US" altLang="en-US" kern="0" dirty="0" err="1"/>
                  <a:t>|y</a:t>
                </a:r>
                <a:r>
                  <a:rPr lang="en-US" altLang="en-US" kern="0" dirty="0"/>
                  <a:t>) = </a:t>
                </a:r>
                <a:r>
                  <a:rPr lang="en-US" altLang="en-US" i="1" kern="0" dirty="0"/>
                  <a:t>p</a:t>
                </a:r>
                <a:r>
                  <a:rPr lang="en-US" altLang="en-US" kern="0" dirty="0"/>
                  <a:t>(</a:t>
                </a:r>
                <a:r>
                  <a:rPr lang="en-US" altLang="en-US" sz="2400" kern="0" dirty="0"/>
                  <a:t>x</a:t>
                </a:r>
                <a:r>
                  <a:rPr lang="en-US" altLang="en-US" sz="2400" kern="0" baseline="-25000" dirty="0"/>
                  <a:t>1</a:t>
                </a:r>
                <a:r>
                  <a:rPr lang="en-US" altLang="en-US" sz="2400" kern="0" dirty="0"/>
                  <a:t>, x</a:t>
                </a:r>
                <a:r>
                  <a:rPr lang="en-US" altLang="en-US" sz="2400" kern="0" baseline="-25000" dirty="0"/>
                  <a:t>2</a:t>
                </a:r>
                <a:r>
                  <a:rPr lang="en-US" altLang="en-US" sz="2400" kern="0" dirty="0"/>
                  <a:t>, …, </a:t>
                </a:r>
                <a:r>
                  <a:rPr lang="en-US" altLang="en-US" sz="2400" kern="0" dirty="0" err="1"/>
                  <a:t>x</a:t>
                </a:r>
                <a:r>
                  <a:rPr lang="en-US" altLang="en-US" sz="2400" kern="0" baseline="-25000" dirty="0" err="1"/>
                  <a:t>d</a:t>
                </a:r>
                <a:r>
                  <a:rPr lang="en-US" altLang="en-US" sz="2400" kern="0" baseline="-25000" dirty="0"/>
                  <a:t> </a:t>
                </a:r>
                <a:r>
                  <a:rPr lang="en-US" altLang="en-US" kern="0" dirty="0"/>
                  <a:t>|y) = … </a:t>
                </a:r>
              </a:p>
              <a:p>
                <a:pPr marL="342900" lvl="1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  <a:p>
                <a:pPr marL="342900" lvl="1" indent="0">
                  <a:buNone/>
                </a:pPr>
                <a:endParaRPr lang="en-US" altLang="en-US" sz="2200" b="0" dirty="0"/>
              </a:p>
              <a:p>
                <a:pPr lvl="1"/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 defTabSz="685800">
                  <a:buNone/>
                </a:pPr>
                <a:r>
                  <a:rPr lang="en-US" altLang="en-US" dirty="0"/>
                  <a:t>	</a:t>
                </a: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blipFill>
                <a:blip r:embed="rId3"/>
                <a:stretch>
                  <a:fillRect l="-2053" t="-4815" r="-1613" b="-3814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9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Naïve Bayesian Classifier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kern="0" dirty="0"/>
              <a:t>The naïve Bayes classifier: the predicted label is given by </a:t>
            </a:r>
          </a:p>
          <a:p>
            <a:pPr>
              <a:spcAft>
                <a:spcPts val="1200"/>
              </a:spcAft>
            </a:pPr>
            <a:endParaRPr lang="en-US" altLang="en-US" b="0" kern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>
              <a:spcAft>
                <a:spcPts val="1200"/>
              </a:spcAft>
            </a:pPr>
            <a:r>
              <a:rPr lang="en-US" altLang="en-US" dirty="0"/>
              <a:t>“Parameters” of the classifier: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dirty="0"/>
              <a:t>(y)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baseline="-25000" dirty="0"/>
              <a:t>i </a:t>
            </a:r>
            <a:r>
              <a:rPr lang="en-US" altLang="en-US" dirty="0"/>
              <a:t>|y) for all </a:t>
            </a:r>
            <a:r>
              <a:rPr lang="en-US" altLang="en-US" dirty="0" err="1"/>
              <a:t>i</a:t>
            </a:r>
            <a:r>
              <a:rPr lang="en-US" altLang="en-US" dirty="0"/>
              <a:t>, y</a:t>
            </a:r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7D335-7B53-F042-84A8-94B5B55675AD}"/>
                  </a:ext>
                </a:extLst>
              </p:cNvPr>
              <p:cNvSpPr txBox="1"/>
              <p:nvPr/>
            </p:nvSpPr>
            <p:spPr>
              <a:xfrm>
                <a:off x="308920" y="2402692"/>
                <a:ext cx="5716930" cy="104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en-US" sz="2400" i="1" dirty="0">
                              <a:latin typeface="+mn-lt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+mn-l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+mn-lt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+mn-lt"/>
                            </a:rPr>
                            <m:t>) </m:t>
                          </m:r>
                          <m:nary>
                            <m:naryPr>
                              <m:chr m:val="∏"/>
                              <m:ctrlPr>
                                <a:rPr lang="en-US" alt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2400" b="0" i="0" dirty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7D335-7B53-F042-84A8-94B5B5567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0" y="2402692"/>
                <a:ext cx="5716930" cy="1045927"/>
              </a:xfrm>
              <a:prstGeom prst="rect">
                <a:avLst/>
              </a:prstGeom>
              <a:blipFill>
                <a:blip r:embed="rId3"/>
                <a:stretch>
                  <a:fillRect t="-110714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72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Naïve Bayesian Classifier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E.g., estimating the “parameters” of the classifier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i="1" dirty="0"/>
              <a:t> P</a:t>
            </a:r>
            <a:r>
              <a:rPr lang="en-US" altLang="en-US" dirty="0"/>
              <a:t>(y)   &amp;    </a:t>
            </a:r>
            <a:r>
              <a:rPr lang="en-US" altLang="en-US" i="1" dirty="0"/>
              <a:t>p</a:t>
            </a:r>
            <a:r>
              <a:rPr lang="en-US" altLang="en-US" dirty="0"/>
              <a:t>(x</a:t>
            </a:r>
            <a:r>
              <a:rPr lang="en-US" altLang="en-US" baseline="-25000" dirty="0"/>
              <a:t>i </a:t>
            </a:r>
            <a:r>
              <a:rPr lang="en-US" altLang="en-US" dirty="0"/>
              <a:t>|y) for all </a:t>
            </a:r>
            <a:r>
              <a:rPr lang="en-US" altLang="en-US" dirty="0" err="1"/>
              <a:t>i</a:t>
            </a:r>
            <a:r>
              <a:rPr lang="en-US" altLang="en-US" dirty="0"/>
              <a:t>, y  -</a:t>
            </a:r>
          </a:p>
          <a:p>
            <a:pPr marL="342900" lvl="1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dirty="0"/>
              <a:t>for the following familiar example</a:t>
            </a:r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3029-AEC8-6B4B-A02B-EDA564D6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56" y="3257577"/>
            <a:ext cx="3452577" cy="34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0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Discrete Feature Example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kern="0" dirty="0"/>
              <a:t>x = &lt;x</a:t>
            </a:r>
            <a:r>
              <a:rPr lang="en-US" altLang="en-US" kern="0" baseline="-25000" dirty="0"/>
              <a:t>1</a:t>
            </a:r>
            <a:r>
              <a:rPr lang="en-US" altLang="en-US" kern="0" dirty="0"/>
              <a:t>, x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, …, </a:t>
            </a:r>
            <a:r>
              <a:rPr lang="en-US" altLang="en-US" kern="0" dirty="0" err="1"/>
              <a:t>x</a:t>
            </a:r>
            <a:r>
              <a:rPr lang="en-US" altLang="en-US" kern="0" baseline="-25000" dirty="0" err="1"/>
              <a:t>d</a:t>
            </a:r>
            <a:r>
              <a:rPr lang="en-US" altLang="en-US" kern="0" dirty="0"/>
              <a:t>&gt;  where each x</a:t>
            </a:r>
            <a:r>
              <a:rPr lang="en-US" altLang="en-US" kern="0" baseline="-25000" dirty="0"/>
              <a:t>i</a:t>
            </a:r>
            <a:r>
              <a:rPr lang="en-US" altLang="en-US" kern="0" dirty="0"/>
              <a:t> can take only a finite number of values from {v</a:t>
            </a:r>
            <a:r>
              <a:rPr lang="en-US" altLang="en-US" kern="0" baseline="-25000" dirty="0"/>
              <a:t>1</a:t>
            </a:r>
            <a:r>
              <a:rPr lang="en-US" altLang="en-US" kern="0" dirty="0"/>
              <a:t>, v</a:t>
            </a:r>
            <a:r>
              <a:rPr lang="en-US" altLang="en-US" kern="0" baseline="-25000" dirty="0"/>
              <a:t>2</a:t>
            </a:r>
            <a:r>
              <a:rPr lang="en-US" altLang="en-US" kern="0" dirty="0"/>
              <a:t>, …, </a:t>
            </a:r>
            <a:r>
              <a:rPr lang="en-US" altLang="en-US" kern="0" dirty="0" err="1"/>
              <a:t>v</a:t>
            </a:r>
            <a:r>
              <a:rPr lang="en-US" altLang="en-US" kern="0" baseline="-25000" dirty="0" err="1"/>
              <a:t>m</a:t>
            </a:r>
            <a:r>
              <a:rPr lang="en-US" altLang="en-US" kern="0" dirty="0"/>
              <a:t>}: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In this case, the “parameters” of the classifier 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dirty="0"/>
              <a:t>(y)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i="1" kern="0" dirty="0"/>
              <a:t>P</a:t>
            </a:r>
            <a:r>
              <a:rPr lang="en-US" altLang="en-US" kern="0" dirty="0"/>
              <a:t>(x</a:t>
            </a:r>
            <a:r>
              <a:rPr lang="en-US" altLang="en-US" kern="0" baseline="-25000" dirty="0"/>
              <a:t>i </a:t>
            </a:r>
            <a:r>
              <a:rPr lang="en-US" altLang="en-US" kern="0" dirty="0"/>
              <a:t>=</a:t>
            </a:r>
            <a:r>
              <a:rPr lang="en-US" altLang="en-US" kern="0" dirty="0" err="1"/>
              <a:t>v</a:t>
            </a:r>
            <a:r>
              <a:rPr lang="en-US" altLang="en-US" kern="0" baseline="-25000" dirty="0" err="1"/>
              <a:t>k</a:t>
            </a:r>
            <a:r>
              <a:rPr lang="en-US" altLang="en-US" kern="0" dirty="0" err="1"/>
              <a:t>|y</a:t>
            </a:r>
            <a:r>
              <a:rPr lang="en-US" altLang="en-US" kern="0" dirty="0"/>
              <a:t>), for all </a:t>
            </a:r>
            <a:r>
              <a:rPr lang="en-US" altLang="en-US" kern="0" dirty="0" err="1"/>
              <a:t>i</a:t>
            </a:r>
            <a:r>
              <a:rPr lang="en-US" altLang="en-US" kern="0" dirty="0"/>
              <a:t>, k, and 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kern="0" dirty="0"/>
              <a:t>Given: A training set of </a:t>
            </a:r>
            <a:r>
              <a:rPr lang="en-US" altLang="en-US" i="1" kern="0" dirty="0"/>
              <a:t>n</a:t>
            </a:r>
            <a:r>
              <a:rPr lang="en-US" altLang="en-US" kern="0" dirty="0"/>
              <a:t> labelled samples </a:t>
            </a:r>
            <a:r>
              <a:rPr lang="en-US" altLang="en-US" dirty="0"/>
              <a:t>&lt;x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</a:t>
            </a:r>
            <a:r>
              <a:rPr lang="en-US" altLang="en-US" i="1" dirty="0" err="1"/>
              <a:t>i</a:t>
            </a:r>
            <a:r>
              <a:rPr lang="en-US" altLang="en-US" dirty="0"/>
              <a:t>=1, …, </a:t>
            </a:r>
            <a:r>
              <a:rPr lang="en-US" altLang="en-US" i="1" dirty="0"/>
              <a:t>n</a:t>
            </a:r>
          </a:p>
          <a:p>
            <a:pPr marL="508000" lvl="1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kern="0" dirty="0">
                <a:sym typeface="Wingdings" panose="05000000000000000000" pitchFamily="2" charset="2"/>
              </a:rPr>
              <a:t> How to e</a:t>
            </a:r>
            <a:r>
              <a:rPr lang="en-US" altLang="en-US" kern="0" dirty="0"/>
              <a:t>stimate the model parameters?</a:t>
            </a:r>
            <a:endParaRPr lang="en-US" altLang="en-US" i="1" kern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>
              <a:spcAft>
                <a:spcPts val="1200"/>
              </a:spcAft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6268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Discrete Feature Example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US" altLang="en-US" kern="0" dirty="0"/>
              <a:t>Given: A training set of </a:t>
            </a:r>
            <a:r>
              <a:rPr lang="en-US" altLang="en-US" i="1" kern="0" dirty="0"/>
              <a:t>n</a:t>
            </a:r>
            <a:r>
              <a:rPr lang="en-US" altLang="en-US" kern="0" dirty="0"/>
              <a:t> labelled samples </a:t>
            </a:r>
            <a:r>
              <a:rPr lang="en-US" altLang="en-US" dirty="0"/>
              <a:t>&lt;x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</a:t>
            </a:r>
            <a:r>
              <a:rPr lang="en-US" altLang="en-US" i="1" dirty="0" err="1"/>
              <a:t>i</a:t>
            </a:r>
            <a:r>
              <a:rPr lang="en-US" altLang="en-US" dirty="0"/>
              <a:t>=1, …, </a:t>
            </a:r>
            <a:r>
              <a:rPr lang="en-US" altLang="en-US" i="1" dirty="0"/>
              <a:t>n</a:t>
            </a:r>
          </a:p>
          <a:p>
            <a:pPr marL="508000" lvl="1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kern="0" dirty="0">
                <a:sym typeface="Wingdings" panose="05000000000000000000" pitchFamily="2" charset="2"/>
              </a:rPr>
              <a:t> How to e</a:t>
            </a:r>
            <a:r>
              <a:rPr lang="en-US" altLang="en-US" kern="0" dirty="0"/>
              <a:t>stimate the model parameters?</a:t>
            </a:r>
            <a:endParaRPr lang="en-US" altLang="en-US" sz="2200" b="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dirty="0"/>
              <a:t>These are in fact the MLE solutions for the corresponding parameters.</a:t>
            </a:r>
            <a:endParaRPr lang="en-US" altLang="en-US" kern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sz="2600" b="0" i="1" dirty="0"/>
          </a:p>
          <a:p>
            <a:pPr marL="13081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i="1" kern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>
              <a:spcAft>
                <a:spcPts val="1200"/>
              </a:spcAft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D55A6-686D-DD4D-968E-41FCD896A2A0}"/>
              </a:ext>
            </a:extLst>
          </p:cNvPr>
          <p:cNvSpPr/>
          <p:nvPr/>
        </p:nvSpPr>
        <p:spPr>
          <a:xfrm>
            <a:off x="581452" y="2893339"/>
            <a:ext cx="172996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(y)  =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053A7-16BD-3F42-961E-CEB97030723A}"/>
              </a:ext>
            </a:extLst>
          </p:cNvPr>
          <p:cNvSpPr/>
          <p:nvPr/>
        </p:nvSpPr>
        <p:spPr>
          <a:xfrm>
            <a:off x="1000197" y="3468318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en-US" sz="240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400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|y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)=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0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2" y="2091993"/>
            <a:ext cx="7648575" cy="12299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/>
              <a:t>Supervised Learning</a:t>
            </a:r>
          </a:p>
          <a:p>
            <a:pPr algn="l"/>
            <a:r>
              <a:rPr lang="en-US" altLang="en-US" sz="4000" b="0">
                <a:solidFill>
                  <a:srgbClr val="00B0F0"/>
                </a:solidFill>
              </a:rPr>
              <a:t>Logistic </a:t>
            </a:r>
            <a:r>
              <a:rPr lang="en-US" altLang="en-US" sz="4000" b="0" dirty="0">
                <a:solidFill>
                  <a:srgbClr val="00B0F0"/>
                </a:solidFill>
              </a:rPr>
              <a:t>Regression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8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>
            <a:extLst>
              <a:ext uri="{FF2B5EF4-FFF2-40B4-BE49-F238E27FC236}">
                <a16:creationId xmlns:a16="http://schemas.microsoft.com/office/drawing/2014/main" id="{5B851A0B-780D-D143-B39D-F449D36F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858" y="4175523"/>
            <a:ext cx="3295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fundamental learning algorithm Logistic Regression</a:t>
            </a:r>
          </a:p>
        </p:txBody>
      </p:sp>
      <p:sp>
        <p:nvSpPr>
          <p:cNvPr id="22531" name="Rectangle 27">
            <a:extLst>
              <a:ext uri="{FF2B5EF4-FFF2-40B4-BE49-F238E27FC236}">
                <a16:creationId xmlns:a16="http://schemas.microsoft.com/office/drawing/2014/main" id="{5E66224A-A768-8C46-B722-1188F195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60" y="3744516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3DADE2-2DAC-8840-961A-8D4E7F88CF0F}"/>
              </a:ext>
            </a:extLst>
          </p:cNvPr>
          <p:cNvSpPr/>
          <p:nvPr/>
        </p:nvSpPr>
        <p:spPr>
          <a:xfrm>
            <a:off x="3725466" y="2126456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257F9931-74C9-D04B-A92E-617442C6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741" y="2431256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1DA68A8E-9DA2-C846-AF7B-E10CEC39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8505734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Task of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Given: A  training set of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samples &lt;x</a:t>
                </a:r>
                <a:r>
                  <a:rPr lang="en-US" altLang="en-US" baseline="30000" dirty="0"/>
                  <a:t>(</a:t>
                </a:r>
                <a:r>
                  <a:rPr lang="en-US" altLang="en-US" i="1" baseline="30000" dirty="0" err="1"/>
                  <a:t>i</a:t>
                </a:r>
                <a:r>
                  <a:rPr lang="en-US" altLang="en-US" baseline="30000" dirty="0"/>
                  <a:t>)</a:t>
                </a:r>
                <a:r>
                  <a:rPr lang="en-US" altLang="en-US" dirty="0"/>
                  <a:t>, y</a:t>
                </a:r>
                <a:r>
                  <a:rPr lang="en-US" altLang="en-US" baseline="30000" dirty="0"/>
                  <a:t>(</a:t>
                </a:r>
                <a:r>
                  <a:rPr lang="en-US" altLang="en-US" i="1" baseline="30000" dirty="0" err="1"/>
                  <a:t>i</a:t>
                </a:r>
                <a:r>
                  <a:rPr lang="en-US" altLang="en-US" baseline="30000" dirty="0"/>
                  <a:t>)</a:t>
                </a:r>
                <a:r>
                  <a:rPr lang="en-US" altLang="en-US" i="1" baseline="-25000" dirty="0"/>
                  <a:t> </a:t>
                </a:r>
                <a:r>
                  <a:rPr lang="en-US" altLang="en-US" dirty="0"/>
                  <a:t>&gt; where y</a:t>
                </a:r>
                <a:r>
                  <a:rPr lang="en-US" altLang="en-US" baseline="30000" dirty="0"/>
                  <a:t>(</a:t>
                </a:r>
                <a:r>
                  <a:rPr lang="en-US" altLang="en-US" i="1" baseline="30000" dirty="0" err="1"/>
                  <a:t>i</a:t>
                </a:r>
                <a:r>
                  <a:rPr lang="en-US" altLang="en-US" baseline="30000" dirty="0"/>
                  <a:t>) </a:t>
                </a:r>
                <a:r>
                  <a:rPr lang="en-US" altLang="en-US" dirty="0"/>
                  <a:t>is a continuous “label” (or target value) for  x</a:t>
                </a:r>
                <a:r>
                  <a:rPr lang="en-US" altLang="en-US" baseline="30000" dirty="0"/>
                  <a:t>(</a:t>
                </a:r>
                <a:r>
                  <a:rPr lang="en-US" altLang="en-US" i="1" baseline="30000" dirty="0" err="1"/>
                  <a:t>i</a:t>
                </a:r>
                <a:r>
                  <a:rPr lang="en-US" altLang="en-US" baseline="30000" dirty="0"/>
                  <a:t>)</a:t>
                </a:r>
                <a:endParaRPr lang="en-US" altLang="en-US" dirty="0"/>
              </a:p>
              <a:p>
                <a:r>
                  <a:rPr lang="en-US" altLang="en-US" dirty="0"/>
                  <a:t>To learn a model for predicting y for any new sample x.</a:t>
                </a:r>
              </a:p>
              <a:p>
                <a:r>
                  <a:rPr lang="en-US" altLang="en-US" dirty="0"/>
                  <a:t>A simple model is linear regression: modeling the relation between y and x via a linear function.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b="0" dirty="0">
                    <a:solidFill>
                      <a:srgbClr val="26262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b="0" baseline="30000" dirty="0">
                    <a:solidFill>
                      <a:srgbClr val="262626"/>
                    </a:solidFill>
                  </a:rPr>
                  <a:t>t</a:t>
                </a:r>
                <a:r>
                  <a:rPr lang="en-US" dirty="0">
                    <a:solidFill>
                      <a:srgbClr val="262626"/>
                    </a:solidFill>
                  </a:rPr>
                  <a:t>x	  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262626"/>
                    </a:solidFill>
                  </a:rPr>
                  <a:t>(Note: </a:t>
                </a:r>
                <a:r>
                  <a:rPr lang="en-US" sz="2400" dirty="0">
                    <a:solidFill>
                      <a:srgbClr val="262626"/>
                    </a:solidFill>
                  </a:rPr>
                  <a:t>x</a:t>
                </a:r>
                <a:r>
                  <a:rPr lang="en-US" sz="2400" b="0" dirty="0">
                    <a:solidFill>
                      <a:srgbClr val="262626"/>
                    </a:solidFill>
                  </a:rPr>
                  <a:t> is </a:t>
                </a:r>
                <a:r>
                  <a:rPr lang="en-US" sz="2400" b="0" i="1" dirty="0">
                    <a:solidFill>
                      <a:srgbClr val="262626"/>
                    </a:solidFill>
                  </a:rPr>
                  <a:t>augmented</a:t>
                </a:r>
                <a:r>
                  <a:rPr lang="en-US" sz="2400" b="0" dirty="0">
                    <a:solidFill>
                      <a:srgbClr val="262626"/>
                    </a:solidFill>
                  </a:rPr>
                  <a:t> by adding a dimension of constant 1 to the original sample.)</a:t>
                </a:r>
                <a:endParaRPr lang="en-US" sz="2400" dirty="0">
                  <a:solidFill>
                    <a:srgbClr val="262626"/>
                  </a:solidFill>
                </a:endParaRPr>
              </a:p>
              <a:p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r="-2199" b="-10379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77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Discriminative Model: Example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sz="2600" dirty="0"/>
              <a:t>Again, we are given a training set of </a:t>
            </a:r>
            <a:r>
              <a:rPr lang="en-US" altLang="en-US" sz="2600" i="1" dirty="0"/>
              <a:t>n</a:t>
            </a:r>
            <a:r>
              <a:rPr lang="en-US" altLang="en-US" sz="2600" dirty="0"/>
              <a:t> labelled samples &lt;x</a:t>
            </a:r>
            <a:r>
              <a:rPr lang="en-US" altLang="en-US" sz="2600" baseline="30000" dirty="0"/>
              <a:t>(</a:t>
            </a:r>
            <a:r>
              <a:rPr lang="en-US" altLang="en-US" sz="2600" i="1" baseline="30000" dirty="0" err="1"/>
              <a:t>i</a:t>
            </a:r>
            <a:r>
              <a:rPr lang="en-US" altLang="en-US" sz="2600" baseline="30000" dirty="0"/>
              <a:t>)</a:t>
            </a:r>
            <a:r>
              <a:rPr lang="en-US" altLang="en-US" sz="2600" dirty="0"/>
              <a:t>, y</a:t>
            </a:r>
            <a:r>
              <a:rPr lang="en-US" altLang="en-US" sz="2600" baseline="30000" dirty="0"/>
              <a:t>(</a:t>
            </a:r>
            <a:r>
              <a:rPr lang="en-US" altLang="en-US" sz="2600" i="1" baseline="30000" dirty="0" err="1"/>
              <a:t>i</a:t>
            </a:r>
            <a:r>
              <a:rPr lang="en-US" altLang="en-US" sz="2600" baseline="30000" dirty="0"/>
              <a:t>)</a:t>
            </a:r>
            <a:r>
              <a:rPr lang="en-US" altLang="en-US" sz="2600" i="1" baseline="-25000" dirty="0"/>
              <a:t> </a:t>
            </a:r>
            <a:r>
              <a:rPr lang="en-US" altLang="en-US" sz="2600" dirty="0"/>
              <a:t>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600" dirty="0"/>
              <a:t>Why not directly model/learn </a:t>
            </a:r>
            <a:r>
              <a:rPr lang="en-US" altLang="en-US" sz="2600" i="1" dirty="0"/>
              <a:t>P</a:t>
            </a:r>
            <a:r>
              <a:rPr lang="en-US" altLang="en-US" sz="2600" dirty="0"/>
              <a:t>(</a:t>
            </a:r>
            <a:r>
              <a:rPr lang="en-US" altLang="en-US" sz="2600" dirty="0" err="1"/>
              <a:t>y|x</a:t>
            </a:r>
            <a:r>
              <a:rPr lang="en-US" altLang="en-US" sz="2600" dirty="0"/>
              <a:t>)?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/>
              <a:t>Discriminative model</a:t>
            </a:r>
          </a:p>
          <a:p>
            <a:r>
              <a:rPr lang="en-US" altLang="en-US" sz="2600" dirty="0"/>
              <a:t>Further assume </a:t>
            </a:r>
            <a:r>
              <a:rPr lang="en-US" altLang="en-US" sz="2600" i="1" dirty="0"/>
              <a:t>P</a:t>
            </a:r>
            <a:r>
              <a:rPr lang="en-US" altLang="en-US" sz="2600" dirty="0"/>
              <a:t>(</a:t>
            </a:r>
            <a:r>
              <a:rPr lang="en-US" altLang="en-US" sz="2600" dirty="0" err="1"/>
              <a:t>y</a:t>
            </a:r>
            <a:r>
              <a:rPr lang="en-US" altLang="en-US" sz="2600" i="1" dirty="0" err="1"/>
              <a:t>|</a:t>
            </a:r>
            <a:r>
              <a:rPr lang="en-US" altLang="en-US" sz="2600" dirty="0" err="1"/>
              <a:t>x</a:t>
            </a:r>
            <a:r>
              <a:rPr lang="en-US" altLang="en-US" sz="2600" dirty="0"/>
              <a:t>) takes the form of a logistic sigmoid function</a:t>
            </a:r>
          </a:p>
          <a:p>
            <a:pPr marL="0" indent="0">
              <a:buNone/>
            </a:pPr>
            <a:r>
              <a:rPr lang="en-US" altLang="en-US" sz="2600" b="0" dirty="0">
                <a:solidFill>
                  <a:srgbClr val="262626"/>
                </a:solidFill>
                <a:sym typeface="Wingdings" panose="05000000000000000000" pitchFamily="2" charset="2"/>
              </a:rPr>
              <a:t>    </a:t>
            </a:r>
            <a:r>
              <a:rPr lang="en-US" altLang="en-US" dirty="0">
                <a:solidFill>
                  <a:srgbClr val="262626"/>
                </a:solidFill>
              </a:rPr>
              <a:t>Logistic Regression</a:t>
            </a:r>
            <a:endParaRPr lang="en-US" altLang="en-US" sz="2600" b="0" dirty="0">
              <a:solidFill>
                <a:srgbClr val="262626"/>
              </a:solidFill>
            </a:endParaRPr>
          </a:p>
          <a:p>
            <a:pPr marL="13081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i="1" kern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>
              <a:spcAft>
                <a:spcPts val="1200"/>
              </a:spcAft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D1BF5-8A46-794D-A10C-55BEC43B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47" y="4096860"/>
            <a:ext cx="387124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altLang="en-US" kern="0" dirty="0"/>
                  <a:t>Logistic regression: use the logistic function for modeling </a:t>
                </a:r>
                <a:r>
                  <a:rPr lang="en-US" altLang="en-US" i="1" kern="0" dirty="0"/>
                  <a:t>P</a:t>
                </a:r>
                <a:r>
                  <a:rPr lang="en-US" altLang="en-US" kern="0" dirty="0"/>
                  <a:t>(</a:t>
                </a:r>
                <a:r>
                  <a:rPr lang="en-US" altLang="en-US" kern="0" dirty="0" err="1"/>
                  <a:t>y|x</a:t>
                </a:r>
                <a:r>
                  <a:rPr lang="en-US" altLang="en-US" kern="0" dirty="0"/>
                  <a:t>), considering only the case of </a:t>
                </a:r>
                <a14:m>
                  <m:oMath xmlns:m="http://schemas.openxmlformats.org/officeDocument/2006/math">
                    <m:r>
                      <a:rPr lang="en-US" altLang="en-US" b="1" i="1" ker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en-US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en-US" i="1" kern="0" dirty="0"/>
              </a:p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spcAft>
                    <a:spcPts val="1200"/>
                  </a:spcAft>
                </a:pPr>
                <a:r>
                  <a:rPr lang="en-US" altLang="en-US" dirty="0"/>
                  <a:t>The </a:t>
                </a:r>
                <a:r>
                  <a:rPr lang="en-US" altLang="en-US" i="1" dirty="0"/>
                  <a:t>logistic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function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endParaRPr lang="en-US" altLang="en-US" i="1" kern="0" dirty="0"/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endParaRPr lang="en-US" altLang="en-US" kern="0" dirty="0"/>
              </a:p>
              <a:p>
                <a:pPr>
                  <a:spcAft>
                    <a:spcPts val="1200"/>
                  </a:spcAft>
                </a:pPr>
                <a:endParaRPr lang="en-US" altLang="en-US" sz="2600" b="0" kern="0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b="0" kern="0" dirty="0"/>
              </a:p>
              <a:p>
                <a:pPr marL="342900" lvl="1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  <a:p>
                <a:pPr marL="342900" lvl="1" indent="0">
                  <a:buNone/>
                </a:pPr>
                <a:endParaRPr lang="en-US" altLang="en-US" sz="2200" b="0" dirty="0"/>
              </a:p>
              <a:p>
                <a:pPr lvl="1"/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 defTabSz="685800">
                  <a:buNone/>
                </a:pPr>
                <a:r>
                  <a:rPr lang="en-US" altLang="en-US" dirty="0"/>
                  <a:t>	</a:t>
                </a: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blipFill>
                <a:blip r:embed="rId3"/>
                <a:stretch>
                  <a:fillRect l="-2053" t="-5556" r="-1173" b="-3222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34D2C-3EF7-7C49-87E0-CAC02C4744C4}"/>
                  </a:ext>
                </a:extLst>
              </p:cNvPr>
              <p:cNvSpPr txBox="1"/>
              <p:nvPr/>
            </p:nvSpPr>
            <p:spPr>
              <a:xfrm>
                <a:off x="449810" y="2710794"/>
                <a:ext cx="5163721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34D2C-3EF7-7C49-87E0-CAC02C47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0" y="2710794"/>
                <a:ext cx="5163721" cy="818494"/>
              </a:xfrm>
              <a:prstGeom prst="rect">
                <a:avLst/>
              </a:prstGeom>
              <a:blipFill>
                <a:blip r:embed="rId4"/>
                <a:stretch>
                  <a:fillRect l="-490" t="-51515" b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6DD7C-5E8B-A142-A37D-33C471BCE0C0}"/>
                  </a:ext>
                </a:extLst>
              </p:cNvPr>
              <p:cNvSpPr txBox="1"/>
              <p:nvPr/>
            </p:nvSpPr>
            <p:spPr>
              <a:xfrm>
                <a:off x="449809" y="3804649"/>
                <a:ext cx="5163721" cy="88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6DD7C-5E8B-A142-A37D-33C471BC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9" y="3804649"/>
                <a:ext cx="5163721" cy="888641"/>
              </a:xfrm>
              <a:prstGeom prst="rect">
                <a:avLst/>
              </a:prstGeom>
              <a:blipFill>
                <a:blip r:embed="rId5"/>
                <a:stretch>
                  <a:fillRect l="-490" t="-70000" b="-10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B262ADB-A877-4C49-BB1C-435B5AA11D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5229" y="5777248"/>
                <a:ext cx="4344979" cy="1608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alt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0" indent="0" fontAlgn="auto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AB262ADB-A877-4C49-BB1C-435B5AA1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229" y="5777248"/>
                <a:ext cx="4344979" cy="1608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42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5C6670"/>
                </a:solidFill>
              </a:rPr>
              <a:t>Logistic Regression </a:t>
            </a:r>
            <a:r>
              <a:rPr lang="en-US" altLang="en-US" sz="3600" b="1" dirty="0">
                <a:solidFill>
                  <a:srgbClr val="5C667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3600" b="1" dirty="0">
                <a:solidFill>
                  <a:srgbClr val="5C6670"/>
                </a:solidFill>
              </a:rPr>
              <a:t>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Given a sample x, we classify it as 0 (i.e., predicting y=0) if </a:t>
                </a:r>
              </a:p>
              <a:p>
                <a:pPr marL="2495550" lvl="5" indent="0">
                  <a:spcAft>
                    <a:spcPts val="600"/>
                  </a:spcAft>
                  <a:buNone/>
                </a:pPr>
                <a:endParaRPr lang="en-US" altLang="en-US" sz="2400" i="1" dirty="0">
                  <a:solidFill>
                    <a:srgbClr val="262626"/>
                  </a:solidFill>
                  <a:latin typeface="Times New Roman"/>
                </a:endParaRPr>
              </a:p>
              <a:p>
                <a:pPr marL="2495550" lvl="5" indent="0">
                  <a:spcAft>
                    <a:spcPts val="600"/>
                  </a:spcAft>
                  <a:buNone/>
                </a:pPr>
                <a:r>
                  <a:rPr lang="en-US" altLang="en-US" sz="2400" i="1" dirty="0">
                    <a:solidFill>
                      <a:srgbClr val="262626"/>
                    </a:solidFill>
                    <a:latin typeface="Times New Roman"/>
                  </a:rPr>
                  <a:t>P</a:t>
                </a:r>
                <a:r>
                  <a:rPr lang="en-US" altLang="en-US" sz="2400" dirty="0">
                    <a:solidFill>
                      <a:srgbClr val="262626"/>
                    </a:solidFill>
                    <a:latin typeface="Times New Roman"/>
                  </a:rPr>
                  <a:t>(y=0|</a:t>
                </a:r>
                <a:r>
                  <a:rPr lang="en-US" altLang="en-US" sz="2400" b="1" dirty="0">
                    <a:solidFill>
                      <a:srgbClr val="262626"/>
                    </a:solidFill>
                    <a:latin typeface="Times New Roman"/>
                  </a:rPr>
                  <a:t>x</a:t>
                </a:r>
                <a:r>
                  <a:rPr lang="en-US" altLang="en-US" sz="2400" dirty="0">
                    <a:solidFill>
                      <a:srgbClr val="262626"/>
                    </a:solidFill>
                    <a:latin typeface="Times New Roman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2400" dirty="0">
                    <a:solidFill>
                      <a:srgbClr val="262626"/>
                    </a:solidFill>
                    <a:latin typeface="Times New Roman"/>
                  </a:rPr>
                  <a:t> </a:t>
                </a:r>
                <a:r>
                  <a:rPr lang="en-US" altLang="en-US" sz="2400" i="1" dirty="0">
                    <a:solidFill>
                      <a:srgbClr val="262626"/>
                    </a:solidFill>
                    <a:latin typeface="Times New Roman"/>
                  </a:rPr>
                  <a:t>P</a:t>
                </a:r>
                <a:r>
                  <a:rPr lang="en-US" altLang="en-US" sz="2400" dirty="0">
                    <a:solidFill>
                      <a:srgbClr val="262626"/>
                    </a:solidFill>
                    <a:latin typeface="Times New Roman"/>
                  </a:rPr>
                  <a:t>(y=1|</a:t>
                </a:r>
                <a:r>
                  <a:rPr lang="en-US" altLang="en-US" sz="2400" b="1" dirty="0">
                    <a:solidFill>
                      <a:srgbClr val="262626"/>
                    </a:solidFill>
                    <a:latin typeface="Times New Roman"/>
                  </a:rPr>
                  <a:t>x</a:t>
                </a:r>
                <a:r>
                  <a:rPr lang="en-US" altLang="en-US" sz="2400" dirty="0">
                    <a:solidFill>
                      <a:srgbClr val="262626"/>
                    </a:solidFill>
                    <a:latin typeface="Times New Roman"/>
                  </a:rPr>
                  <a:t>)</a:t>
                </a:r>
                <a:endParaRPr lang="en-US" altLang="en-US" sz="2400" dirty="0">
                  <a:solidFill>
                    <a:srgbClr val="262626"/>
                  </a:solidFill>
                </a:endParaRPr>
              </a:p>
              <a:p>
                <a:pPr marL="0" indent="0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endParaRPr lang="en-US" altLang="en-US" i="1" kern="0" dirty="0"/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2400" b="0" dirty="0">
                    <a:solidFill>
                      <a:srgbClr val="262626"/>
                    </a:solidFill>
                    <a:sym typeface="Wingdings" panose="05000000000000000000" pitchFamily="2" charset="2"/>
                  </a:rPr>
                  <a:t> This is a linear classifier.</a:t>
                </a:r>
                <a:endParaRPr lang="en-US" altLang="en-US" sz="2400" dirty="0">
                  <a:solidFill>
                    <a:srgbClr val="262626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en-US" kern="0" dirty="0"/>
              </a:p>
              <a:p>
                <a:pPr>
                  <a:spcAft>
                    <a:spcPts val="1200"/>
                  </a:spcAft>
                </a:pPr>
                <a:endParaRPr lang="en-US" altLang="en-US" sz="2600" b="0" kern="0" dirty="0"/>
              </a:p>
              <a:p>
                <a:pPr marL="342900" lvl="1" indent="0">
                  <a:spcAft>
                    <a:spcPts val="1200"/>
                  </a:spcAft>
                  <a:buNone/>
                </a:pPr>
                <a:endParaRPr lang="en-US" alt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b="0" kern="0" dirty="0"/>
              </a:p>
              <a:p>
                <a:pPr marL="342900" lvl="1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  <a:p>
                <a:pPr marL="342900" lvl="1" indent="0">
                  <a:buNone/>
                </a:pPr>
                <a:endParaRPr lang="en-US" altLang="en-US" sz="2200" b="0" dirty="0"/>
              </a:p>
              <a:p>
                <a:pPr lvl="1"/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 defTabSz="685800">
                  <a:buNone/>
                </a:pPr>
                <a:r>
                  <a:rPr lang="en-US" altLang="en-US" dirty="0"/>
                  <a:t>	</a:t>
                </a: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3422902"/>
              </a:xfrm>
              <a:blipFill>
                <a:blip r:embed="rId3"/>
                <a:stretch>
                  <a:fillRect l="-2053" t="-481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996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Parameters of the Model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0079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What are the model parameters in logistic regression? </a:t>
            </a:r>
            <a:endParaRPr lang="en-US" dirty="0">
              <a:latin typeface="Cambria Math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kern="0" dirty="0"/>
              <a:t>Given a parameter w, we have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y|x</a:t>
            </a:r>
            <a:r>
              <a:rPr lang="en-US" altLang="en-US" dirty="0"/>
              <a:t>) =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kern="0" dirty="0"/>
              <a:t>Suppose we have two different sets of parameters, </a:t>
            </a:r>
            <a:r>
              <a:rPr lang="en-US" altLang="en-US" dirty="0"/>
              <a:t>w</a:t>
            </a:r>
            <a:r>
              <a:rPr lang="en-US" altLang="en-US" baseline="30000" dirty="0"/>
              <a:t>(1)</a:t>
            </a:r>
            <a:r>
              <a:rPr lang="en-US" altLang="en-US" kern="0" dirty="0"/>
              <a:t> and </a:t>
            </a:r>
            <a:r>
              <a:rPr lang="en-US" altLang="en-US" dirty="0"/>
              <a:t>w</a:t>
            </a:r>
            <a:r>
              <a:rPr lang="en-US" altLang="en-US" baseline="30000" dirty="0"/>
              <a:t>(2)</a:t>
            </a:r>
            <a:r>
              <a:rPr lang="en-US" altLang="en-US" kern="0" dirty="0"/>
              <a:t>, whichever giving a larger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y|x</a:t>
            </a:r>
            <a:r>
              <a:rPr lang="en-US" altLang="en-US" dirty="0"/>
              <a:t>) </a:t>
            </a:r>
            <a:r>
              <a:rPr lang="en-US" altLang="en-US" kern="0" dirty="0"/>
              <a:t>should be a better parameter.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kern="0" dirty="0"/>
          </a:p>
          <a:p>
            <a:pPr>
              <a:spcAft>
                <a:spcPts val="1200"/>
              </a:spcAft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8B1BB-9483-D244-957E-C53FE725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7" y="3573433"/>
            <a:ext cx="3238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Conditional Likelihood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0079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kern="0" dirty="0"/>
              <a:t>Given </a:t>
            </a:r>
            <a:r>
              <a:rPr lang="en-US" altLang="en-US" i="1" kern="0" dirty="0"/>
              <a:t>n</a:t>
            </a:r>
            <a:r>
              <a:rPr lang="en-US" altLang="en-US" kern="0" dirty="0"/>
              <a:t> training samples, </a:t>
            </a:r>
            <a:r>
              <a:rPr lang="en-US" altLang="en-US" dirty="0"/>
              <a:t>&lt;x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</a:t>
            </a:r>
            <a:r>
              <a:rPr lang="en-US" altLang="en-US" i="1" dirty="0" err="1"/>
              <a:t>i</a:t>
            </a:r>
            <a:r>
              <a:rPr lang="en-US" altLang="en-US" dirty="0"/>
              <a:t>=1,…,</a:t>
            </a:r>
            <a:r>
              <a:rPr lang="en-US" altLang="en-US" i="1" dirty="0"/>
              <a:t>n, </a:t>
            </a:r>
            <a:r>
              <a:rPr lang="en-US" altLang="en-US" dirty="0"/>
              <a:t>how can we use them to estimate the parameters?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kern="0" dirty="0">
                <a:sym typeface="Wingdings" panose="05000000000000000000" pitchFamily="2" charset="2"/>
              </a:rPr>
              <a:t> For a given w, </a:t>
            </a:r>
            <a:r>
              <a:rPr lang="en-US" altLang="en-US" dirty="0">
                <a:sym typeface="Wingdings" panose="05000000000000000000" pitchFamily="2" charset="2"/>
              </a:rPr>
              <a:t>the probability of getting all those </a:t>
            </a:r>
            <a:r>
              <a:rPr lang="en-US" altLang="en-US" dirty="0"/>
              <a:t>y</a:t>
            </a:r>
            <a:r>
              <a:rPr lang="en-US" altLang="en-US" baseline="30000" dirty="0"/>
              <a:t>(1)</a:t>
            </a:r>
            <a:r>
              <a:rPr lang="en-US" altLang="en-US" dirty="0"/>
              <a:t>, y</a:t>
            </a:r>
            <a:r>
              <a:rPr lang="en-US" altLang="en-US" baseline="30000" dirty="0"/>
              <a:t>(2)</a:t>
            </a:r>
            <a:r>
              <a:rPr lang="en-US" altLang="en-US" dirty="0"/>
              <a:t> …,y</a:t>
            </a:r>
            <a:r>
              <a:rPr lang="en-US" altLang="en-US" baseline="30000" dirty="0"/>
              <a:t>(</a:t>
            </a:r>
            <a:r>
              <a:rPr lang="en-US" altLang="en-US" i="1" baseline="30000" dirty="0"/>
              <a:t>n</a:t>
            </a:r>
            <a:r>
              <a:rPr lang="en-US" altLang="en-US" baseline="30000" dirty="0"/>
              <a:t>)</a:t>
            </a:r>
            <a:r>
              <a:rPr lang="en-US" altLang="en-US" dirty="0"/>
              <a:t> from the corresponding data 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</a:t>
            </a:r>
            <a:r>
              <a:rPr lang="en-US" altLang="en-US" baseline="30000" dirty="0"/>
              <a:t> </a:t>
            </a:r>
            <a:r>
              <a:rPr lang="en-US" altLang="en-US" i="1" dirty="0" err="1"/>
              <a:t>i</a:t>
            </a:r>
            <a:r>
              <a:rPr lang="en-US" altLang="en-US" dirty="0"/>
              <a:t>=1,…,</a:t>
            </a:r>
            <a:r>
              <a:rPr lang="en-US" altLang="en-US" i="1" dirty="0"/>
              <a:t>n,</a:t>
            </a:r>
            <a:r>
              <a:rPr lang="en-US" altLang="en-US" dirty="0"/>
              <a:t> is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kern="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kern="0" dirty="0">
                <a:sym typeface="Wingdings" panose="05000000000000000000" pitchFamily="2" charset="2"/>
              </a:rPr>
              <a:t> Call this </a:t>
            </a:r>
            <a:r>
              <a:rPr lang="en-US" altLang="en-US" i="1" kern="0" dirty="0">
                <a:sym typeface="Wingdings" panose="05000000000000000000" pitchFamily="2" charset="2"/>
              </a:rPr>
              <a:t>L</a:t>
            </a:r>
            <a:r>
              <a:rPr lang="en-US" altLang="en-US" kern="0" dirty="0">
                <a:sym typeface="Wingdings" panose="05000000000000000000" pitchFamily="2" charset="2"/>
              </a:rPr>
              <a:t>(w), </a:t>
            </a:r>
            <a:r>
              <a:rPr lang="en-US" altLang="en-US" dirty="0">
                <a:sym typeface="Wingdings" panose="05000000000000000000" pitchFamily="2" charset="2"/>
              </a:rPr>
              <a:t>the (conditional) likelihood.</a:t>
            </a: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5A306-9FC7-C847-A102-1C927380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8" y="3974242"/>
            <a:ext cx="8181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9">
            <a:extLst>
              <a:ext uri="{FF2B5EF4-FFF2-40B4-BE49-F238E27FC236}">
                <a16:creationId xmlns:a16="http://schemas.microsoft.com/office/drawing/2014/main" id="{4984D3FC-DB88-584D-8743-0CDCC7B7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265114"/>
            <a:ext cx="7886700" cy="735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5C6670"/>
                </a:solidFill>
              </a:rPr>
              <a:t>The Conditional Log Likelihood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962150"/>
            <a:ext cx="8620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2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279640" cy="840293"/>
          </a:xfrm>
        </p:spPr>
        <p:txBody>
          <a:bodyPr>
            <a:noAutofit/>
          </a:bodyPr>
          <a:lstStyle/>
          <a:p>
            <a:r>
              <a:rPr lang="en-US" altLang="en-US" sz="3700" b="1" dirty="0">
                <a:solidFill>
                  <a:srgbClr val="5C6670"/>
                </a:solidFill>
              </a:rPr>
              <a:t>Maximizing Conditional Log Likelihood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800797" cy="3422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Optimal parameters</a:t>
            </a:r>
          </a:p>
          <a:p>
            <a:pPr marL="0" indent="0">
              <a:buNone/>
            </a:pPr>
            <a:endParaRPr lang="en-US" altLang="en-US" b="0" dirty="0"/>
          </a:p>
          <a:p>
            <a:pPr marL="230188" indent="-230188"/>
            <a:endParaRPr lang="en-US" altLang="en-US" sz="2600" b="0" dirty="0"/>
          </a:p>
          <a:p>
            <a:pPr marL="230188" indent="-230188"/>
            <a:r>
              <a:rPr lang="en-US" altLang="en-US" dirty="0"/>
              <a:t>We cannot really solve for w* analytically (no closed-form solution)</a:t>
            </a:r>
          </a:p>
          <a:p>
            <a:pPr marL="607378" lvl="1" indent="-230188"/>
            <a:r>
              <a:rPr lang="en-US" altLang="en-US" sz="2200" dirty="0"/>
              <a:t> We can </a:t>
            </a:r>
            <a:r>
              <a:rPr lang="en-US" altLang="en-US" sz="2000" dirty="0">
                <a:sym typeface="Wingdings" panose="05000000000000000000" pitchFamily="2" charset="2"/>
              </a:rPr>
              <a:t>use a commonly-used optimization technique, gradient descent/ascent, to find a solution.</a:t>
            </a:r>
          </a:p>
          <a:p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600" b="0" kern="0" dirty="0"/>
          </a:p>
          <a:p>
            <a:pPr marL="342900" lvl="1" indent="0">
              <a:spcAft>
                <a:spcPts val="1200"/>
              </a:spcAft>
              <a:buNone/>
            </a:pP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b="0" kern="0" dirty="0"/>
          </a:p>
          <a:p>
            <a:pPr marL="34290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342900" lvl="1" indent="0">
              <a:buNone/>
            </a:pPr>
            <a:endParaRPr lang="en-US" altLang="en-US" sz="2200" b="0" dirty="0"/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0" indent="0" defTabSz="685800">
              <a:buNone/>
            </a:pPr>
            <a:r>
              <a:rPr lang="en-US" alt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152020-E2DF-AB44-AF1B-9B8D17D07073}"/>
                  </a:ext>
                </a:extLst>
              </p:cNvPr>
              <p:cNvSpPr/>
              <p:nvPr/>
            </p:nvSpPr>
            <p:spPr>
              <a:xfrm>
                <a:off x="1162975" y="2212989"/>
                <a:ext cx="7901126" cy="1029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0" smtClean="0">
                              <a:latin typeface="Cambria Math" charset="0"/>
                            </a:rPr>
                            <m:t>𝐰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>
                              <a:latin typeface="Cambria Math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200" b="1" i="0" smtClean="0">
                              <a:latin typeface="Cambria Math" charset="0"/>
                            </a:rPr>
                            <m:t>𝐰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200" b="1" i="1" dirty="0">
                  <a:latin typeface="Cambria Math" panose="02040503050406030204" pitchFamily="18" charset="0"/>
                </a:endParaRPr>
              </a:p>
              <a:p>
                <a:r>
                  <a:rPr lang="en-US" sz="2200" dirty="0"/>
                  <a:t>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0">
                            <a:latin typeface="Cambria Math" charset="0"/>
                          </a:rPr>
                          <m:t>𝐰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sz="2200" i="1" baseline="30000">
                            <a:latin typeface="Cambria Math" panose="02040503050406030204" pitchFamily="18" charset="0"/>
                          </a:rPr>
                          <m:t>𝑡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/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200" i="1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charset="0"/>
                          </a:rPr>
                          <m:t>log</m:t>
                        </m:r>
                        <m:d>
                          <m:dPr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US" sz="2200">
                                <a:latin typeface="Cambria Math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mr-I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200" i="1" baseline="30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152020-E2DF-AB44-AF1B-9B8D17D0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5" y="2212989"/>
                <a:ext cx="7901126" cy="1029641"/>
              </a:xfrm>
              <a:prstGeom prst="rect">
                <a:avLst/>
              </a:prstGeom>
              <a:blipFill>
                <a:blip r:embed="rId3"/>
                <a:stretch>
                  <a:fillRect t="-4878" b="-6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792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09047" y="1641272"/>
              <a:ext cx="8254800" cy="4413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327" y="1636232"/>
                <a:ext cx="8272440" cy="442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E17CE1A4-1C24-2548-BD0E-15C58AF45204}"/>
              </a:ext>
            </a:extLst>
          </p:cNvPr>
          <p:cNvSpPr txBox="1">
            <a:spLocks/>
          </p:cNvSpPr>
          <p:nvPr/>
        </p:nvSpPr>
        <p:spPr>
          <a:xfrm>
            <a:off x="251222" y="187217"/>
            <a:ext cx="9279640" cy="840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4000" b="1" dirty="0">
                <a:solidFill>
                  <a:srgbClr val="5C6670"/>
                </a:solidFill>
              </a:rPr>
              <a:t>Finding the Gradient of </a:t>
            </a:r>
            <a:r>
              <a:rPr lang="en-US" altLang="en-US" sz="4000" b="1" i="1" dirty="0">
                <a:solidFill>
                  <a:srgbClr val="5C6670"/>
                </a:solidFill>
              </a:rPr>
              <a:t>l</a:t>
            </a:r>
            <a:r>
              <a:rPr lang="en-US" altLang="en-US" sz="4000" b="1" dirty="0">
                <a:solidFill>
                  <a:srgbClr val="5C6670"/>
                </a:solidFill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3026847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555072" y="1589014"/>
                <a:ext cx="6554388" cy="16764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01881" tIns="50941" rIns="101881" bIns="50941" numCol="1" anchor="t" anchorCtr="0" compatLnSpc="1">
                <a:prstTxWarp prst="textNoShape">
                  <a:avLst/>
                </a:prstTxWarp>
              </a:bodyPr>
              <a:lstStyle>
                <a:lvl1pPr marL="381000" indent="-3810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28675" indent="-320675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273175" indent="-2540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784350" indent="-257175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292350" indent="-2540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749550" indent="-254000" algn="l" defTabSz="10191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3206750" indent="-254000" algn="l" defTabSz="10191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663950" indent="-254000" algn="l" defTabSz="10191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4121150" indent="-254000" algn="l" defTabSz="10191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u="sng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algorithm</a:t>
                </a:r>
                <a:endParaRPr lang="en-US" altLang="en-US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Iterate until converge</a:t>
                </a: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kern="0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0" kern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en-US" kern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0" ker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kern="0" dirty="0"/>
                  <a:t> 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en-US" sz="28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1" ker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en-US" sz="28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80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charset="0"/>
                          </a:rPr>
                          <m:t>𝐰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</a:rPr>
                      <m:t> </m:t>
                    </m:r>
                  </m:oMath>
                </a14:m>
                <a:endParaRPr lang="en-US" sz="2800" b="0" dirty="0">
                  <a:ea typeface="Cambria Math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:endParaRPr lang="en-US" altLang="en-US" kern="0" dirty="0"/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altLang="en-US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0 is a constant called the learning rate.</a:t>
                </a:r>
              </a:p>
              <a:p>
                <a:pPr marL="0" indent="0" eaLnBrk="1" hangingPunct="1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kern="0" dirty="0"/>
                  <a:t>                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072" y="1589014"/>
                <a:ext cx="6554388" cy="1676400"/>
              </a:xfrm>
              <a:prstGeom prst="rect">
                <a:avLst/>
              </a:prstGeom>
              <a:blipFill>
                <a:blip r:embed="rId3"/>
                <a:stretch>
                  <a:fillRect l="-1351" t="-4478" b="-6044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94AE8BFF-B78B-8049-8E06-448203A1F325}"/>
              </a:ext>
            </a:extLst>
          </p:cNvPr>
          <p:cNvSpPr txBox="1">
            <a:spLocks/>
          </p:cNvSpPr>
          <p:nvPr/>
        </p:nvSpPr>
        <p:spPr>
          <a:xfrm>
            <a:off x="251222" y="187217"/>
            <a:ext cx="9279640" cy="840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4000" b="1" dirty="0">
                <a:solidFill>
                  <a:srgbClr val="5C6670"/>
                </a:solidFill>
              </a:rPr>
              <a:t>Gradient Ascent Algorithm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0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en-US" dirty="0"/>
                  <a:t>We can introduce an error term to capture the residual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baseline="30000" dirty="0" err="1"/>
                  <a:t>t</a:t>
                </a:r>
                <a:r>
                  <a:rPr lang="en-US" dirty="0" err="1"/>
                  <a:t>x</a:t>
                </a:r>
                <a:r>
                  <a:rPr lang="en-US" dirty="0"/>
                  <a:t> + </a:t>
                </a:r>
                <a:r>
                  <a:rPr lang="en-US" i="1" dirty="0"/>
                  <a:t>e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en-US" dirty="0"/>
                  <a:t>Applying this to all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samples, we have: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en-US" i="1" dirty="0"/>
                  <a:t>Learning</a:t>
                </a:r>
                <a:r>
                  <a:rPr lang="en-US" altLang="en-US" dirty="0"/>
                  <a:t> in this case is to figure out a good w.</a:t>
                </a:r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b="-8957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CA1C11-BF9E-4E4B-80E5-857E6211906E}"/>
                  </a:ext>
                </a:extLst>
              </p14:cNvPr>
              <p14:cNvContentPartPr/>
              <p14:nvPr/>
            </p14:nvContentPartPr>
            <p14:xfrm>
              <a:off x="1085633" y="3759120"/>
              <a:ext cx="683575" cy="130523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CA1C11-BF9E-4E4B-80E5-857E62119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274" y="3749761"/>
                <a:ext cx="702293" cy="1323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7204A5-E951-1143-850D-57A15499E646}"/>
                  </a:ext>
                </a:extLst>
              </p14:cNvPr>
              <p14:cNvContentPartPr/>
              <p14:nvPr/>
            </p14:nvContentPartPr>
            <p14:xfrm>
              <a:off x="2660228" y="3530262"/>
              <a:ext cx="2560320" cy="167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7204A5-E951-1143-850D-57A15499E6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0868" y="3520902"/>
                <a:ext cx="257904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FE204C-F883-4E4D-A495-D2C307F01C76}"/>
                  </a:ext>
                </a:extLst>
              </p14:cNvPr>
              <p14:cNvContentPartPr/>
              <p14:nvPr/>
            </p14:nvContentPartPr>
            <p14:xfrm>
              <a:off x="6398534" y="3803275"/>
              <a:ext cx="629280" cy="121692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FE204C-F883-4E4D-A495-D2C307F01C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9174" y="3793914"/>
                <a:ext cx="648000" cy="1235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2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Regression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en-US" dirty="0"/>
                  <a:t>Find an optimal w by minimizing the squared error</a:t>
                </a:r>
              </a:p>
              <a:p>
                <a:pPr marL="0" indent="0">
                  <a:buNone/>
                </a:pPr>
                <a:r>
                  <a:rPr lang="en-US" sz="2400" dirty="0"/>
                  <a:t>			</a:t>
                </a:r>
                <a:r>
                  <a:rPr lang="en-US" sz="2400" b="0" dirty="0">
                    <a:solidFill>
                      <a:srgbClr val="262626"/>
                    </a:solidFill>
                  </a:rPr>
                  <a:t>||e||</a:t>
                </a:r>
                <a:r>
                  <a:rPr lang="en-US" sz="2400" b="0" baseline="30000" dirty="0">
                    <a:solidFill>
                      <a:srgbClr val="262626"/>
                    </a:solidFill>
                  </a:rPr>
                  <a:t>2 </a:t>
                </a:r>
                <a:r>
                  <a:rPr lang="en-US" sz="2400" b="0" dirty="0">
                    <a:solidFill>
                      <a:srgbClr val="262626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||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2400" b="0" dirty="0">
                    <a:solidFill>
                      <a:srgbClr val="262626"/>
                    </a:solidFill>
                  </a:rPr>
                  <a:t>||</a:t>
                </a:r>
                <a:r>
                  <a:rPr lang="en-US" sz="2400" b="0" baseline="30000" dirty="0">
                    <a:solidFill>
                      <a:srgbClr val="262626"/>
                    </a:solidFill>
                  </a:rPr>
                  <a:t>2</a:t>
                </a:r>
              </a:p>
              <a:p>
                <a:r>
                  <a:rPr lang="en-US" dirty="0"/>
                  <a:t>The solution can be found to be: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262626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b="0" dirty="0">
                    <a:solidFill>
                      <a:srgbClr val="262626"/>
                    </a:solidFill>
                  </a:rPr>
                  <a:t>y</a:t>
                </a:r>
                <a:endParaRPr lang="en-US" altLang="en-US" sz="3200" b="0" dirty="0"/>
              </a:p>
              <a:p>
                <a:pPr defTabSz="685800"/>
                <a:r>
                  <a:rPr lang="en-US" dirty="0"/>
                  <a:t>In practice, some iterative approaches may be used (e.g., gradient descent search).</a:t>
                </a:r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b="-5782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34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simple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80DEE5-7EC5-834F-BE53-48287D4397E2}"/>
              </a:ext>
            </a:extLst>
          </p:cNvPr>
          <p:cNvGrpSpPr/>
          <p:nvPr/>
        </p:nvGrpSpPr>
        <p:grpSpPr>
          <a:xfrm>
            <a:off x="1887617" y="1761802"/>
            <a:ext cx="5368765" cy="4091181"/>
            <a:chOff x="2432447" y="2016107"/>
            <a:chExt cx="4279106" cy="33932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65F88E-0195-6F45-AFD1-C54EA5AB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447" y="2016107"/>
              <a:ext cx="4279106" cy="339328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557213-4CEA-F744-AE2A-D96FFFF1C81A}"/>
                </a:ext>
              </a:extLst>
            </p:cNvPr>
            <p:cNvCxnSpPr/>
            <p:nvPr/>
          </p:nvCxnSpPr>
          <p:spPr>
            <a:xfrm>
              <a:off x="4225637" y="3150177"/>
              <a:ext cx="0" cy="630382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6C35D5-3449-424B-8407-AC891818B8F5}"/>
                </a:ext>
              </a:extLst>
            </p:cNvPr>
            <p:cNvCxnSpPr>
              <a:cxnSpLocks/>
            </p:cNvCxnSpPr>
            <p:nvPr/>
          </p:nvCxnSpPr>
          <p:spPr>
            <a:xfrm>
              <a:off x="5081155" y="2606387"/>
              <a:ext cx="0" cy="59228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E7437-3D46-6145-8025-CD8142D6D9CA}"/>
                </a:ext>
              </a:extLst>
            </p:cNvPr>
            <p:cNvCxnSpPr/>
            <p:nvPr/>
          </p:nvCxnSpPr>
          <p:spPr>
            <a:xfrm>
              <a:off x="3363190" y="4400551"/>
              <a:ext cx="0" cy="630382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AECB29-74FC-8C46-93F3-EA85C96EC67C}"/>
                </a:ext>
              </a:extLst>
            </p:cNvPr>
            <p:cNvCxnSpPr>
              <a:cxnSpLocks/>
            </p:cNvCxnSpPr>
            <p:nvPr/>
          </p:nvCxnSpPr>
          <p:spPr>
            <a:xfrm>
              <a:off x="5947064" y="2568286"/>
              <a:ext cx="0" cy="58189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99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Generalizing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en-US" dirty="0"/>
                  <a:t>Introducing some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400" b="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rgbClr val="262626"/>
                  </a:solidFill>
                </a:endParaRP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dirty="0"/>
                  <a:t>Compare: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b="0" dirty="0">
                    <a:solidFill>
                      <a:srgbClr val="262626"/>
                    </a:solidFill>
                  </a:rPr>
                  <a:t> Blue: Linear Regression</a:t>
                </a:r>
              </a:p>
              <a:p>
                <a:pPr marL="3429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0" dirty="0">
                  <a:solidFill>
                    <a:srgbClr val="262626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b="0" dirty="0">
                    <a:solidFill>
                      <a:srgbClr val="262626"/>
                    </a:solidFill>
                  </a:rPr>
                  <a:t> Red: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2000" b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>
                  <a:spcAft>
                    <a:spcPts val="0"/>
                  </a:spcAft>
                </a:pPr>
                <a:endParaRPr lang="en-US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b="-2227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68A4EF-2398-744B-BCE3-1DBD1891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78" y="3124553"/>
            <a:ext cx="42648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Regularized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rgbClr val="5C6670"/>
                    </a:solidFill>
                  </a:rPr>
                  <a:t>E.g., use a new error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5C667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sSub>
                      <m:sSubPr>
                        <m:ctrlPr>
                          <a:rPr 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>
                  <a:solidFill>
                    <a:srgbClr val="5C6670"/>
                  </a:solidFill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/>
                  <a:t> is the regularization coefficient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is the data-dependent error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𝐖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sz="2000" b="0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Help to alleviate overfitting.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b="-2938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2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26775</TotalTime>
  <Words>2410</Words>
  <Application>Microsoft Macintosh PowerPoint</Application>
  <PresentationFormat>On-screen Show (4:3)</PresentationFormat>
  <Paragraphs>499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Akzidenz Grotesk BE Bold</vt:lpstr>
      <vt:lpstr>Akzidenz Grotesk BE XBdCn</vt:lpstr>
      <vt:lpstr>Akzidenz-Grotesk Pro Light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Custom Design</vt:lpstr>
      <vt:lpstr>PowerPoint Presentation</vt:lpstr>
      <vt:lpstr>Objective</vt:lpstr>
      <vt:lpstr>Supervised Learning</vt:lpstr>
      <vt:lpstr>The Task of Regression</vt:lpstr>
      <vt:lpstr>Linear Regression</vt:lpstr>
      <vt:lpstr>Linear Regression (cont’d)</vt:lpstr>
      <vt:lpstr>A simple example</vt:lpstr>
      <vt:lpstr>Generalizing Linear Regression</vt:lpstr>
      <vt:lpstr>Regularized Least Squares</vt:lpstr>
      <vt:lpstr>PowerPoint Presentation</vt:lpstr>
      <vt:lpstr>PowerPoint Presentation</vt:lpstr>
      <vt:lpstr>Objective</vt:lpstr>
      <vt:lpstr>Supervised Learning</vt:lpstr>
      <vt:lpstr>Examples of Image Classification</vt:lpstr>
      <vt:lpstr>How do we model the training images?</vt:lpstr>
      <vt:lpstr>MLE for Density Estimation (1/3)</vt:lpstr>
      <vt:lpstr>MLE for Density Estimation (2/3)</vt:lpstr>
      <vt:lpstr>MLE for Density Estimation (3/3)</vt:lpstr>
      <vt:lpstr>MLE Example 1</vt:lpstr>
      <vt:lpstr>MLE Example 1 (cont’d)</vt:lpstr>
      <vt:lpstr>MLE Example 2</vt:lpstr>
      <vt:lpstr>MLE Example 2 (cont’d)</vt:lpstr>
      <vt:lpstr>MLE Example 2 (cont’d)</vt:lpstr>
      <vt:lpstr>PowerPoint Presentation</vt:lpstr>
      <vt:lpstr>PowerPoint Presentation</vt:lpstr>
      <vt:lpstr>Objective</vt:lpstr>
      <vt:lpstr>Supervised Learning</vt:lpstr>
      <vt:lpstr>Two Types of Models</vt:lpstr>
      <vt:lpstr>Two Types of Models</vt:lpstr>
      <vt:lpstr>Practical Difficulty of Bayesian Learning</vt:lpstr>
      <vt:lpstr>PowerPoint Presentation</vt:lpstr>
      <vt:lpstr>Objective</vt:lpstr>
      <vt:lpstr>Naïve Bayesian Classifier</vt:lpstr>
      <vt:lpstr>Naïve Bayesian Classifier (cont’d)</vt:lpstr>
      <vt:lpstr>Naïve Bayesian Classifier (cont’d)</vt:lpstr>
      <vt:lpstr>Discrete Feature Example</vt:lpstr>
      <vt:lpstr>Discrete Feature Example (cont’d)</vt:lpstr>
      <vt:lpstr>PowerPoint Presentation</vt:lpstr>
      <vt:lpstr>Objective</vt:lpstr>
      <vt:lpstr>Discriminative Model: Example</vt:lpstr>
      <vt:lpstr>Logistic Regression</vt:lpstr>
      <vt:lpstr>Logistic Regression  Linear Classifier</vt:lpstr>
      <vt:lpstr>The Parameters of the Model</vt:lpstr>
      <vt:lpstr>The Conditional Likelihood</vt:lpstr>
      <vt:lpstr>The Conditional Log Likelihood</vt:lpstr>
      <vt:lpstr>Maximizing Conditional Log Likelihood</vt:lpstr>
      <vt:lpstr>PowerPoint Presentation</vt:lpstr>
      <vt:lpstr>PowerPoint Presentation</vt:lpstr>
      <vt:lpstr>PowerPoint Presentation</vt:lpstr>
    </vt:vector>
  </TitlesOfParts>
  <Company>EdPlus at 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Dee Mullins</cp:lastModifiedBy>
  <cp:revision>346</cp:revision>
  <cp:lastPrinted>2019-06-19T21:09:23Z</cp:lastPrinted>
  <dcterms:created xsi:type="dcterms:W3CDTF">2016-12-13T22:43:21Z</dcterms:created>
  <dcterms:modified xsi:type="dcterms:W3CDTF">2019-07-17T23:05:33Z</dcterms:modified>
</cp:coreProperties>
</file>