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56" r:id="rId1"/>
  </p:sldMasterIdLst>
  <p:notesMasterIdLst>
    <p:notesMasterId r:id="rId39"/>
  </p:notesMasterIdLst>
  <p:handoutMasterIdLst>
    <p:handoutMasterId r:id="rId40"/>
  </p:handoutMasterIdLst>
  <p:sldIdLst>
    <p:sldId id="507" r:id="rId2"/>
    <p:sldId id="322" r:id="rId3"/>
    <p:sldId id="508" r:id="rId4"/>
    <p:sldId id="509" r:id="rId5"/>
    <p:sldId id="510" r:id="rId6"/>
    <p:sldId id="511" r:id="rId7"/>
    <p:sldId id="512" r:id="rId8"/>
    <p:sldId id="513" r:id="rId9"/>
    <p:sldId id="514" r:id="rId10"/>
    <p:sldId id="515" r:id="rId11"/>
    <p:sldId id="454" r:id="rId12"/>
    <p:sldId id="516" r:id="rId13"/>
    <p:sldId id="452" r:id="rId14"/>
    <p:sldId id="517" r:id="rId15"/>
    <p:sldId id="518" r:id="rId16"/>
    <p:sldId id="519" r:id="rId17"/>
    <p:sldId id="520" r:id="rId18"/>
    <p:sldId id="455" r:id="rId19"/>
    <p:sldId id="521" r:id="rId20"/>
    <p:sldId id="457" r:id="rId21"/>
    <p:sldId id="522" r:id="rId22"/>
    <p:sldId id="523" r:id="rId23"/>
    <p:sldId id="524" r:id="rId24"/>
    <p:sldId id="525" r:id="rId25"/>
    <p:sldId id="526" r:id="rId26"/>
    <p:sldId id="527" r:id="rId27"/>
    <p:sldId id="464" r:id="rId28"/>
    <p:sldId id="465" r:id="rId29"/>
    <p:sldId id="466" r:id="rId30"/>
    <p:sldId id="528" r:id="rId31"/>
    <p:sldId id="459" r:id="rId32"/>
    <p:sldId id="529" r:id="rId33"/>
    <p:sldId id="467" r:id="rId34"/>
    <p:sldId id="468" r:id="rId35"/>
    <p:sldId id="470" r:id="rId36"/>
    <p:sldId id="471" r:id="rId37"/>
    <p:sldId id="445" r:id="rId38"/>
  </p:sldIdLst>
  <p:sldSz cx="9144000" cy="6858000" type="screen4x3"/>
  <p:notesSz cx="6950075" cy="9236075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5C6670"/>
    <a:srgbClr val="F6F8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1" autoAdjust="0"/>
    <p:restoredTop sz="90612" autoAdjust="0"/>
  </p:normalViewPr>
  <p:slideViewPr>
    <p:cSldViewPr snapToGrid="0" snapToObjects="1">
      <p:cViewPr varScale="1">
        <p:scale>
          <a:sx n="102" d="100"/>
          <a:sy n="102" d="100"/>
        </p:scale>
        <p:origin x="75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01" d="100"/>
          <a:sy n="101" d="100"/>
        </p:scale>
        <p:origin x="237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F345E1-AF6E-0C48-9E50-0EC1B3F20E1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D2AAC2-CF4E-164A-A472-D40ED181A5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6DE1FC1-1CE7-8147-9C00-F2B0BB95A8FB}" type="datetimeFigureOut">
              <a:rPr lang="en-US"/>
              <a:pPr>
                <a:defRPr/>
              </a:pPr>
              <a:t>7/17/19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72048-33F5-2144-B80C-E1095A4DABF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66EF01-AF53-2940-863F-9D54BAA38E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C3F3F7C-E28C-8044-958A-D380CE74D3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70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7-12T22:42:05.0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2648 9422 172 0,'-2'0'66'0,"2"3"-36"0,0-3-33 16,0 0 13-16,0 0-9 15,0 0-1-15,0 0 0 16,0 0 0-16,0 0 0 31,0 0 4-31,0 0 5 0,0 0-3 0,0 10 8 16,0-3 1-1,-2 1-1-15,-1 0 1 16,1 1-2-16,-1-1 2 16,1 1-6-16,-5 1-1 15,2 3-4-15,3-5-1 16,-1 15-6-16,-4-1 6 16,2 1 3-16,1 0-1 15,-4 3 2-15,-3 3-4 16,-1 5 0-16,0 0 1 15,3-1 2-15,-1-3-3 16,3 2-2-16,0-5 0 16,0 3-1-16,2-5-14 15,0-4-5-15,0-4-23 0,0-5-11 16,3-3-47 0</inkml:trace>
  <inkml:trace contextRef="#ctx0" brushRef="#br0" timeOffset="2">2622 9406 140 0,'-5'-13'55'0,"5"27"-30"0,0-7-29 0,0-7 10 15,0-7-5 1,3 2-3-16,-1-2 1 0,3 1 1 16,2 0 8-16,-5-1 5 0,3 1 0 15,0 2 2-15,0-1-6 16,2 1-1-16,-5 0-2 15,3 2-1-15,0-1-6 16,2 2 1-16,5-2 2 16,-1 1 1-16,6 2-4 15,-3 0 1-15,1 0 2 16,-3 2 1-16,0 1-1 16,0-2-2-16,-3 2-2 15,0-1 1-15,1 2 1 16,-3-2 2-16,0 2 5 15,0-1 6-15,0 9-7 16,1-1-3-16,-1 3-2 16,0-1-1-16,-2-3 2 15,-1-1-1-15,-1 6 4 16,-3-7-1 0,0 3-2-16,-3-1 2 15,-1 1 10-15,-4 0 8 16,-3 1 0-16,1-1 1 0,-12 3-12 15,-1-1-4-15,2 2-7 16,-1-2-1-16,1 0 1 16,-1-3 2-16,4-2-1 15,1-2-1-15,0-1-8 16,3-1-5-16,-3-1-46 16,3-8-21-16,-1-6-23 15</inkml:trace>
  <inkml:trace contextRef="#ctx0" brushRef="#br0" timeOffset="3">3176 9146 108 0,'-3'2'44'0,"6"-4"-24"0,-3 2-24 0,0 0 8 0,2-2-4 15,1-3 0-15,1 4-3 16,-1-4 2-16,-1 3 5 16,3 0 5-16,-5 0 4 15,0-3 2-15,0 1-6 16,0 0-3-16,0 0 3 15,-2 2 4-15,2-4-7 16,-3-1 6-16,1 3 1 0,2 0-4 16,-3 0 4-16,1 6-3 15,0-4-6-15,-3 4-2 16,-2 0-1-16,-8 4 1 16,-4 0-1-16,0 3-1 0,0-1-2 15,1 1 1-15,-2-3 1 16,4 1 2-16,1-1 1 15,3-2 3-15,3 0-1 16,-1 1 0-16,4-1-3 16,-1 0-2-16,2 0 1 15,0-2 1-15,3 1-3 16,-1-2 0-16,3 1 1 16,0-2 0-16,0 0 0 0,0 0 0 15,5 0 2-15,0 3 3 16,0-2-4-16,2 4-1 15,-1-1 0-15,1 5 0 16,0 1 0-16,1 5 2 16,-1 0-1-16,-2 2-1 0,2 2-2 15,-7 2-1-15,0 7 2 16,0 3 0-16,0 1-2 16,-5-3 2-16,3 1 1 15,-1-5 2-15,1 9-1 16,-3-5-1-16,3-1 1 15,-1-3 1-15,1 0-3 16,-1-1 0-16,3-3 1 16,0-3 0-16,3 4 0 15,-1 1 0-15,3 0-3 16,0-1 2-16,0-5 1 16,2 2 2-16,-5-3 1 15,3 1 3-15,0-2 10 16,0 6 5-16,4 0-5 15,1-2 1-15,4-4-8 16,-3-2-3-16,1-1-1 0,0 1-1 16,0-2-5-16,-2-1 1 15,-1 1 0-15,-1-1 0 16,-1-1-18-16,0-1-8 16,-2-2-90-1</inkml:trace>
  <inkml:trace contextRef="#ctx0" brushRef="#br0" timeOffset="4">3332 9393 156 0,'-2'0'60'0,"-1"2"-32"0,3 13-31 0,0-9 13 15,3 7-7-15,4-3-2 16,-5 1 0-16,6 0-1 15,-1-1-3-15,0-2 2 0,0 1 1 16,3 0 0-16,-5-1 17 16,2 0 9-1,0 0-9-15,-1-1-2 0,9 2-5 16,-6-3 1-16,6 0-6 16,-1 2-1-16,0-5-2 15,-2-3 1-15,0-3-7 16,-3-1-1-16,-2-4-12 15,0-3-1-15,1 1-7 16,-1-1 1-16,0 1 6 16,-2-7 6-16,0-2 5 15,-1 2 2-15,1 2 3 16,0 2 3-16,-3 3 0 16,1 1-1-16,-3 3 3 0,2 2 0 15,-2 2 1-15,0 2 2 16,0 0 6-16,0 6 4 15,0 0-4-15,0 1 1 16,2 3-2-16,-2-1 1 16,0 4-4-16,0-1-3 15,-2 1 6-15,0 2 3 0,-3 1-1 16,0 1 0-16,-2 5-1 16,-3 1 0-16,1 0-4 15,-6 2-3-15,-3 1 0 0,-1-3-1 16,0 2-5-16,0 3 1 15,-1-5-5-15,1 0 1 16,1-4-64-16,-4-6-27 16,-4-5-1-1</inkml:trace>
  <inkml:trace contextRef="#ctx0" brushRef="#br0" timeOffset="5">3605 9771 188 0,'-4'0'71'0,"4"0"-38"0,2-2-36 0,-2-1 13 16</inkml:trace>
  <inkml:trace contextRef="#ctx0" brushRef="#br0" timeOffset="6">3612 9758 297 0,'12'-6'0'16,"-2"0"-1"-16,-3-3-2 0,0 2 2 16,0 1 1-16,1 2 2 0,-4 0-3 15,1 2 0-15,0 2 3 16,0 0 1-16,0 2-1 15,-1 2-2-15,1 0 1 16,0 7-1-16,1 0-3 16,2 1 0-16,-4 1 2 15,1 2 2-15,0 0-2 16,-3 1 0-16,-2 4 3 16,-2 3 3-16,-3 6 9 15,-2-2 3-15,0-1-2 16,-2-5-1-16,-5-2-6 15,-3-4-3-15,0-5-9 16,-2-6-3-16,0-5-60 16,3-18-61-1,-3-3 34-15</inkml:trace>
  <inkml:trace contextRef="#ctx0" brushRef="#br0" timeOffset="7">3736 9537 196 0,'-2'-3'74'0,"2"6"-40"0,2-3-35 0,-2 0 15 0,5 0-4 16,2-3 4-16,0 2 4 16,3-2 3-16,9 1-11 15,-2 2-1-15,-1 0 1 0,0 0-15 16,-4 2-3-16,-4 1-103 15</inkml:trace>
  <inkml:trace contextRef="#ctx0" brushRef="#br0" timeOffset="8">4064 9610 104 0,'-7'13'38'0,"4"-13"-20"0,1-11-21 0,2 14 8 15,0-2 9-15,0 2 6 16,0-1-4-16,-2 0 1 16,2-2-4-16,0 0 0 0,0 0-7 31,0 0 5-31,4 0 2 0,1 0-4 15,2 0-1-15,3-4-2 0,0 4 1 16,2-4-4-16,-1-1-2 16,8 1 4-16,2-2 4 15,1 2-5-15,0-5 0 16,3 2-2-16,-3 1 1 16,-3 1-2-16,-3-4-1 15,4 2-10-15,-6 3-6 16,-3 0-61-1,1 4-41-15,-12 0 45 16</inkml:trace>
  <inkml:trace contextRef="#ctx0" brushRef="#br0" timeOffset="9">4086 9811 124 0,'-8'0'49'0,"6"2"-26"0,2-4-27 16,2-4 3-16,1-1 1 15,2 3-2 1,-1-4-1-16,1 5 4 0,0 2 6 15,0-6 3 1,1 1 1-16,1-1 1 16,0 3 0-16,1 0 2 15,4 0-7-15,4 1 0 0,1 2 3 16,0-2-4-16,4 1 2 16,-2-4-3-16,0 1 2 15,-2 2-2-15,4-1 2 16,0-3-4-16,-2 1-2 0,-2-1-9 15,-3 1-3-15,-2 2-73 16</inkml:trace>
  <inkml:trace contextRef="#ctx0" brushRef="#br0" timeOffset="10">4553 9330 140 0,'0'0'52'0,"0"2"-28"0,3 0-28 16,4 2 5-16,0 0-2 0,0 2 1 15,0 1 2-15,-2 1-1 16,0 7 10-16,-3 4 6 0,1 2-5 16,-3-2 1-16,-3 0-4 15,3 0 0-15,0 3-5 16,0-2-1-16,-2 1-1 15,2 1 1-15,0-2-2 16,0 0-1-16,-3-4-17 16,-4 0-9-16,0-4-50 15</inkml:trace>
  <inkml:trace contextRef="#ctx0" brushRef="#br0" timeOffset="11">4867 9342 88 0,'-5'5'35'0,"5"-1"-18"0,-2 0-18 0,2-4 9 0,0 4-5 15,-3 0-2-15,1 0 2 16,-1 3 2-16,1-5-4 16,-3 0-1-16,-4 3 0 15,-1 5 2-15,1 4 5 16,-3-1 6-16,-4-2 2 15,-4 0 3-15,4-3-4 16,-1-2 2-16,0 0-5 16,6 1 1-16,-1-3-7 15,2 2-1-15,3-1 0 0,5 1 0 16,-1-2 0-16,3 0-2 16,3 3 1-16,2-3-2 15,-1 0 2-15,6 0 0 16,2 0 1-16,-3 1 6 15,-2-3 4-15,0 0 4 16,0 1 1-16,3-2-2 16,-1 2 0-16,3-2-9 0,0-1-3 15,3 3-3-15,-3-1-2 16,-1 2-17-16,-2 0-6 16</inkml:trace>
  <inkml:trace contextRef="#ctx0" brushRef="#br0" timeOffset="12">4753 9511 56 0,'0'-2'24'0,"0"0"-12"0,0 2-8 0,0 0 8 16,0 0-7-16,0 0-3 16,-3 2 3-16,1 0 1 15,-1 0 6-15,1 0 3 0,0 0 3 16,-1 2 1-16,-4-1-10 16,0 1-3-16,0 1-4 15,0-4-2-15,0 2 1 16,0 1 1-16,0-2 1 0,2-2 5 15,0 0 3-15,0 4-2 16,1-4 0-16,1 2-8 16,3-2 0-16,0 0-45 31,5-4-45-31,-3-3 22 0</inkml:trace>
  <inkml:trace contextRef="#ctx0" brushRef="#br0" timeOffset="13">4757 9521 84 0,'-2'0'33'0,"2"0"-18"0,-12 5-11 0,10-5 8 16,-1 0 1-16,1 2 7 15,-8 0-4 1,1-2-5-16,2 0-1 16,0 0-4-16,2 3 1 15,-2-6-4-15,2 3 0 0,1 0 1 16,1 0 0-16,1 0 0 16,-1 0-2-16,1-2 1 15,2 2 2-15,0 0 4 16,0 0-2-16,0 0-2 15,0 0 0-15,2-2-1 16,-2 2-2-16,3 0-2 0,-1 0-2 16,-2 0-1-16,0 0-3 15,3-2-1-15,-3 2-49 16,0 0-42 0,-3 0 30-16</inkml:trace>
  <inkml:trace contextRef="#ctx0" brushRef="#br0" timeOffset="14">4689 9560 48 0,'-3'0'19'0,"1"0"-10"0,0-3-11 0,2 3 4 15,0 0 0-15,0 0 19 16,0 0 6 0,-3-1-3-16,1 1 1 15,-1-3-12-15,1 3-3 16,0-2-6-16,-1 0-1 16,3 0 1-16,0 0 0 15,0-2-2-15,0 1-2 0,0 2 3 16,0-2-2-16,0 2-1 15,0-2 1-15,0 1 1 16,0 0 3-16,0 2 2 16,0 0 3-16,0-2 1 0,0 2-3 15,0-3 0-15,0 3-3 16,0-1 0-16,0 1-3 16,0-3 1-16,0 3-4 15,0 0 0-15,0 0 1 16,0 0 2-16,0 0-10 15,0 0-2-15,-2 3-41 16,0 1-43 0,-3-2 24-16</inkml:trace>
  <inkml:trace contextRef="#ctx0" brushRef="#br0" timeOffset="15">4667 9560 80 0,'0'-3'33'0,"3"-1"-18"0,-1 0-20 16,0 2 6-16,1 0-1 15,-1 0 0-15,1 0 4 16,-1-1 2-16,-2 2 11 0,2-3 4 15,-2 1-9-15,0 1-4 16,-2 0-1-16,0 0 0 16,-1-1 1-16,1 3 0 15,-3-1 2-15,0 2 4 16,-2-1-8-16,0 3 3 0,2-1 4 16,3-2-7-16,-1 0-1 15,1 2-5-15,2-2-3 31,0 0 2-31,2 0 2 16,-2 0-2-16,3-2 0 16,-1 2 3-16,1-2 3 0,-3 2-2 15,2-3-2-15,-2 3 0 16,2-1 1-16,-2 1 5 16,0-3 4-16,0 3-2 15,0-2 2-15,0 2-8 0,0 0-2 16,0 0 1-16,0-4 3 15,0 2-2-15,0 2 0 16,3-2-1-16,-1 0 1 16,-2 2-2-16,0 0-1 15,3 0 1-15,-1-2 1 16,-2 2 10-16,0 0 7 16,0 0-6-16,-2 0 0 0,-1 2-7 15,1 0-4-15,-1 0-4 16,1-2 1-16,0 4 1 15,2-2 0-15,0 0-5 16,0-2 1-16,2 4-25 16,3-4-10-16,2 0-66 15</inkml:trace>
  <inkml:trace contextRef="#ctx0" brushRef="#br0" timeOffset="16">4694 9562 48 0,'-8'2'19'0,"6"-2"-10"0,0-2-9 15,2 4 7-15,0-2-4 0,0 0 9 16,-3-4 2-1,1 0 4-15,-1-1 4 16,1 1-8-16,0 0-3 16,-1-1-2-1,1 1-1-15,0 3 0 0,2-2 0 16,-3-1-4-16,3 2-1 16,-2-1-1-16,-1 2 1 15,1 1-2-15,0 0 4 0,-1 0 1 16,1 1 4-16,-1-1 4 15,1 0-2-15,0 3 1 16,-1-3-7-16,1 0-2 0,2 0-2 16,0 2 1-16,0 0-2 15,0-2-1-15,0 0 3 16,0 0 2-16,0 0-2 16,0 0 0-16,2 2 1 15,1-4 0-15,1 2 2 16,1 0 1-16,-2 0 3 15,-1-2 1-15,0 2-3 16,1 0-3-16,-3 0-5 0,2-2 0 16,-2-1-53-16,3-1-24 31,-6 0-10-15</inkml:trace>
  <inkml:trace contextRef="#ctx0" brushRef="#br0" timeOffset="17">5114 8952 136 0,'-2'-7'52'0,"-8"5"-28"0,3 2-19 0,5 0 13 16</inkml:trace>
  <inkml:trace contextRef="#ctx0" brushRef="#br0" timeOffset="18">5085 8941 267 0,'-4'-2'21'16,"-1"0"-10"-16,0 0 4 0,0 2 2 16,0 0-1-16,1 2 3 15,-1 4-6-15,0 3-3 16,3 1-5-16,-1 3-2 15,1 2-1-15,0 8-2 16,-1 0 1-16,1 0-1 16,2 3-3-16,0 1 2 15,-3 3 1-15,1-1 0 0,0 3 0 16,2-1 0-16,0 3 0 16,0 2 0-16,0 2 0 15,-3 3 2-15,1-4-1 16,0-1-1-16,0-2-2 15,-1 0 1-15,1-2 1 0,0 1 2 16,-1 1-3-16,1 0 0 16,2 2 1-16,-3-2 2 15,3 1-1-15,-2-3-1 16,2-1 1-16,0-1-1 16,0-2 0-16,0-3 0 15,2-1-3-15,1-1 2 16,-3-3 3-16,0 0 1 15,0-4-4-15,0 0 1 16,0-4 2-16,-3-1 3 16,1-3-35-16,0-2-17 15,2-6-56 1</inkml:trace>
  <inkml:trace contextRef="#ctx0" brushRef="#br0" timeOffset="19">5178 9420 96 0,'-2'-2'35'0,"2"-14"-18"0,2 3-18 15,0 11 7-15,1-2-7 16,-1-1 1-16,-2 3 2 15,0 0 3-15,0-2 11 16,0 4 5-16,0 0 6 0,-2 0 4 16,-1 0-6-16,1 4-3 15,2-4-12-15,-2 0 2 0,2 0 2 16,-3 0-3 0,3 0 1-16,0 2-3 15,-2-2 0-15,2 2-5 16,0 0-3-16,0 1 0 0,0-2 1 15,0 4 3-15,0-1 2 0,0 5-8 16,5 3 14 0,-1 0-8-1,1-1-2-15,2 0 1 16,1-1-1-16,-1-1 3 16,2 2 3-16,0-1-2 15,-2-1-2-15,5 1-2 16,0 0-3-16,0 1 1 15,3-2 1-15,-3-1-1 16,-1 3-1 0,1-3 1-16,-3-2 1 0,1 4-3 15,-1-1-22-15,-4-5-187 32,0 5 84-17</inkml:trace>
  <inkml:trace contextRef="#ctx0" brushRef="#br0" timeOffset="20">5385 9363 148 0,'-3'-2'55'0,"3"2"-30"0,0 2-32 15,0-2 8-15,0 0 0 16,0 0 1-16,3 0-3 15,-3 0 1-15,0 0 0 16,0 0 6-16,0 3 6 0,-3 1-6 0,1 2-3 16,-3 11 2-1,-2-3 6-15,-3 1 3 16,-4 2-1-16,0 0 0 16,-2-2-1-16,-1 2 0 15,3-2-4-15,-1 3 0 16,1-2-3-16,2-4 0 15,0 3-3-15,3-3-2 16,0 1 1-16,1-2 1 0,1-3-21 16,2 0-7-16,1 1-69 15</inkml:trace>
  <inkml:trace contextRef="#ctx0" brushRef="#br0" timeOffset="21">5525 9636 140 0,'0'0'52'0,"0"0"-28"0,3-2-17 0,-3 2 15 16,1 0-9-16,4-2 0 15,0-5-7-15,-1 1-4 16,1-5-1-16,0 1-4 0,-3 1 2 16,1 3 3-16,-1-1 1 0,1 3 1 15,-1 1 0-15,-2 0-2 16,0 1 1-16,0 2 4 16,0 0 4-16,2 6-9 15,1 3 0 1,-1-5-2-16,3 5-3 31,0-1 2-31,0 0-1 0,-1 0-2 16,1 1 5-16,5 2 1 15,-1 1-3-15,-2 1 1 16,-7 1 0-16,5 6 2 0,-7 3 5 16,-3 0 6-16,0-4-1 15,-2 0 3-15,-5-2-4 16,0 0 1-16,-2-2-5 15,-1-5-2-15,-4-3-16 16,-1-7-7-16,-2-7-55 16,3-7-56-1,2-8 37-15</inkml:trace>
  <inkml:trace contextRef="#ctx0" brushRef="#br0" timeOffset="22">5516 9446 168 0,'-8'21'66'0,"6"-17"-36"15,2-6-35-15,0 2 10 0</inkml:trace>
  <inkml:trace contextRef="#ctx0" brushRef="#br0" timeOffset="23">5511 9469 275 0,'5'-7'7'0,"2"1"-3"15,-1-7 6-15,1 3 3 0,0 2-2 16,1 1 1-16,-1 3-3 15,0 0 0-15,0 1-3 16,0 8-1-16,1-1-3 16,4 5 1-16,4-1-7 0,-2 1 1 15,-2-3-65 17,-3 2-60-32,1 1 35 15</inkml:trace>
  <inkml:trace contextRef="#ctx0" brushRef="#br0" timeOffset="24">5903 9655 212 0,'-3'0'82'0,"3"0"-44"0,0 0-44 0,0 0 12 0,3 2-4 16,1 0 1-16,1 0-1 15,0 2-2-15,-3 2 1 16,-2 5-4-16,-4 0 2 0,-4 12-21 16,-4 4-10-16,-16-4-55 15</inkml:trace>
  <inkml:trace contextRef="#ctx0" brushRef="#br0" timeOffset="25">6116 9270 104 0,'3'-2'41'15,"2"-8"-22"-15,-3 4-18 0,0 6 8 0,3-3-5 16,-1 1-3-16,1-4-3 16,5-2 1-16,-3-1 1 15,5 2 0-15,-8 1 0 16,6 0 2-16,-3 0-1 16,0 0-1-16,1 1 7 15,-4 1 3-15,-1 1 8 0,-1 2 3 16,-2 1-2-16,0 0-1 15,-5 4-10-15,1 0-3 16,-1 1-1-16,-5 5 0 16,1 7-2-1,1-3-2-15,1 1 3 16,0 2-2-16,0-2 2 0,0 2-4 16,2 0-2-16,0-2 2 15,4 3 2-15,-2 10 2 16,1-7 1-16,2-2 0 15,0 0 0-15,0-4-2 16,0 2 1-16,2-2-4 16,1-3-2-16,1 1 2 15,0-3 0-15,11-1 9 16,-8-1-4 0,5-4 1-16,0 1-1 15,0-5 0-15,0-2 2 16,2-2 1-16,0-3-1 15,0-2 1-15,3-3-4 0,2-11-2 16,5-1 0-16,-3 1-1 16,-2-2 0-16,-2 0 2 15,-3-1-1-15,-2 1 2 16,0-2-2-16,-3 1-1 0,-1 3 1 16,-4 2-1-16,-1 2 0 15,-3 4 0-15,-3 2 2 31,-1 0 1-31,-1 3-4 16,0 0 1-16,-5 1 0 16,-6 3 0-16,1 2 0 15,1 1 2-15,-3 2-3 0,1 1 0 16,0 4-1-16,-1 2-2 16,0 0 0-16,0 3 3 15,0 5 0-15,6-1 1 16,2 0 0-16,-1 1 0 15,3 2 0-15,2-2 0 0,3-1-3 0,-1-1 2 16,6 1 1-16,-1 0 0 16,1 0 2-16,1 0 3 15,1-3-4-15,2 0-1 16,1-1-2-16,0-3 0 16,2-2 4-16,2-1 1 15,2-3-4-15,5-5 1 16,8-3-31-16,-4-3-14 15,-2 3-48-15</inkml:trace>
  <inkml:trace contextRef="#ctx0" brushRef="#br0" timeOffset="26">6662 8966 120 0,'0'-2'46'0,"0"2"-24"0,3 0-21 16,-3 0 11-16,0 0-8 16,0 0-2-16,0 0 1 15,-3 2 2-15,1 3-2 16,-3-1 3-16,-2 2 3 0,0 1 6 16,-2 1 3-16,2 9-5 15,-3 4 0-15,3-2-6 0,0 0-2 16,-3 0-2-16,1-2-3 15,1 2 3 1,4-2 0-16,6 4-6 16,0-5-2-16,3 4-5 15,0-5 1-15,2-9-41 16</inkml:trace>
  <inkml:trace contextRef="#ctx0" brushRef="#br0" timeOffset="27">6665 9110 144 0,'-5'2'55'0,"7"0"-30"0,3 0-32 16,0 0 8-16,2-2-2 16,5-2 0-16,7-2 1 15,3 0 0-15,-4-5 0 16,1 1 0-16,0 0 2 0,0-5 3 16,3 2 4-16,1 1-6 15,-4 1-2-15,-2 3-21 0,-3 2-7 16</inkml:trace>
  <inkml:trace contextRef="#ctx0" brushRef="#br0" timeOffset="28">6850 8956 124 0,'-9'6'49'0,"9"-2"-26"0,-5 2-27 0,3-3 8 0,-1 1-4 16,3 2 2-16,-2 1 1 16,0-1 3-16,-1 7 8 15,1 3 5-15,-3 0-3 31,3-2-1-31,-1-1-9 16,-2 2-6-16,3-1-1 0,0-1 5 16,-1 2 2-16,1-3 2 0,2 3 4 15,0-2-2 1,2-5-5-16,1 5-1 16,1-2-7-16,4-7 0 15,1-2-8-15,-2-2-3 16,3 0-8-16,-4-2-1 15,6 0-52 1</inkml:trace>
  <inkml:trace contextRef="#ctx0" brushRef="#br0" timeOffset="29">6954 9142 140 0,'-7'0'55'0,"7"4"-30"0,0-2-32 16,0-2 10-16,3 0-5 15,-3 0 0-15,2 0 0 16,0-2-2-16,1 0 3 0,-1 2 0 15,0-2 1-15,1-1 6 0,2 2 4 16,-3-2 1-16,3 3 1 16,0-2 2-16,2 0 2 15,0-2-7-15,3 2-3 16,-1-1-3-16,1 2 0 16,-1-2-2-16,3 1-1 15,4-2 1-15,-1 2-1 16,-3-2-29-16,-3 1-13 15,1 2-31 1</inkml:trace>
  <inkml:trace contextRef="#ctx0" brushRef="#br0" timeOffset="30">7221 8964 160 0,'-7'2'63'0,"4"0"-34"0,3 1-36 16,0-3 8-16,0 0-5 15,3 4 3-15,-1 0 0 16,0 1 3-16,-2-1-1 16,0 0-1-16,3 0 3 0,-3 0 9 15,0 11 13-15,0 4-4 16,0 0-6-16,0 0-2 16,0-4-6-16,0 0 1 15,0-3-7-15,0 1-1 16,0-2-16-16,0-3-4 15,0-2-72 1</inkml:trace>
  <inkml:trace contextRef="#ctx0" brushRef="#br0" timeOffset="31">7360 8925 176 0,'-4'0'68'0,"1"1"-36"0,2 3-40 15,1-1 12-15,0 1-4 0,1-2 0 16,2 2-3-16,1 1 2 16,1-1 1-16,0 0 0 0,0 0 0 15,0 2 2 1,-1 3 3-16,1 0 0 0,0 1 2 16,0 7-4-16,0 6 0 15,-1-4 3-15,-1 0 3 0,-3 0-6 16,-5-2-4-16,-5 0-84 31</inkml:trace>
  <inkml:trace contextRef="#ctx0" brushRef="#br0" timeOffset="32">7508 8749 244 0,'-5'2'93'0,"5"-4"-50"0,0 2-55 0,3 0 15 16,1-6-5-16,4-1 1 15,-1 3 1-15,0-2 0 16,0-5 0 0,0 3 0-16,2-1 2 0,-2 3-3 0,1 0 0 15,-4 1 1-15,4 1 0 16,-4 0 0-16,6-1 2 16,-1 4-1-1,-1-2-3-15,1 1 1 16,-6 2 1-16,-1 0 2 15,-2 0-1 1,2 5-1-16,1 5 1 0,-3 7 1 0,0 2-3 31,-5 0-2-31,3 2 2 16,-1 1 2-16,-2 7 0 0,1 1-1 0,1 1 1 16,-2 3-1-16,1 10 0 15,1 1 0-15,1 1 0 16,-1 0 0-16,1 1-3 15,0 0 2-15,-1-4 3 16,1 12 1-16,0-2-4 0,-1 0 1 16,1 2 0-16,-1-4 0 15,1-5-3-15,0-2 2 16,-3 5 1-16,0-5 2 16,0-4-1-16,1-1 2 15,-1-8-2-15,1-3 2 16,-1 1 9-16,0-6 7 15,0-3-4-15,0 0 2 16,1-3-8-16,-1-2-3 16,-5-2-1-16,1-3-1 15,-8-1-5-15,-5-1 1 16,-3-2-20-16,-16-3-7 16,-6-7-94-16</inkml:trace>
  <inkml:trace contextRef="#ctx0" brushRef="#br0" timeOffset="33">7919 9543 104 0,'-2'4'38'0,"2"-6"-20"0,0 2-23 0,0 0 6 0,0 0-1 31,2 0 2-31,-2 0 12 0,0 0 8 16,0 0-2-1,0 0-2-15,0-2-10 0,0 0-3 16,0-2-3-16,-2 0 7 0,2-5 4 16,0 0 2-16,0-1 1 15,0-5-4-15,0 3 0 16,2-5-5-16,0-1-2 0,1 1-2 15,-1 1 0-15,3-3-4 16,0-2 0-16,2 2 1 16,10-4 0-16,-6-3-3 31,6 5 0-31,-5 2 2 0,0 2 2 16,2 6-2-16,-2 1 0 15,2-1 1-15,-3 5 2 16,4-2-1-16,-1 2-1 0,-2 1 1 15,7 1-1-15,0 0-3 16,1 1 2-16,-4 1 3 16,-2 4 1-16,0 1-1 15,-2-2-2-15,0 4 1 16,-2 2-1-16,-1-1-3 16,1 8 2-16,-1-1 3 15,-2-2-3-15,3 1-2 16,-1 1 4-16,-2 0 1 15,0 0-3-15,-2-1-1 16,0 0 3-16,5 1 1 16,-3 0-3-16,2 0 1 15,1 3 0 1,0 8 0-16,-4-8 0 16,1-1 2-16,0 0-1 15,-2-4-1-15,5 3 1 16,-3 2-1-1,2-6 0-15,1 0 0 16,0-1 0-16,-1-3 0 0,3 1 0 16,-2-1 0-16,1-2 2 15,3 3-3-15,5-3 0 16,-2-2 1-16,0 0 2 16,2 0-1-16,-1-2 2 0,6 0-4 15,0-2 0-15,3 2 1 16,-2-2 2-16,1 0-3 15,3-2 0-15,-2 1-19 16,3-1-7-16,3-2-61 16</inkml:trace>
  <inkml:trace contextRef="#ctx0" brushRef="#br0" timeOffset="34">8024 9517 104 0,'0'0'41'0,"2"0"-22"0,-2-2-18 15,0 2 11-15,2 5-4 16,1-1 1-16,-1-2-3 16,1 0 1-16,-3-2 0 15,2 2 3-15,0 1-3 16,3-2 1-16,0 2-5 16,0-3-2-16,0 0 0 0,1 0 1 0,1 0 1 15,3-3-4-15,-1 2-1 16,3 1 3-16,5 0 1 0,2 0 2 15,0-3 0-15,-3 1-5 16,1 0 1-16,0-3 0 16,-1 1 2-16,-1 0 1 0,2-2 3 15,-1-3 1-15,3 3 3 16,0-7-5-16,-2 3-3 16,-3-7-6-1,-2 2 4-15,-1 3 2 16,1-1-3-16,2 0 1 15,1-2 0-15,-1-2 2 16,3 1-1 0,0 0-1-16,1 2 1 15,4 1 1-15,-3 1 1 16,-2 1 1-16,-1 2 4 16,-1 1 5-16,-2 2-9 15,2-3-2-15,-3 3-2 16,4-2 2-16,-1 2-1 0,-3-1-1 15,0 3 3-15,1-2 2 16,-1 1 0-16,2 1 0 16,-2 2 1-16,-2 0 1 15,0 0-3-15,-3 0-1 16,2 2-10-16,-1 0-3 16,1-2-90-1</inkml:trace>
  <inkml:trace contextRef="#ctx0" brushRef="#br0" timeOffset="35">8009 9484 48 0,'-12'-2'19'0,"7"2"-10"0,5-3-11 15,-7 3 4-15,0 0-2 16,0-1 2-16,2 2 1 0,0-1 18 16,1 3 9-16,2-1-13 15,0-2-7-15,-1 4-4 16,1 0-2-16,2 1-5 16,0-4 3-1,2 4 1-15,3-1-1 16,-3 0 7-1,5 2 2-15,0-2-1 16,0-1 1 0,3-1-4-16,-1 0-4 15,-2-2 1-15,-2 0-1 0,0 0-1 0,0 0-2 16,0 2 5-16,-1-2 1 16,-4 0 6-16,3 0 5 15,-1 0-5-15,3 0-2 16,0 0-3-1,0-2 0-15,-1 0-6 0,1-3-3 16,-1 4 1-16,-2-2 2 16,3 3 0-16,0 0 2 15,0 0-4-15,0 0 0 0,-1 3 1 16,1-2 2-16,0-1-1 16,0 0-1-16,0-1-37 15,-1-2-17-15,-4 1-22 16</inkml:trace>
  <inkml:trace contextRef="#ctx0" brushRef="#br0" timeOffset="36">7992 9543 4 0,'0'-2'5'0,"0"2"-2"0,0 2-6 15,0-2 2-15,3-2 10 16,-3 2 3-16,0 0 6 16,0 0 3-16,0-3 2 15,0 2 1-15,0-2-2 16,0 2 1-16,0 1-7 0,0 0-1 15,0-3 2-15,0 3 1 16,0 0-7-16,0 0-4 16,0 0-4-16,0 0-3 15,0 0 1-15,0 0 5 0,0 0 6 16,0 0 5-16,0 0 2 0,0 0-4 16,0 0-1-16,-7 3-4 15,2-2-1 1,0-1-1-16,-2 3-2 15,5-3-1-15,-1 1-6 16,1 2 1-16,2-3 0 16,0 2 0-16,0-2 0 15,0 0 2 1,0 2-1-16,0 0 2 0,0 0-4 16,0-2 0-16,0 0 3 0,0 0 1 15,-3 2 7-15,3-4 6 16,0 4 1-16,0-2 1 15,0 0-7 1,0 0-2-16,5 0-5 0,0-2-3 0,2 0-3 16,3 0-1-16,-3 0-20 15,0 0-8-15</inkml:trace>
  <inkml:trace contextRef="#ctx0" brushRef="#br0" timeOffset="37">9271 9080 116 0,'-5'-13'44'0,"-5"13"-24"0,3 18-17 0,7-20 10 0,0 6-6 16,0 0 1-16,0 0-1 31,0-4 1-31,0 0-4 0,0 3 2 0,0 1 3 0,0 0-1 16,0 0 3-16,-2 0 0 16,-1 3 1-1,1 1 0-15,-3 5 0 16,1-1-6-16,-4 9-2 15,4 1 0-15,-1-2 0 16,0 2-5-16,0 3-1 0,3 0 5 16,-3 5 5-16,0 4 0 15,0 0 3-15,1-5-8 16,1-3-4-16,1-3 0 0,-1-4 2 16,2-5-5-16,-2-1-1 15,1-4-20-15,0-3-9 16,-1-4-55-1</inkml:trace>
  <inkml:trace contextRef="#ctx0" brushRef="#br0" timeOffset="38">9130 9260 64 0,'0'-23'24'0,"0"3"-12"0,3 4-14 15,-1 12 4-15,1-3 0 16,-1 1 3-16,0-1 0 16,3-1 2-16,0 0-4 15,2-3 0-15,3-6 8 16,-2-4 4-16,2 0-3 16,2 2 1-16,2 2 1 15,8 2 1-15,-5 2 3 16,-3 3 3-16,-3 1-5 15,1 1 1-15,0 4-10 16,-2 2-2-16,-1 2 1 0,1 0-5 0,-1 0-3 31,1 2 3-31,0 0 1 16,-1 2-3-16,1 2 1 16,3-1 0-16,4-1 2 15,-3 0-1-15,-2 6-1 16,0-1 1-16,-2 6-1 15,-5 0 8-15,-3-2 5 16,-4-1 5-16,-3 1 3 0,-5 0 0 16,-2-1 2-16,-2-1-7 15,0 2-1-15,-3-5-12 16,3 2-1-16,-5-4-35 16,2 1-15-16,-2 6-64 15</inkml:trace>
  <inkml:trace contextRef="#ctx0" brushRef="#br0" timeOffset="39">9461 9397 176 0,'-17'19'66'0,"17"-19"-36"0,-14 2-35 0,11 0 10 15,1 0-5 1,7 1-3-16,-1 7 2 16,-1-2 1-16,-1 1 0 0,1 0 2 15,-3-1-1-15,-5 1-1 16,0 1 3-16,0 0 0 15,0 3-1-15,1 0 1 0,-1 4 0 16,-2 2 3-16,0-3-1 31,-1 1 0-31,1 0-10 0,1-2-2 0,-1-4-73 16</inkml:trace>
  <inkml:trace contextRef="#ctx0" brushRef="#br0" timeOffset="40">9688 9425 112 0,'3'0'44'0,"-1"0"-24"0,0 0-19 15,-2 0 8-15,0 0 1 16,0 0 4-16</inkml:trace>
  <inkml:trace contextRef="#ctx0" brushRef="#br0" timeOffset="41">9691 9431 229 0,'-9'11'9'0,"-8"-3"-5"16,0 0 0-16,1 1-1 0,-4 2-1 15,1-3-2-15,3-2 5 16,-1 0 4-16,3 3-5 16,-5-5 0-16,2 0-2 15,5 2-2-15,-5 1-6 16,4-1-1-16,1 3 3 15,2-3 2-15,3 2-1 16,2 1 7 0,13-3 13-1,-1-2-1 1,0 0 0-16,3-1-3 16,-1-1-3-16,2-7 1 15,1 8-6-15,3-1-1 16,-1 5-2-16,0-1-2 15,5-2 1-15,5 0-1 16,-5 0-25-16,-2 1-10 16,-3 1-55-16</inkml:trace>
  <inkml:trace contextRef="#ctx0" brushRef="#br0" timeOffset="42">9596 8842 56 0,'-3'0'24'0,"3"2"-12"0,0-2-10 0,0 0 9 0,0 0 4 15,0 0 3-15,0 0-3 16,0 0-1-16,0 0-8 15,0 0-4-15,3-2-1 16,-1 0 1-16,0 0-3 16,6-1-2-16,-8 2 8 15,0-2 6-15,0 1 6 16,0 2 2-16,0 0-6 16,0 0 0-16,-3 2-8 15,1 2-1-15,-1-1-2 16,1 1 1-16,0 4 2 0,-1 1 0 15,1 1 2-15,-1-2-4 16,-1 4-2-16,0-2 0 16,1 0-1-16,1 3 0 0,-1 2 0 15,-1 0 2-15,1 1 1 16,1 6 1-16,-1-4 0 16,3 4-2-16,0-3-2 15,3-2-2-15,2-3 1 16,2-3-8-16,4 0-4 15,8-3-66-15</inkml:trace>
  <inkml:trace contextRef="#ctx0" brushRef="#br0" timeOffset="43">9931 9000 96 0,'-3'-2'38'0,"3"2"-20"0,0-2-21 16,0 2 6-16,3 0-3 15,-1 0 0-15,1 0 0 0,-1-2 0 16,-2 2 11-16,0 0 5 16,0 0 5-16,0 0 2 15,0 0-4-15,2 2 1 16,3-2-7-16,0 0-3 16,0 0-5-16,4 0 1 0,6 0 0 15,-2-2 0-15,-1 0 1 16</inkml:trace>
  <inkml:trace contextRef="#ctx0" brushRef="#br0" timeOffset="44">10086 8968 188 0,'2'-2'71'0,"2"2"-38"0,-4-2-118 0,2 0-25 0</inkml:trace>
  <inkml:trace contextRef="#ctx0" brushRef="#br0" timeOffset="45">10220 8853 108 0,'0'1'44'0,"0"-1"-24"0,0 0-24 15,0 0 8-15,3 9-4 16</inkml:trace>
  <inkml:trace contextRef="#ctx0" brushRef="#br0" timeOffset="46">10228 8873 202 0,'2'4'28'15,"0"5"-7"-15,1 0-3 16,-3-3-11-16,2 0-4 0,-2-1 0 15,0-1 0-15,0 2 3 16,0 1 8-16,0 1 3 16,-2 3 0-16,-1 1 0 0,1 0-7 15,2 0-2-15,0-2-6 16,0-2-4-16,2 1-54 16,1-1-45 15</inkml:trace>
  <inkml:trace contextRef="#ctx0" brushRef="#br0" timeOffset="47">10038 9000 136 0,'-3'0'52'0,"6"0"-28"0,-3-2-30 0,2 2 8 15,0-2-4-15,1 0 0 16,-1 0 2-16,1 0 2 16,-3 0-1-16,0-1 10 0,-3 3 8 15,1 0-4-15,-1 0 2 16,1 0-1-16,-5 0 6 16,2 0-7-1,5 0-11-15,-5 0-2 16,3 0 0-16,2 0 1 15,2 3-1-15,-2-3 1 16,5 2 0-16,-2 0 1 0,-1 0 4 16,0-2 3-16,1 0-6 15,1 2-1-15,1-2 2 16,0 0 1-16,0 0-3 16,0 0-3-16,-1 0 0 15,1 0-1-15,0-2 2 16,2 0 1-16,-2 0-4 15,-1 0 1-15,1-1 0 16,0 3 0-16,-3-1 0 16,0 1 2-16,1 0-1 15,-1-3 2-15,0 1-4 16,-2 2 0-16,0-2 1 0,0 2 0 16,0-2 2-16,0 2 1 15,-2 0-4-15,0 0 1 16,-1 0 0-16,1 0 2 15,-3 0-1-15,0 0 2 16,1 0-4-16,2 2 0 16,0-2 1-16,-1 2 0 15,1-2-3-15,-1 0 2 16,-1 0 1-16,1 0 0 16,1 0 0-16,-1 0 0 15,1 2 0-15,0-2 2 16,2 0-3-16,0 0-2 15,0 0 2-15,2 0 0 0,3 0 1 16,0 0 2-16,-1 0-3 16,1-2 0-16,2 0 1 15,-3 0 0-15,1-1-3 0,0 2 2 16,0-2 3-16,-1 1 1 16,1 2-4-16,0 0 1 15,-3 0 2-15,-2 0 1 16,0 0-1-16,0 0-2 15,0 2-48-15,-4 1-22 0,-1-3-29 16</inkml:trace>
  <inkml:trace contextRef="#ctx0" brushRef="#br0" timeOffset="48">9726 8929 116 0,'-2'0'44'0,"7"0"-24"0,-3-3-26 0,-2 3 8 0,3-4-2 16,1-2 0-16,-1 2 0 15,-1 1 2-15,1 1 8 16,-3 0 3-16,0 0-6 0,0 0-4 16,-3 2 0-16,1 0 0 15,-1 4 3-15,1 0 1 16,0 0 12-16,-1 1 5 15,1-1-6-15,-1 0 0 32,3 0-11-32,-2-1-4 15,0-1-2-15,-1 0 1 16,1 0-1-16,0 0 2 0,-1 0 2 16,1 0 2-16,-1 1-1 0,1-2 1 15,0-1 2-15,-1 0 5 16,3 0 1-16,0 0 0 15,0 0-7 1,0 0-3-16,5 0-5 0,0 0-1 0,2-1 1 16,0-2 0-16,0 1 2 31,0 0 1-31,-2 0-4 16,0 0 1-16,0 0 6 15,0 0 4-15,7-1-1 0,2 2-5 16,-1-2 0-16,2-5-2 31,-3 2 1-31,0-5-4 0,0 3 0 16,2 5 1-16,-4-3 0 15,-3 6-3-15,-1 0 2 16,-1 0 3-16,-3 0-12 16,-2 0-6-1,0 0-42-15,0 0-17 16,0 2-26-1</inkml:trace>
  <inkml:trace contextRef="#ctx0" brushRef="#br0" timeOffset="49">9807 8762 124 0,'0'-3'46'0,"2"7"-24"0,1-4-26 0,-3 0 8 16,9 0-4-1,-1 0 0-15,-1 3 2 16,-2-1 5 0,-1-2 4-16,1 2-2 0,-2-2 2 15,-1 2-4-15,-2-2 1 16,0 0-5-16,0 4 3 0,0-1 0 0,0 0 0 15,0 2 1-15,0-1 0 16,0 3 3 0,-2-1-1-16,2 0-7 15,0 1-3-15,0-1 0 16,0 0 2-16,0 0 0 0,-3 5-1 16,-4 6 3-1,0 0 2 1,2-2-2-16,0-3-2 15,3 1-3-15,-1-3 1 16,1 1 1-16,0 0 2 16,-1-3-3-16,1 0 0 15,-1 1 1-15,-4-1 0 16,2 3 4-16,3 6 2 16,0-4-5-16,6 4 0 15,1-3 1-15,2-4-3 16,1 2 0-16,-4-6 3 15,1 2 1-15,-7 1 5 16,2-5 3-16,0 2-4 16,5 0 1-16,-3-2-5 15,0 1 0-15,1-1-1 16,-1-2-2-16,-2-2 1 16,3 2 1-16,-1 1 1 15,-2-3 1-15,5 1-5 16,-5-1 1-16,5 0 2 15,-3 3 3-15,3-1-2 0,0 0-2 16,-1 0 0-16,1 0-1 16,2-2-3-16,0 0 2 15,2-2 1-15,1 0 0 16,-1-2-38-16,1 1-14 16,-3-1-45-1</inkml:trace>
  <inkml:trace contextRef="#ctx0" brushRef="#br0" timeOffset="50">10434 8770 104 0,'-7'-7'38'0,"5"7"-20"0,-1-4-12 16,3 4 11-16,0 0 4 16,0 3 4-16,-2-3 4 15,0 1 7 1,2 4-16-16,0 2-10 15,0-3-7-15,2 2-2 0,0 3-1 16,1-1 0-16,-1 0 2 16,3 0-1-16,-3 3-1 15,1 4 3-15,1 2 0 16,-1 2-1-16,-1 2 1 16,-2 0 0-16,-2 6 3 0,-3 5-1 15,-2 0 0-15,-15-2-10 16,-1-1-2-16,-6-2-91 31</inkml:trace>
  <inkml:trace contextRef="#ctx0" brushRef="#br0" timeOffset="51">10762 9129 132 0,'0'-4'52'0,"0"8"-28"0,3-4-28 15,-3 0 8-15,0 0-4 16,0 0 0-16,0 0 8 15,2 0 7-15,0 0-7 16,-2 0 11-16,0 0 7 0,0 0-8 0,0 4-2 31,0-2-9-31,0 7-3 16,-2 4-2 0,-5 4 1-16,2 3 0 15,-2 2 1-15,-3 1 0 16,1 0 0-16,-1 0 0 0,1 7-2 15,1 3 1-15,2 2 0 16,-1-8 1-16,0-2 2 16,2-2 1-16,0 1-3 15,0-5-3-15,3 1 0 16,2-3-10 0,0-4-41-16,0-15-73 15</inkml:trace>
  <inkml:trace contextRef="#ctx0" brushRef="#br0" timeOffset="52">10767 9152 96 0,'-10'2'35'0,"8"-2"-18"0,-12 0-20 0,11 0 6 16,1-2-6-16,0 0 0 16,-1 0-1-16,-4 0 3 15,0 2 6-15,0 0 7 16,2 0 7-16,0 0 5 15,1 0-3-15,2 0-3 16,-1 0-4-16,1 0-1 16,2 0-7-16,0-2-2 0,2 2 0 0,7 0 6 15,5-2-5 1,-2 2-2-16,0 0-2 16,3 0 1-16,-1 0 3 15,-2-3 2-15,0 2-1 16,2 1 1-16,-2-3-2 15,-1 1 0-15,4 4-6 32,4 1 1-32,-9-2 2 15,4 4 1-15,0-1-1 0,-3-2-2 16,1 0-2-16,0 0 1 0,0 2 3 16,-2 1 1-16,-3-1-1 15,0 0-2-15,-2 2 3 16,0-2 2-16,0 3 0 15,-3 4 2-15,-2-3-4 0,0 5 0 16,0-3-1-16,-2-1 1 16,-1-1-2-16,-1 1 2 15,-4 1 2-15,1 0 4 16,-7 2 5-16,-5-2 1 16,2-2-4-16,1 1 1 31,-1 0-5-31,0-3-2 15,3-2-5-15,0 0 0 0,2-4-18 16,0-3-8-16,-4 2-94 16</inkml:trace>
  <inkml:trace contextRef="#ctx0" brushRef="#br0" timeOffset="53">11332 8903 72 0,'-2'-13'27'0,"2"24"-14"0,0-17-11 0,0 6 6 0,0 0 4 16,0 0 3-16,0 0-2 15,0 4 2-15,0-4-6 16,0 4-1-16,-3-2-4 15,1 0-3-15,-1 3 2 16,-1-1 2-16,-6 0 4 16,1 2 2-16,-7 1 3 15,1 1 2-15,1 0-9 16,-1 1-2-16,3-1-1 0,1 1-2 16,-1 1-2-16,0 5 1 15,0 6-1-15,3 1 0 16,-1-3 0-16,1 2 0 15,1-1 0-15,-3-1 2 16,1 1 3-16,3 1-4 16,-8 2-3-16,9-4 1 0,4-2 0 15,-1-2 3-15,3 0 1 16,0-3 1-16,7 0 2 16,0 4-5-16,2-2-1 15,-1 1 0-15,-1-1 2 16,0 6-3-16,2 3 0 15,1-4 1-15,2 0 2 16,0-2-1-16,-2 0 2 16,4 0-4-16,-3-2-2 15,1-3-20-15,-2-1-10 16</inkml:trace>
  <inkml:trace contextRef="#ctx0" brushRef="#br0" timeOffset="54">11382 9116 104 0,'-5'0'41'15,"5"-2"-22"-15,0 6-20 0,0-4 9 0,0 0-1 16,3 3 3-16,2-2 4 15,-1 2 1-15,-1-1 0 16,-1 0 1-16,3 0-4 16,0 0 0-1,-1 4-1-15,1 1 3 0,2-1-5 0,0 3-1 16,0 1 0-16,5 3 0 16,0 0-4-16,-2 1-1 0,-1 1-1 15,-2 0 1-15,3 0-2 16,-3-1-1-16,0 1 3 15,0-2 0-15,-2-3-4 16,-1 1 1-16,-1-5-35 16,-1-1-15-16,-2-5-36 15</inkml:trace>
  <inkml:trace contextRef="#ctx0" brushRef="#br0" timeOffset="55">11693 9063 128 0,'-7'4'49'0,"3"14"-26"0,1-5-27 15,3-9 8-15,0 0-4 16,-2-2 0-16,-1 0 2 16,-4 2 1-16,0 0 5 15,-5 3 3-15,0 1 11 16,-5 3 6-16,1 2-14 16,-3 5-6-16,2-3-1 0,1 2 0 15,-11 2 3-15,4 0 1 16,-1 0 1-16,3 0-4 15,2-2 0-15,2 0-7 16,2-2-3-16,4-3-17 0,2 5-7 16,-1 9-67-1</inkml:trace>
  <inkml:trace contextRef="#ctx0" brushRef="#br0" timeOffset="56">11643 9467 160 0,'-14'-2'63'0,"11"2"-34"0,3 2-34 16,0-2 12-16</inkml:trace>
  <inkml:trace contextRef="#ctx0" brushRef="#br0" timeOffset="57">11636 9458 248 0,'10'-8'-2'0,"-1"-7"0"15,1 5-1-15,-1-1 2 0,1 3 1 16,-1 1 2-16,-1 1-3 16,-1 2 0-16,-1 2 1 0,1-1 2 15,-2 3-1-15,0 0-1 16,0 9 5 0,2 8-7-16,-2-2 1 15,-3-1 2-15,1-1 2 16,-3 2 1-16,0 0 0 15,0 0 0-15,0-1-2 16,-3 9-2-16,1-1 3 16,-3-4 0-16,-2 1-1 15,-3 0 1-15,1 1 0 16,-7-4 1-16,-6 1 2 16,1-4 3-16,-1-3-4 0,0-3-1 15,2-5-22-15,-2-6-10 16,-2-5-50-1</inkml:trace>
  <inkml:trace contextRef="#ctx0" brushRef="#br0" timeOffset="58">11729 9203 140 0,'-3'2'55'0,"6"-2"-30"0,-1 0-29 0,-2 0 12 16,2 6-2-16,1 0 13 15,-1-1 7 1,3-1-4-16,-3 0-1 0,1-1-6 16,-1-2-1-16,1 8-4 15,-1-3 1-15,3 1-6 16,0-3-3-16,-1 0-1 15,6 0-105 1</inkml:trace>
  <inkml:trace contextRef="#ctx0" brushRef="#br0" timeOffset="59">11993 8823 100 0,'0'0'38'0,"2"0"-20"0,10 0-17 0,-7 0 8 16,-1 0-3-16,-2 0-1 15,-2 0-3-15,0 0-2 16,3 2 5-16,-1 2 4 15</inkml:trace>
  <inkml:trace contextRef="#ctx0" brushRef="#br0" timeOffset="60">12025 8853 201 0,'0'14'4'0,"-4"1"-2"16,-1-2-1-16,5 1-1 15,0 2 0-15,0 0 2 0,0-1-3 16,0 8 0-16,-3 9 1 16,2-7 2-16,-2 1-3 15,1-3 0-15,0 0 1 16,2-2 2-1,0 2-1-15,4 5-1 16,-1-5-2-16,-6-2 1 16,6 0 1-16,-2-2 2 15,2 0-1-15,-1 0 2 16,-2 7-4-16,3 3-2 0,-3-2 4 16,0-5 3-16,0-2-3 15,0 0-3-15,-3-4 1 16,6 1 0-16,-3 1 5 15,-5-4 2-15,1 5 0 16,1 4 1-16,1-2-4 16,0-2 0-16,-1-2-1 15,1-2 1-15,0 0-2 16,2-3-1-16,0-1 1 16,0-4-1-16,0-3-11 15,9-7-63 1</inkml:trace>
  <inkml:trace contextRef="#ctx0" brushRef="#br0" timeOffset="61">12081 9469 108 0,'-5'2'44'0,"5"2"-24"0,2-4-24 0,-2 0 10 16,3 0-3-1,1 0 1-15,1-2-2 0,2 0 1 16,0-7 7-16,1 3 3 16,-2 0 0-16,6-1 2 15,5-7-6-15,0 1-1 16,-3-1-4-16,0-1-3 0,3-2 0 16,-3 0-4-16,0 2 2 15,0-4 1-15,-2 4 2 16,-2 3-3-16,-1-5 0 15,6-2 1 1,-3 2 0 0,-1 2 0-16,-2 2 2 15,-1 3-3-15,-4 2-2 16,1 1 2-16,-2 2 0 0,-1 1 5 16,-2 2 5-16,0 1-5 15,0 1 0 1,-5 0-2-16,0 1 1 15,1 1 0-15,-1 2 1 16,0 3 0-16,0-1 0 16,-1 7 2-16,-1 2 1 15,0-3 3-15,-1 1-5 16,1 0-3-16,7-13 3 16,-7 19-5-1,2-2 0-15,3-5 0 16,-1 1 0-16,3-2 0 15,3-3 0-15,-1 0 0 16,1-1 0-16,1-3 0 0,1-2 2 16,2-2 1-16,5-2-4 31,4-2 1-31,1-3 0 16,0-1 0-16,2-2-5 15,0-1-1-15,-2-4-4 0,-1 0 1 16,-2-4 3-16,1 2 1 15,1 3 3-15,-1-1 1 16,-3 2 1-16,-3 3 0 16,3-1 4-1,-1 1-2-15,-1 1-1 0,-10 3 0 16,0 2-4 0,-2 4 2-16,-6 0 1 15,1 4 2-15,3 0-1 16,-3 2-1-16,0 0 1 15,2 7 1-15,0 4 1 16,0-2 1-16,1 0 2 16,1 0 1-16,1-1-3 15,2 4-1-15,0-2-1 16,2-1 1-16,3 0-2 16,5-2-1-16,6 1-4 15,0-8 0-15,1-3-86 16</inkml:trace>
  <inkml:trace contextRef="#ctx0" brushRef="#br0" timeOffset="62">12622 9351 64 0,'0'0'27'0,"0"2"-14"0,2-2-11 0,-2 0 9 16,0 0 6-16,0 0 7 15,0 0-7-15,5 0 1 0,-3 0-7 31,-2 0 1-31,0 0-3 0,0 0 0 16,0 0-5-16,0 0-1 16,0 0 3-16,0 0 6 0,3 4 2 15,-3 2-3-15,0 7 1 16,0 6-5-16,0-2 1 16,0 0-5-16,0 0 0 15,0 2 1-15,-3-5 2 16,3 1-5-16,-2-2-3 15,-1 0 1-15,1-3 2 16,0-3-2-16,0 5-2 16,0-1-20-16,-1-2-8 0,-2-4-50 15</inkml:trace>
  <inkml:trace contextRef="#ctx0" brushRef="#br0" timeOffset="63">12819 9443 100 0,'-2'-17'38'0,"2"17"-20"0,2 3-23 0,-2-3 9 16,3 8 5-1,-3-2 4-15,0-7 0 16,-3-2 2 0,-1 1-6-16,-1 8-3 15,0-1-1-15,-2-7-3 16,0 6-4-16,0 0 1 0,-1 0 1 0,-4-1 0 16,3 1-5-16,-6-4 1 15,3 0 2-15,1 0 3 16,2 2-2-16,2-2 0 15,2 2 3-15,0-2 3 32,0 0-4-32,3 0-1 15,-1 2-2-15,1 0 0 16,0 0 2-16,2 2 2 0,-3 1-1 16,3-5-1-16,0 0 14 15,0 0 5-15,3 4-1 16,4-2 2-16,0 2-9 15,0-1-2-15,-2 1-1 16,5 0 0-16,-1 0-4 16,-3-2-3-16,2 2 4 15,-1-2 4-15,0 1-1 16,0-2 3-16,0 4 0 16,1-3 3-16,-1 3-7 15,2-1-2-15,1 0-3 16,-3-2 1-16,3 2-4 15,-3-2 0-15,-3 2-54 16,-4-4-25-16,-2-2-15 16</inkml:trace>
  <inkml:trace contextRef="#ctx0" brushRef="#br0" timeOffset="64">12786 8930 40 0,'0'-1'16'0,"2"1"-8"0,1 0-10 0,-3 0 6 0,0 0-8 15,0 0 1-15,0 0 3 16,0 0 2-16,0 0 15 16,0 4 8-16,-3 0-10 15,1 0-3-15,0 3-8 16,-3-1-1-16,2 0-3 15,1 0-1-15,0 0 5 16,-1 1 5-16,1-1 4 16,-1 1 2-16,1-1-8 15,2 0-2-15,0 9-5 16,0 6-1 0,0-4-1-16,2-4 0 15,1-3 0-15,2-1-2 16,-1 0-46-16,1-5-19 15</inkml:trace>
  <inkml:trace contextRef="#ctx0" brushRef="#br0" timeOffset="65">12833 8977 112 0,'-9'2'44'0,"7"-2"-24"0,2 0-21 0,0 0 9 0,0 0-1 15,0 0 1-15,2 0-4 16,0-2-1-16,0 0 8 15,3-1 4-15,0 2-7 16,0-2 0-16,-1 3 2 0,6-2-6 16,0 0 0-16,6 0 0 15,-1 0 2-15,-1 0-3 16,0 0-2-16,0 0-3 0,0 0 1 16,-2-1 1-16,0 2 2 0,-2-2-14 15,2 1-5-15,-5 0-55 16</inkml:trace>
  <inkml:trace contextRef="#ctx0" brushRef="#br0" timeOffset="66">12966 8905 112 0,'-5'8'44'0,"8"-8"-24"0,-3 3-26 0,0-3 8 15,0 0-2-15,0 2 2 16,2 2-1-16,-2 0 2 15,0 0 4-15,0 1 6 0,0 1-5 16,-2 1-2-16,-1-1-1 31,1 2 1-31,0 1-3 0,-1-3-4 0,1 2 0 0,0-1 1 16,2-1 2-16,-3 0-1 16,3 3-1-16,0 1 5 31,0-2 4-31,0 1 1 15,0 2-4-15,3 0-4 16,-1-3-4-16,0-2 1 16,1 1 1-16,-1-3 0 15,3 0-5-15,0 0-1 16,-1-1-15-16,4-3-4 0,-1-9-36 16</inkml:trace>
  <inkml:trace contextRef="#ctx0" brushRef="#br0" timeOffset="67">13078 9004 76 0,'0'0'30'0,"0"0"-16"0,2 4-17 15,6-4 25-15,-1 0-10 16,-2 0 1-16,-1 0 1 16,1 0-4-16,0 0 0 15,0 0 0-15,-1-4 1 16,1 4-1-16,-1-2-1 31,1 2-5-31,2 0-1 0,0-2 3 16,1 0-3-16,-1 0-2 15,2 0 0-15,-1 0 1 0,-1 2-1 16,0-2 2-16,0 2-13 16,-2 0-6-16,-3 0-49 15</inkml:trace>
  <inkml:trace contextRef="#ctx0" brushRef="#br0" timeOffset="68">13266 8939 140 0,'-3'2'52'0,"3"0"-28"0,3 0-30 0,-3-2 6 16</inkml:trace>
  <inkml:trace contextRef="#ctx0" brushRef="#br0" timeOffset="69">13353 8850 84 0,'3'-2'33'0,"-3"2"-18"0,0 2-16 0,0-2 9 16,0 0-1-16,0 0 3 15,0 0 4-15,2 0 3 16,-2 0 0-16,0 0-1 15,0 0-4-15,0 0-2 16,0 0-6-16,0 0-1 16,0 0-1-16,0 0-2 0,0 0 1 15,0 0 1-15,0 0 1 16,2 3 3-16,-2-2 1 16,0 8 12-16,0-3-10 15,-2 1-3-15,2 1-5 16,0-3-2-16,0-5-1 31,0 0 0-31,2 6 4 16,-2 0 1-16,0-2-4 15,0 0 1-15,0 0 2 16,0 1 3-16,0-1-2 0,0 3 0 16,0 1 3-16,-2-2 1 0,0 0-6 15,2-1 0-15,0-1-3 16,-3 2 0-16,3 1 2 15,-2-1 2-15,2 1-1 16,-3-1-1-16,1 0 3 16,2 0 0-16,0 3-1 15,0-3 1-15,0-2-2 16,0 1-1-16,0-1 1 16,0 4-1-1,0-2 2 1,0 7-6-16,0-3 3 0,0-1 0 15,0-2 1-15,2-1 2 16,-2 3-1-16,3-4-1 16,-3 2 1-16,2-3-1 15,-2 0 2-15,0-4 1 0,0 3 1 16,0-3 2-16,0 0 1 16,0 0 3-16,0 0-5 15,3-3-3-15,-3 1-1 16,2 0-1-16,0 0-11 15,-2 0-5-15,-2-10-166 32,-3-10 86-32</inkml:trace>
  <inkml:trace contextRef="#ctx0" brushRef="#br0" timeOffset="70">13441 8831 100 0,'-2'-2'38'0,"2"2"-20"0,2-2-23 16,-2 2 6-16,2-2 12 16,-2 2 6-16,0 0-3 0,5 0 1 15,-2 0-1-15,1 0 2 16,1 0-8-16,0-2-1 16,-3 2-5-16,1 0-5 0,2 0-2 0,-1 0 4 15,1 0 1-15,0-2 0 16,0 2 1-16,0 0 4 15,-1 0 4-15,1 2 0 16,0 0 1-16,0 0-6 16,-1 0-2-16,1 0-2 15,0 1 1-15,-1-2-2 16,1 4 2-16,-3-1-4 16,3 5 0-1,0-1 1-15,-3 2 6 16,1 1-3-1,-1 0 1 1,0-3-2 0,1 0-2-16,-3 1 1 15,0-1-1-15,0 1 0 0,-3-1 0 16,1 1 0-16,-3-1 0 16,0 3 2-16,1-1 5 15,-1 1 4-15,0-1-4 16,1 14 1-1,-1-6-5-15,0-3-4 16,1-2-2-16,-1-2 2 0,0-3 2 16,0 0-13-16,-2-1-7 15,-2-1-83 1,-8 0-37-16,-2-3 71 16</inkml:trace>
  <inkml:trace contextRef="#ctx0" brushRef="#br0" timeOffset="71">13216 9505 120 0,'2'-4'46'0,"1"1"-24"0,-1 6-17 0,-2-3 13 0,0 0-6 15,3 0-2-15,-1-3-3 0,0 3-2 16,5 0-3-16,0 3 1 16,-2-3 2-16,0 4 0 0,4 0 0 31,1 0-6-31,-1-2 1 15,-2 3 0-15,1-4 2 16,-1 4 1-16,-2 2 1 16,-3-2 2-16,-2 6 3 15,0 0-2-15,-7 3 1 0,-8 1-5 16,-1-2-2-16,-3 0-33 0,-3 0-14 16,1-1-30-1</inkml:trace>
  <inkml:trace contextRef="#ctx0" brushRef="#br0" timeOffset="72">13755 9334 80 0,'-3'0'30'0,"3"1"-16"0,3-2-12 16,-3 1 9-16,2 0-5 15,-2 0-1-15,2 0 11 16,-2 0 4-16,0 0-6 0,3 1-1 15,-1 2-7-15,-2 1-4 16,0 1 5-16,0-1 5 16,0 0 9-1,0 8-11-15,0 1-3 0,0-4-2 16,0 5-3 0,-2 1-2-16,-1-2 3 15,1-2-2-15,-3-1 2 16,-2 0-2-16,0-1 2 15,-2-1 4-15,0 1 6 16,-1 0-3-16,0-5 0 16,-4 0 0-16,2-2 1 15,-5 0-5-15,3-2-2 0,3-2 4 16,-4 0 3-16,6-2-4 16,-1-3-2-16,3 1-2 15,0-17-3 1,2 1 1-16,0 4-1 15,3-1 2-15,0 0-3 16,2-1 0-16,0 4 3 0,0 0 3 16,2 5-7-16,0-1-3 15,1-2 3 1,-1 1 0-16,1-4 2 16,-1 11 0-16,0 2 0 15,1-1 0-15,-1 1 0 16,8 2-3-1,2 0 2-15,2 2 1 0,-3-2 0 16,1-2 0-16,0-1 2 16,0 5-1-16,0-4-1 15,0 3 1-15,-2-2 1 16,2 1 3 0,-3 0 2-16,0 2-6 0,5-2 0 15,-2 6-1-15,3-2 2 16,-1-6-1-16,0 2 2 0,-2-2-2 15,0 1-1-15,-1 1 5 16,-1 0 4-16,0 2-7 16,-1 0-1-16,1-2 1 15,-1 0 1-15,1 0-6 0,-1 0 0 16,-1 0-10-16,1 0-2 16,3-1-19-16,-3 2-7 15,1-4-61 1</inkml:trace>
  <inkml:trace contextRef="#ctx0" brushRef="#br0" timeOffset="73">13871 9484 148 0,'-5'-5'55'0,"5"4"-30"0,0-2-29 15,0 3 8-15,3-2-7 16,-3 2 0-16,2-2-1 0,1-7 3 16,1 3 4-1,1 2-1-15,-2 8 6 0,-1-2 4 16,-2 1 0 0,0 1 3-16,0 0 1 15,0 2 2-15,0 3-4 16,-2-3 0-16,2 2-8 15,0 1-2-15,0-1-2 16,0 1 1-16,0 0-2 16,0 3-1-16,0 5 1 15,0-3-1-15,0 2-3 16,0-6 0-16,0 0-12 16,0-1-5-16,0-2-40 15,2-3-47 1,3-2 27-16</inkml:trace>
  <inkml:trace contextRef="#ctx0" brushRef="#br0" timeOffset="74">14107 9395 108 0,'0'15'41'0,"0"-15"-22"0,-5 2-14 0,5 0 11 15,0 0-7-15,-3 0-3 16,-1 6-3-16,-1 1 0 16,-5-1 0-16,1-1-1 15,-8-1-2-15,-1 3 3 0,-4-1-4 16,0 1 0-16,1-3 7 15,2 0 4-15,0 1 6 16,3-1 2-16,1 0-7 16,3 1-2-16,3-1-5 15,2 1-1-15,2-2-3 16,2 2-1-16,3-3 3 16,3 0 3-16,2 5 2 15,2-9 3-15,2 0-5 16,3 0-1-16,0 0 2 15,12 2 1-15,-3 4-6 16,0-6 0-16,-1 2-3 16,-4 2-2-16,-1-4-24 0,-2 7-9 15,-5-3-47 1</inkml:trace>
  <inkml:trace contextRef="#ctx0" brushRef="#br0" timeOffset="75">14097 8890 108 0,'-2'0'44'16,"-1"3"-24"-16,1-1-26 0,2 4 8 0,-3 0-2 15,1 0 0-15,-3 3-3 16,-2 2 2-16,0 1 12 15,0 1 5-15,-5 0-2 16,1 6 2-16,1-1-3 0,3 4 2 16,-5-1-8-16,2-2-2 15,3 2 1-15,7-2-5 16,0 0-1-16,7-2-7 16,3-2-3-16,2-5-60 15</inkml:trace>
  <inkml:trace contextRef="#ctx0" brushRef="#br0" timeOffset="76">14104 9036 188 0,'-7'19'71'0,"7"-17"-38"0,0 0-41 16,0-2 10-16,5 0-6 16,0 0 3-16,2 0 2 15,5-6 2-15,4 0-1 16,0-1-4-16,4 1 1 0,-1-1-8 0,-2 1-4 15,-1 0-22 1,-2-1-49-16,3 1 4 16</inkml:trace>
  <inkml:trace contextRef="#ctx0" brushRef="#br0" timeOffset="77">14253 8929 172 0,'0'1'66'0,"0"-1"-36"0,0 3-37 16,0-3 8-16,0 0-2 16,3 2 0-16,-1 0 1 15,1 0 0-15,-1 0 0 16,0 2 0-16,-2 0 0 0,0 3 0 0,-2 1 0 15,-3 3 2-15,0-1 1 16,-2 7 1-16,1 7 2 16,-1-6 3-16,2 1 2 15,-5-2-1-15,1 1 1 16,2-6-6-16,-1 0-3 16,4 1-4-16,1-2 1 15,8-3-1-15,0 1 0 16,2-3 4-16,0-1-10 15,0-2-4-15,3-3-74 16</inkml:trace>
  <inkml:trace contextRef="#ctx0" brushRef="#br0" timeOffset="78">14294 9112 196 0,'-7'2'74'0,"5"-6"-40"0,4 2-40 0,-2 2 14 0,5 0-7 0,-1-6-1 15,4-1 3-15,4 1 2 16,7 0-2-16,-3-1 5 0,1-3 2 15,-1-1-3-15,1 0-2 16,-3 3-5-16,1-1-2 16,-3 3 1-16,-1 2 0 15,-2 0-17-15,-1 2-8 16,-1 2-63-16</inkml:trace>
  <inkml:trace contextRef="#ctx0" brushRef="#br0" timeOffset="79">14610 8916 200 0,'-2'0'77'0,"-1"0"-42"0,3 0-39 15,0 0 13-15,0 0-10 16,0 0 1-16,3 2 0 16,-3 2 0-16,0 3 0 0,0-1 11 0,-3 2 7 15,1 3-5-15,0 1-2 16,-1 1-2-16,1 16-1 31,-1-3-4-31,-1-3-1 0,-4 0-8 0,1-1-4 16,-5-2-97-1</inkml:trace>
  <inkml:trace contextRef="#ctx0" brushRef="#br0" timeOffset="80">14261 9004 88 0,'-5'4'35'0,"2"-1"-18"0,-4 1-16 16,7-4 11-16,0 0-10 15,0 2-1-15,-2 0 3 0,0 0 2 16,0 7 9-16,-1-3 4 16</inkml:trace>
  <inkml:trace contextRef="#ctx0" brushRef="#br0" timeOffset="81">14237 9040 234 0,'0'-2'20'16,"3"0"-10"-16,1 0-5 0,3-1 1 16,0 2-1-16,0-3 2 15,3-1-4-15,0 1-2 0,4 0 0 16,0-1-1-16,5-1-29 15,-3 2-10-15,1 0-34 16</inkml:trace>
  <inkml:trace contextRef="#ctx0" brushRef="#br0" timeOffset="82">14762 8844 208 0,'-10'-2'77'0,"10"0"-42"0,0 4-41 15,0-2 14-15,3 2-9 16,1 0-2-16,1 2 2 16,0-4 0-16,2 3 1 15,0-2-3-15,0 6 0 0,1 1 2 16,-1 3 2 0,-2-1 2-16,-1 3 1 15,1 0-5-15,0 1 1 16,0 4 4-16,-3 6 2 15,-2 4-2-15,-5 2-1 0,-2-3-3 16,-5-1-1-16,-14-1-89 16</inkml:trace>
  <inkml:trace contextRef="#ctx0" brushRef="#br0" timeOffset="83">14954 8692 188 0,'-2'-17'71'0,"2"32"-38"0,0-21-36 0,0 6 13 0,2 0-9 16,0 0-1 0,3 8 2-16,0 7-1 15,0 0-3-15,0-1 1 0,-1 1 1 16,1 2 0-16,2 0 2 15,-2 4 1-15,0 2 1 16,2-2 2-16,0 2-1 16,0 3 0-16,-2 1-3 15,0 13 1-15,0 2-2 16,4 1-1-16,-9 5 3 16,-2-1 2-16,-5 1-2 0,-5 14 0 15,-5-6-1-15,-7-2-2 16,-5 0-4-16,-1-3-2 15,-3-5-88 1</inkml:trace>
  <inkml:trace contextRef="#ctx0" brushRef="#br0" timeOffset="84">15252 9494 128 0,'-3'-6'49'0,"3"4"-26"0,-12 0-27 0,17 0 10 0,-7-1-3 16,4 2 3-16,-4-2 6 16,4 1 4-16,0 2-8 15,1 0 7-15,-1-2 4 0,1 2-12 16,5 0-2-1,0 0 1-15,-1 0-1 16,0 0 0-16,0 4 1 16,-2 0 3-16,2 3-2 15,-2-1 1-15,0 3-5 16,0-1-2-16,-3 0 2 16,-2 3 0-16,-2 4 7 0,-3 4 4 15,-14-2-12-15,2 0-3 16,2-3-88-1,-5 1-53-15,1-4 58 16</inkml:trace>
  <inkml:trace contextRef="#ctx0" brushRef="#br0" timeOffset="85">15676 8977 156 0,'-7'2'60'0,"5"-2"-32"0,-1 2-26 0,3-2 12 16,0 4-7-16,0 1-2 15,0 1-11-15,0 11-4 16,3 1 5-16,-1 2 7 0,0-1 6 0,3 2-4 15,-2 0-2-15,-1 6 1 16,0 3 0-16,-2 0 3 16,0 0 3-16,0-1-4 15,-2-2-1-15,2 12 2 16,0-8 1-16,0-2-1 16,0-6-1-16,2-5-6 15,1-6 1-15,2-6 2 16,2-7 3-16,0-12 0 15,3-4 2-15,1-6 2 16,6-5 2-16,4-5 1 16,1-1 0-16,1-2-2 15,1-9-1-15,0-3-5 16,9 1-1-16,-2 5-1 16,-2-7-2-16,-4 7 1 15,2 6-1-15,-6 5-42 16,-2 3-17-16,-4 9-43 15</inkml:trace>
  <inkml:trace contextRef="#ctx0" brushRef="#br0" timeOffset="86">15636 9241 156 0,'-21'2'60'0,"9"-2"-32"0,7 2-28 16,5 2 10-16,5-4-2 15,0 0 2-15</inkml:trace>
  <inkml:trace contextRef="#ctx0" brushRef="#br0" timeOffset="87">15627 9239 301 0,'14'-6'20'0,"3"-1"-3"0,-1 1-10 0,3-3-3 15,0 1-2-15,7-2-2 16,0-2-10-16,0 2-4 15,1 0-42 1,-3 1-55-16,-3 1 21 16</inkml:trace>
  <inkml:trace contextRef="#ctx0" brushRef="#br0" timeOffset="88">16123 9114 212 0,'-7'2'82'0,"7"0"-44"0,0-2-49 0,0 0 13 0,2 3-4 16,5-3 1-16,-4 4 3 16,-1 0 3-1,8 2-7-15,-10 7 2 16,-3 6 3-16,1 4-3 16,-5 0 0-16,2 1 0 15,0-1 2-15,0-2-3 16,1 0-2-16,-1-4-42 15,0-2-20-15</inkml:trace>
  <inkml:trace contextRef="#ctx0" brushRef="#br0" timeOffset="89">16418 9150 148 0,'-8'2'57'0,"6"0"-30"0,0-2-32 15,2 0 12-15,-3 0-15 16,1 3-4-16</inkml:trace>
  <inkml:trace contextRef="#ctx0" brushRef="#br0" timeOffset="90">16386 9161 201 0,'-16'6'0'0,"0"-2"10"16,-1 0 6-16,-2 2-8 15,0 1-2-15,-1 4-4 16,-3-3-4-16,-3 1 1 0,4-3 7 16,3-2 6-16,5 0-4 15,3 0-2-15,1 3 1 16,3-1 2-16,2 0-2 0,3 1-2 15,7-3-2-15,-1 0 0 16,1 0-2-16,7 0-1 16,-3 1 5-16,3-1 4 15,0 0-1 1,0-1 1-16,0-1-5 16,2 0-3-16,-2 0-29 15,0 0-11-15,-3 2-47 16</inkml:trace>
  <inkml:trace contextRef="#ctx0" brushRef="#br0" timeOffset="91">16539 9258 220 0,'-36'12'85'0,"29"-7"-46"0,-3-1-46 0,8-2 16 16,-1 0-10-16,1 0-2 16,2-2-1-16,0 0 3 15,2-2 0-15,3 0 3 0,0 0 3 16,5-1-2-16,4 2 0 16,-2-6-3-16,2 3-3 15,1 0-7-15,-3 0-2 16,-4 1-79-1</inkml:trace>
  <inkml:trace contextRef="#ctx0" brushRef="#br0" timeOffset="92">16403 9422 224 0,'0'0'85'0,"5"0"-46"0,2-16-46 0,0 20 14 0,3-11-10 15,4 1 2-15,8 0-1 16,3-1 0-16,2 1 2 16,-1-2 0-16,-2 1 2 0,-1 1-14 15,3 0-5-15,3-1-73 16</inkml:trace>
  <inkml:trace contextRef="#ctx0" brushRef="#br0" timeOffset="93">16788 9163 192 0,'-5'2'71'0,"5"0"-38"0,2-4-41 0,-2 2 12 15,3 2-4-15,2 0 0 16,-3 3 0-16,0-2 2 15,1 4-1-15,-3-3 8 0,-3 15 11 16,1 3-4-16,-3-2-4 16,0 1 0-16,1 1-9 15,0 5-2-15,1 5-28 16,-2 0-11-16,3-8-56 16</inkml:trace>
  <inkml:trace contextRef="#ctx0" brushRef="#br0" timeOffset="94">16938 9370 192 0,'0'4'74'0,"5"0"-40"0,2-2-44 16,-2 7 9-16,2-3-13 15,2-2-4-15,0 0 7 16,1 7 4-16,-3-3 5 15,-2 1 1-15,-5-1 3 0,-3 1-12 0,-4 1-6 16,-3 1-46 0</inkml:trace>
  <inkml:trace contextRef="#ctx0" brushRef="#br0" timeOffset="95">17220 9169 208 0,'-2'0'79'0,"4"-4"-42"0,15 4-43 0,-12 0 14 0,7 0-12 16,0-2 1-16,2 2-1 15,-3 0 2-15,1 0 1 16,0 2 1-16,-2 0 2 0,-3 0-1 15,-2 4 2-15,-3 7-2 16,-2 0-1-16,-2 2 1 16,-5 2 1-16,-1-1 8 15,-11 3 3-15,0 1 9 16,3-4 4-16,2-1-17 16,2-4-6-16,5-3-6 0,2 1 2 15,2-3 2-15,3-2 4 16,15 0-9-16,-1-2-2 15,1-2-19-15,-2 0-7 16,1-2-27 0,1 2-54-16,-3-2 18 0</inkml:trace>
  <inkml:trace contextRef="#ctx0" brushRef="#br0" timeOffset="96">17584 9338 228 0,'0'2'88'0,"0"2"-48"0,14-1-49 0,-14-2 14 15,5 4-7-15,-1-1 0 16</inkml:trace>
  <inkml:trace contextRef="#ctx0" brushRef="#br0" timeOffset="97">17614 9387 359 0,'-7'23'5'0,"-5"0"-7"0,-1-2-1 16,-6-2-72-16,-15-2-56 15,5-2 43-15</inkml:trace>
  <inkml:trace contextRef="#ctx0" brushRef="#br0" timeOffset="98">17859 9121 156 0,'-7'1'57'0,"7"-1"-30"0,0 3-36 0,0-3 7 0,0 0-1 16,3 0 3-16,1-3-6 15,1 3-3-15,0 0 5 16,-3 0 1-16,1 0 5 0,-1 0 3 16,1-1 4-16,-1-2 0 15,-2 3 2-15,2-2 3 16,-2 2 3-16,5 0-7 16,-1 0-1-16,1-2-1 15,5 2 0-15,4-2 0 16,0 2 0-16,3 0-2 0,0-2-1 15,-3 2-3-15,-3 2 1 16,1 0 2-16,-2 2 2 16,-5 5 3-16,-5 2 4 15,-10 1-8-15,-2 1-3 16,-4 4 0-16,-1 4 0 16,3-2 10-16,0-2 6 15,2-5-6-15,2 1-2 16,1-3-9-16,4-1-1 0,0-1-3 15,5 3-2-15,5 0 3 16,0-1 0-16,2 3-2 16,0 6 0-16,0 8 4 15,-5-4 1-15,-2 0 0 16,-4 3 1-16,-8-3-13 16,-11 11-3-16,-16 0-106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7-12T22:42:20.7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2627 13145 148 0,'-6'18'55'0,"3"-18"-30"0,3 3-25 0,0-3 10 15,0 0 9-15,0 0 20 16,3-8-7 0,0 0-16-16,0 3-3 0,0-1-2 15,0 1 0-15,0 0 3 0,0 2 2 16,0 0 2-16,3 1-6 15,0-1-2-15,0 0-3 16,3 3 0-16,-6-2 2 16,6-1 2-16,0 0-3 15,3 1 0-15,0-1-3 16,6 1 2-16,5-4-4 16,1-2-2-16,0-2 0 0,0-1-1 15,-3-2 0-15,-3 0 0 16,2-6 0-16,-2-2 0 15,6-3 0-15,-3 3 2 16,3-3-1-16,-4 3-1 16,-2-3 1-16,0 3-1 0,-3-13 0 15,0 5 0-15,3 2 0 16,-3 3 2-16,-3 3-1 16,0 3-1-16,-1 2 1 31,-2 2-1-31,-3 1 0 15,0 3 0-15,0 2 0 0,-3 2 0 16,0 1 2-16,-3 3 1 16,0 2-1-16,0 0-2 15,-3 2-2-15,0 3 1 16,0 1 1-16,0 2 0 16,-3 0 0-16,3 15 0 0,-3-1 0 15,3-1 0-15,0-3 0 16,0 3 0-16,3-2 0 15,-5-1 0-15,2 1 0 16,0-3 0-16,0 5-3 16,0 3 2-16,0-3 1 15,3-2 2-15,0-4-1 16,0-1-1-16,0-1-2 16,0 0 1-16,0-2 1 15,0-1 2-15,0 1-1 16,0-1-1-16,3-2-2 15,0 0 1-15,-3 0-1 16,3-2 0-16,0-1 2 16,5 0 2-16,-5-2-3 0,6-1 0 15,0-2 1-15,0-2 0 16,0-4 0-16,3-1 0 16,6-4 0-16,6-8 0 15,-3-2 0-15,-1-3 0 16,1-2 0-1,0 0 0-15,0-4-3 0,-3 4 2 0,0-11 1 16,-3 5 2-16,-1 3-1 31,-2 0-1-31,-3 8 1 0,0 0-1 0,3 2 0 32,-9 3 2-32,6 3-3 0,-9 2 0 0,6 4 1 0,-6-1 0 31,-3 2 0-31,0 1 0 15,0 2-3-15,0 3 2 16,0 0 1-16,0 3 2 0,0 0-1 16,0 2-1-16,-3 0-2 15,0 3 1-15,0 3 1 16,0 5 2-16,0 7-3 16,-3 1 0-16,0 3 3 15,1 2 1-15,-1-3-1 0,0 1-2 16,3 4 1-16,3-1 1 15,3-4-1-15,3-2-1 16,6 0-2-16,3-6-1 16,2-2-1-16,16-5 3 15,0-6-51-15,3-2-19 16,-3-11-58 0</inkml:trace>
  <inkml:trace contextRef="#ctx0" brushRef="#br0" timeOffset="1">3616 12888 140 0,'-3'0'52'0,"3"-3"-28"0,0 3-22 0,0 0 14 15,0 0-1-15,0 0 3 16,0 0-6-16,0 0 1 16,0 0-8-16,0 0 4 0,0 0 1 15,0 0 1-15,3 13 3 16,-3-2-7-16,0 5-2 15,0 0 1-15,3 0 1 0,-3 2-3 16,3 3-3-16,-3 1 4 16,0-1 1-16,0-3 0 15,3 6-1-15,-3-3-3 0,0 6-2 16,0-4 5-16,0-4 1 16,0-3-18-16,0-3-6 15,0-5-43 1,-3-3-15-16,0-13-10 15</inkml:trace>
  <inkml:trace contextRef="#ctx0" brushRef="#br0" timeOffset="2">3869 12909 124 0,'-3'0'49'0,"6"0"-26"0,-6-3-27 16,3 3 8-16,0 0 4 15,0 0 5-15,0 0 9 0,0 0 4 16,0 0-6-16,-3 0-1 15,3 0-11-15,-6 3-1 0,3-3 0 16,-3 0-6-16,0 0 0 16,0 8-3-1,-3-8 0-15,0 0 4 16,-3 8 1-16,-6 5-1 16,0-2-2-16,-2-1-2 15,2 1 1-15,3-3-1 16,3 0 0-16,0-3 2 0,3 0 0 15,3 1 0-15,0-4 0 16,3 4-3-16,0-4 2 16,3 4 1-16,0-4 0 15,0 1-3-15,0 2 2 0,9 0 3 16,-3-2 1 0,0 0 3-16,0-1 8 15,-3 1 3-15,9 0 14 16,-3 2-13-1,0 0-2-15,0 3-8 16,0 0-3-16,0 3-2 16,2-1 0-16,1 1-4 0,0 2-2 15,3-2 4-15,0-3 1 16,-3 0-3-16,0-3 1 16,9 8 2-16,-1-10 1 15,-2-1-28-15,-21 9-107 16</inkml:trace>
  <inkml:trace contextRef="#ctx0" brushRef="#br0" timeOffset="3">3616 12435 76 0,'0'-2'30'0,"0"2"-16"0,3 0-19 16,-3 0 6-16,0 0 3 16,3 0 5-16,0 0 6 15,0-3 3-15,-1 0 2 16,1 3 0-16,0 0 4 15,-3 0 5-15,0 0-5 16,0 0-2-16,0 0-12 16,-3 3-4-16,0 0 0 0,3-1-3 0,-2 4-2 0,-1-4-3 0,0 12 1 31,0 4 3-31,0 1 5 0,0-3 4 31,0 2-6-31,0 1-3 16,3-4 1-16,0 1 0 15,0-2-4-15,3-4-1 0,0 1 1 0,0-3 0 16,0-3 1-16,3-2 0 31,2-3-3-31,1-6 2 0,6-2 1 0,6-2 0 16,-3-1 0-16,3 1 2 16,0-14-3-16,-1 0 0 15,1 3-1-15,-3-3 0 0,0 0 0 16,6 0 0-16,0 3 0 15,-9 3-2-15,-4-6 3 16,7 5 0-16,-3-4-2 16,-3 4 2-16,-3-2-1 31,-3 8 0-31,0 2 2 16,-3 3 2-16,-6 3-1 15,0 2-1-15,-9 8 1 16,9 9-1-1,-6-4 0-15,0 3 0 16,-3 3 0-16,3 0 0 16,3-5 0-16,-3 5 0 15,4 2 0-15,-4 1 0 16,3 5 2-16,-3 2 3 16,6-2-2-16,0 0 0 15,3-1-1-15,3-1 1 16,3-4-4-16,3-2 0 0,3-5 1 15,5-1 0-15,1-5 0 16,0-2 0-16,-3-3-20 16,0-5-9-16,-3-3-60 15</inkml:trace>
  <inkml:trace contextRef="#ctx0" brushRef="#br0" timeOffset="4">3654 12390 184 0,'0'0'71'0,"6"3"-38"0,15 0-39 0,-6-3 14 16,3 0-9-16,3 0-2 0,2-3 2 16,1-2 0-16,9 0 1 15,3-1 2-15,5 1 1 0,-5 0-6 16,0-1 0-16,-3-10-76 16</inkml:trace>
  <inkml:trace contextRef="#ctx0" brushRef="#br0" timeOffset="5">4134 12274 164 0,'-15'0'63'0,"15"3"-34"0,0-3-32 0,0 0 11 16,9 0-6-1</inkml:trace>
  <inkml:trace contextRef="#ctx0" brushRef="#br0" timeOffset="6">4151 12285 261 0,'15'8'2'0,"-3"-1"2"0,0 7 8 16,0-4 2-16,0 4 1 15,0 1 4-15,-3 1-11 16,0 3-2-16,-6 5-4 16,-3 5 1-16,-6 2-29 15,-12 7-9-15,-18 6-54 16</inkml:trace>
  <inkml:trace contextRef="#ctx0" brushRef="#br0" timeOffset="7">4476 12666 184 0,'-15'0'68'0,"12"0"-36"0,-3 2-29 0,3-2 17 15,0 3-10-15,0-3-1 16,3 0-7-16,0 0-2 0,0 0 0 16,3 0 8-16,3-3 5 0,0 1 5 15,3-1 1-15,3 0-4 16,3 1-1-16,3-1-4 16,11 0-1-16,4 1-3 15,0-4-1-15,0 1-3 16,-1 0 1-16,-5 0-4 15,3-1-2-15,-6 1-47 16,-4 0-21-16</inkml:trace>
  <inkml:trace contextRef="#ctx0" brushRef="#br0" timeOffset="8">4476 12803 120 0,'-6'0'46'0,"0"0"-24"0,3 0-19 0,0 3 12 0,0-1-5 15,0 1 0-15,0 2 9 16,0 1 5-16,0-4-12 15,0-2 0-15,3 0 1 0,0 3-9 32,0-3-2-32,0 0 2 0,0 0 5 15,0 0 4-15,0 5 2 16,0-5-2-16,0 0 2 16,3 3-8-16,0 0-4 15,0-1-2-15,3 1 1 16,-3-3-1-16,0 0-1 15,0 0 1-15,0 0-1 0,-3 0 13 16,3 0 6-16,0 0-7 16,3 0-2-16,0 0-6 15,0 0-3 1,0 0 0-16,0 0 1 16,0 0-3-16,0 0 0 15,2 0 1-15,1 0 0 16,-3 0 0-16,3 0 0 15,0 0 0-15,3 0 0 16,0 0 0-16,3-3 0 0,0 3 0 16,0-2 0-16,0 2-3 15,2-3 2-15,-2 3 1 16,0 0 2-16,0-3-3 16,0 1 0-16,-3-1 1 15,0 3 0-15,-3 0 0 16,3 0 0-16,2 0 0 15,-2 0 2-15,0 3-3 16,-3-1 0-16,-3-2-74 16,-18 0-82-1</inkml:trace>
  <inkml:trace contextRef="#ctx0" brushRef="#br0" timeOffset="9">5416 12629 148 0,'-9'0'57'0,"7"0"-30"0,-1 0-32 0,3 0 12 15,0 0-8-15,0 0-2 16,3-3 2-16,-1 0 2 15,1 1 0-15,3-1 10 0,0 0 6 16,-3 1 4-16,6 2 4 16,-3 0-9-1,0 0-4-15,3 0-5 16,6 0-2-16,6 0-1 16,0-3 0-16,0 0 0 0,-1 1 0 15,1-1-5 1,3 0 1-16,-3 3 0 0,6 0 2 15,2 0-1-15,-2-2 2 16,0-1-4-16,0 1 0 16,0-4 3-16,-1 1 1 15,4 0-4-15,9-1 1 0,-3 1 0 16,-1 0 2-16,-2-1-1 16,0-1 2-16,-4 1-2 15,7 6 2-15,0-8-2 16,-3 8-1-16,-1-5 1 15,7 5-1-15,-6-5 0 16,6-1 0-16,5 4-3 16,-2-1 2-16,-3-5 1 0,-1 0 2 15,-2 0 1-15,3 0 1 16,-1 3-5-16,-2 0 1 16,0 0 0-16,0 2 0 15,-4 3 0-15,1-3 0 0,9 3 0 16,-4 3 0-16,-2 0 0 31,0-3 0-31,0 7 0 16,2-1 2-16,7-1-1 15,-6-2-1-15,-1-1 1 16,1 1 1-16,0 0-1 16,8-1 2-16,-2 1-2 15,0-3 2-15,-4 0-2 16,-2 0 2-16,9 0-4 0,-7 0 0 15,1 0 3-15,0 0 3 16,-4 0-4-16,1 0-1 16,9 0-2-16,-4-5 0 15,1-1 2-15,-3 4 0 16,2-4 0-16,1 1 2 16,-3 0-1-16,-1 0-1 15,-2-1 1-15,0 4-1 16,2 2 0-16,4 0 2 15,-3 0 1-15,-4 0 1 16,-2 0-2-16,0 0-2 16,8 0 1-16,-2-3 1 0,-3 0-1 15,-1 3 2-15,1 0-4 16,3 0 0-16,8 0 1 16,-5 0 0-16,9 0 0 15,-7 0 0-15,4-2 0 16,-1-1 2-16,-5 0-3 15,0 3-2-15,-1 0 2 16,-2 0 0-16,6 3 1 16,-1-3 2-16,-2 0-1 15,-3 0-1-15,-4-3 1 16,13 1-1-16,-3-1 2 16,2 0 3-16,-2 1 0 15,2 2 0-15,4 0-3 16,-6-3 1-16,2 0-2 0,-5-2 2 15,8-3-2-15,-5 0-1 16,0 0 3-16,-4 0 0 16,1 1-4-16,9-1-1 15,-7 0 1-15,-2 2 2 16,-4 1 0-16,-2 0-1 16,12 2 3-16,-10 0 0 0,-2-10-1 15,0 11-2-15,0-9 1 16,-1 3 1-16,10-3-1 15,-3 6 2-15,-7 0-7 16,-2 0 1-16,0-3 1 16,2 0 1-16,7 0 3 15,-3 3 1 1,-4 2-1-16,1 0-2 0,-3 1 1 0,5-1 1 16,-2 3-3-16,3 0-2 31,-6 0 6-31,-1-3 5 0,-5 1-2 15,0 2-1-15,3-3-2 16,2 0-3-16,1 3 1 16,-3 0-1-16,-1 0 0 15,1 0 0-15,-3 0 0 16,3 0 0-16,2 0 0 16,-2 0 0-16,0 0 0 15,-3-2 2-15,-4 2-1 16,1 0-1-16,6 0 1 15,3 2 1-15,-4 1-1 16,1 0-1-16,0-1 1 16,3-2 1-16,-4 0-3 15,4 0 0-15,3 0 1 16,-3 0 2-16,-4 0-1 0,-2 0-1 16,-3-2 1-16,-3 2-1 15,5 0 4-15,4-3 2 16,-6 3 0-16,0 0 1 15,-3 0-4-15,-1 0-2 16,1 0 2-16,-3 0 0 16,0 0-1-16,-3-3-2 0,-3 1 3 15,-1-1 0-15,-2 0-1 16,-3 3 1-16,-3-2-2 16,-6-1-1-16,-6 0-87 15,-9-4-39-15</inkml:trace>
  <inkml:trace contextRef="#ctx0" brushRef="#br0" timeOffset="10">6467 12988 124 0,'-24'0'49'0,"45"-8"-26"0,-36 8-23 0,12-5 10 15,0 0 0-15,0 2 17 16,-6 1 0-1,3-4-13-15,3 4 5 0,1-1 4 0,7 0-12 16,16-5-6 0,6 3-1-1,3 0 1-15,3-3-2 16,2 0-2-16,4 3 0 16,0-1-1-16,2 1 0 15,4 0 2-15,6 0-3 16,-1-1 0-16,-5 1 3 15,-3-3 1-15,-10 3-34 16,1-3-17-16</inkml:trace>
  <inkml:trace contextRef="#ctx0" brushRef="#br0" timeOffset="11">6414 12978 132 0,'-27'0'49'0,"24"2"-26"0,-3-2-18 0,6 0 13 16,0 0-15-16,0 0-3 16,0 0-1-16,0 0 2 15,0 6 0-15,3-1 2 0,0 0 0 16,0 1-1-16,3 2 1 15,6 0-2-15,5-3 2 16,1 3 4-16,0 0 6 16,0 2-3-16,3 1 0 15,0-1-6-15,3-2-1 0,5-2-1 16,1-1-2-16,0 0-2 16,0-2 1-16,-4 0 3 15,1-1 1-15,-3 1-1 16,-3-1-2-16,-3 1 1 15,-3 2 1-15,-6 6-1 0,-4 0-1 32,-5 4 3-32,-3-1 0 15,-2 2-4-15,-7-6 1 16,0 3 2-16,-3-2 1 16,-6 5-1-16,-3-3-2 15,-3 0 7-15,1 3 5 16,-1 0-4-16,-3 0-2 0,-3-3-3 15,1-5-3-15,2 8 1 16,6-5-1-16,6-4 0 16,3-1 2-16,6-1-3 15,3 0 0-15,9 1 1 16,12-4 0-16,3 1 2 16,3 0 3-16,3-1-2 15,6-2 0-15,2 0 1 16,7-8 2-16,6 0-5 15,5-2-3-15,10-1 5 16,-4-2 5-16,-2 0-4 16,-1 2-2-16,-5 1-1 15,-3-1 1-15,-10 6-34 16,-5-1-13-16,-6 6-55 16</inkml:trace>
  <inkml:trace contextRef="#ctx0" brushRef="#br0" timeOffset="12">6592 13949 228 0,'-6'0'85'0,"9"0"-46"0,-3-3-41 0,0 3 14 16,6-2-11-16,0-4 0 16,0-2-1-16,6 0 2 0,3 0-1 15,-3-5-1-15,0 0 3 0,0 2-4 16,-1-4 0-16,1 1 1 16,0 4 2-16,0 2-3 15,0 8 0-15,0 0 1 16,-3 0 0-16,0 2 0 15,0 6 0-15,0 0 0 16,0 3 0-16,-3 2 2 0,0 6 1 16,-3 2-1-16,-3 3-2 15,0 5-2-15,-3 5-1 32,-3 3 10-32,-3 0 8 15,-3-5 3-15,-3 8 4 16,-6-6-6-16,-6-2-1 15,0-6-5-15,-2-7 1 16,-1-6-26-16,-6-16-12 16,-5-13-50-16,8-7-21 15,3-12-2 1</inkml:trace>
  <inkml:trace contextRef="#ctx0" brushRef="#br0" timeOffset="13">6744 13594 144 0,'-6'21'55'0,"6"-21"-30"0,0-15-18 15,0 20 13-15,3-8-8 16,0 1-2-16,0-1 1 15,3 0 3-15,0 9-8 16,0-6 12-16,0 0 5 16,3 0-5-16,0 0 0 0,0 0-5 15,-1 5 0-15,1 0-7 16,0-2-2-16,-3-1-73 16,6-2-30-16,-6 11 3 15</inkml:trace>
  <inkml:trace contextRef="#ctx0" brushRef="#br0" timeOffset="14">7429 12975 160 0,'-9'0'63'0,"9"0"-34"0,-3-2-30 15,3 2 15-15,0 0-10 16,0 0 0-16,0 0 4 15,0 0 3-15,0 0-6 0,0 0 4 0,0 0 3 16,0 5-6-16,-3 0-1 16,0 3 1-16,0 5 3 15,0 3 2-15,-6 5 1 16,0 3 0-16,-6 11 0 16,3-1-4-16,0 3-3 15,3 0-5-15,3 8 0 16,0-5 0-16,0-1 2 15,0 1-3-15,3-3 0 16,1-5-10-16,-1-6-5 0,0-7-34 16,3-14-72-1</inkml:trace>
  <inkml:trace contextRef="#ctx0" brushRef="#br0" timeOffset="15">7315 12986 140 0,'-20'0'52'0,"20"0"-28"0,0-3-28 16,9-5 5-16,-1 0-2 15,7-2 1-15,0 2 0 16,3 0 0-16,-3 2 6 0,0 1 6 16,0 3-4-16,0-4 0 15,3 1 2-15,-4 0 1 16,4 5-1-16,3-3-1 16,3 0-8-16,-3 3-2 15,0 0 2-15,-4 0 1 0,1 8 0 16,0 6-2-1,-3-4 1-15,0 1-1 0,-3 2 8 16,-6 0 5-16,-3 3 5 16,-6 5 3-16,-3 3 2 31,-3 0 3-31,-6 8-3 16,-6-3 0-16,-3-3-12 15,1-10-7-15,-7-5-44 0,0-17-21 16,-6-4-55-1</inkml:trace>
  <inkml:trace contextRef="#ctx0" brushRef="#br0" timeOffset="16">7970 12846 80 0,'-3'-3'30'0,"6"3"-16"0,3-5-12 0,-3 5 9 15,0-3 2-15,6 0 4 16,-9 1-3-16,0-1 2 16,0 0-3-16,0 1 2 15,-3-1-2-15,3 0 0 16,-3 1-7-16,3 2-4 0,-3-3 1 0,3 3-2 16,0-3 2-1,0 3-4-15,0-2 0 0,0-1-1 0,-3 3 0 16,0 0 2-16,0 0 2 15,3 0-1-15,-3 0 2 16,3 0-2-16,0 0-1 16,0 0 1-1,0 0 1-15,0 0-1 0,0 0-1 0,0 0 1 32,0 0 1-32,0 0 3 15,0 0 4-15,0 0-2 16,3 0 1-16,0 0-7 0,0-2-1 0,0-1 0 15,0 3 0-15,0-3 0 32,-3 1 0-32,0 2 0 15,6 0 0-15,-6 0 2 0,0 0-3 16,0 0 0-16,0 0 1 16,-3 0 2-16,3 0-1 0,-3 0 2 15,0 2-2 1,0 1-1-16,0 0 1 15,0-1-1-15,0 1 0 16,-3-3 2-16,3 2-3 16,0-2 0-1,-3 0 1-15,0 0 0 16,1-2 0-16,-1 2 2 0,0-3-1 16,0 3-1-16,-3 0 3 15,0 0 0-15,3 3-1 16,0-1 1-16,3 1-4 15,-3-3 0-15,6 3-1 16,-3-1 0-16,3 4 0 16,0-4-2-16,0 4 3 0,-3-4 0 15,0 4 1 1,3-4 0-16,-3 4 0 16,3-1 2-16,0 3-3 15,0-3-2-15,3 0 2 16,0 1 2-16,0-1 0 15,-3 3-1-15,0 2-2 16,0 1 1-16,0 5-1 0,-3 0-2 16,0 2 0-16,0 1 3 15,0 2 0-15,0 0 1 16,0 3-3-16,0 2 2 16,0 4 1-16,0-4 0 15,0 0 0-15,0-2 0 0,0 0 0 16,0 3 2-16,3-6-3 15,-9-3 0-15,3 1 1 16,0-3 2-16,3 5-1 16,1 0-1-16,-1-3 3 15,-6-2 0-15,3-2 3 0,0-1 1 16,3-3-3-16,-3-2-3 16,12-2 2-16,-3-1 0 15,0 0-1-15,0-2 1 16,6-1 4-1,2 4-1-15,1-1-1 16,-3 0 0-16,3 1 1 16,-3-1-1-16,3 0 2 15,0 1 0 1,0-1 1-16,3-3-4 16,0 1-1-16,5 2 3 15,4 1-10 1,-6-1-2-16,-3-2-57 15</inkml:trace>
  <inkml:trace contextRef="#ctx0" brushRef="#br0" timeOffset="17">8092 13028 148 0,'-9'0'55'0,"9"0"-30"0,0-3-25 0,0 3 10 16,0 0-9-16,0 0 0 15,0 0-1-15,0 0 0 0,0 0 0 16,0 0 8-16,3 3 5 0,0 2-2 15,3 3 1-15,0 0-5 16,0 3 1-16,3-3 1 16,0 0 2-16,3 2 6 0,0-2 1 15,0 0-7-15,0 0-2 16,-3-3-3-16,0 1 1 16,5-1-15-1,7 6-13-15,-6-3-5 16,-3-1-31-1,-3-4-53-15,3 0 17 16</inkml:trace>
  <inkml:trace contextRef="#ctx0" brushRef="#br0" timeOffset="18">8330 13028 128 0,'0'-3'49'0,"0"6"-26"0,0 0-20 15,0-1 10-15,0 4-8 16,0-1-1-16,-3 0 2 31,1 1 1-31,-1-1-3 0,0 3 8 0,0 0 5 0,0 0 2 16,0 0 1-16,3 0-5 15,-3-1-1-15,3 1-8 0,0 6-4 16,0 2-1-16,0-1 1 16,-3 1-1-16,-6 3 2 15,0 2 4-15,-6 3 6 16,0 0 8-16,-3 5 7 15,-6 2-11-15,1-1-4 16,-1-1-13-16,-3-3-2 16,3-5-68-16,-3-5-28 15,7-5-6 1</inkml:trace>
  <inkml:trace contextRef="#ctx0" brushRef="#br0" timeOffset="19">8307 13518 104 0,'0'0'38'0,"3"2"-20"0,0-2-17 0,0 3 8 0,0-3-1 15,3-3 0-15,-1 1-9 16,1-4-1-16,0-2 4 15,0 0 4-15,0 0-3 16,0 1-2-16,0 1-3 16,0-2 1-16,0 3 1 15,0 0 2-15,0-1-1 0,0 4-1 16,-3-1 3-16,0 0 2 16,-3 3 4-16,0 0 5 15,0 0-8-15,0 0-1 16,0 6-3-16,0 2-2 0,0 2 3 15,0 1-2-15,0-1 2 16,-3 4 2-16,0-1 4 16,-3 0 5-16,0 3 1 15,-3 0-6-15,-3-3-1 16,0-2-2-16,-9-3 1 16,-2-3-15-16,-1-13-5 0,3-3-39 15,3-2-50 1,6 0 21-16</inkml:trace>
  <inkml:trace contextRef="#ctx0" brushRef="#br0" timeOffset="20">8402 13290 148 0,'-3'3'55'0,"6"-6"-30"15,-3 3-25-15,0 0 13 0,0 0-9 16,0 0 0-16,0 0-2 16,0 0 1-16,6 0-2 15,-3 3 13-15,0-3 5 0,3 2-5 16,6-2-1-16,-3 0-9 16,0 3-3-16,5 0-17 15</inkml:trace>
  <inkml:trace contextRef="#ctx0" brushRef="#br0" timeOffset="21">8566 13107 160 0,'-9'6'63'0,"12"-4"-34"16,0 1-36-16,-3-3 10 0,6 0-3 16,3 0 0-16,-4 0 6 31,4-3 6-31,0 1-6 15,3-1 1-15,0-2 3 0,0 0-4 0,6-1-1 16,6 1-2-16,-6-3 0 16,-1 3-24-16,-2-1-8 15,-3 1-50 1</inkml:trace>
  <inkml:trace contextRef="#ctx0" brushRef="#br0" timeOffset="22">8578 13277 192 0,'-6'2'74'0,"12"1"-40"0,-3-3-42 15,2 0 12-15,1 0-6 16,3-3 0-16,0-2 2 15,3 3 2-15,-3-4-1 16,6 1-3-16,0-3 1 0,6 0 1 16,-3 0 0-16,-4 3-5 15,4-8-1-15,-3 5-118 16,0 0 38 0</inkml:trace>
  <inkml:trace contextRef="#ctx0" brushRef="#br0" timeOffset="23">8911 12988 180 0,'-15'3'68'0,"12"0"-36"15,3-1-40 1,0-2 12-16,9 6-2 0,0-1 1 0,-3 3-4 16,0 0 1-16,0 2 0 15,-3 1 0-15,0 5 0 0,-3 5 0 16,0 0 2-16,0 6-1 15,0-4-1-15,-6 1-8 16,0-3-45 0,0-5-44-1,3 3 26-15</inkml:trace>
  <inkml:trace contextRef="#ctx0" brushRef="#br0" timeOffset="24">9116 12988 88 0,'0'3'33'0,"0"0"-18"0,3-1-9 0,-3-2 11 16,0 0-14-16,0 0-3 16,0 3 1-16,-3 0 1 15,-3-1 0-15,-3 4-2 16,0-1 12-16,-2 3 4 16,-4 2 3-16,0 4 1 0,0-4-7 15,3 1 0-15,0-3-8 16,3 0-1-16,3-3 0 0,0 0 4 15,3 1 3-15,6-1 9 16,3-3-4 0,0 1 1-16,3 0-8 15,3-1-1-15,3 1-4 16,0 0-1-16,0-1-3 16,-3 1-1-16,5 2-10 15,-2 3-3-15,-3-2-158 31,6-6 78-31</inkml:trace>
  <inkml:trace contextRef="#ctx0" brushRef="#br0" timeOffset="25">9316 12663 144 0,'-3'-3'55'0,"3"1"-30"0,0 2-23 0,0 0 14 0,0 0 5 15,0 0 7 1,0 0-6-16,-3 0-3 0,3 2-11 15,0-2-5-15,-3 6 0 0,3 4-2 16,0 9-1-16,0 2 1 31,0 3-1-31,0 5-3 16,0 3 2-16,0 7 3 16,-3 4 1-16,3-1-1 15,0 0-2-15,-3 9 1 16,3-1 1-16,-3 3-3 0,3 0 0 15,-3 5 1-15,0-5 2 16,0-3-3-16,0-2 0 16,0 5 1-16,3-1 2 0,0-7-3 15,0-8 0-15,0-5-6 16,0-5 0-16,-3-6-61 16,3-8-53-1,0-5 36-15</inkml:trace>
  <inkml:trace contextRef="#ctx0" brushRef="#br0" timeOffset="26">9515 13028 192 0,'-9'0'74'0,"9"3"-40"0,0-3-40 0,0 0 12 16,0 0-6-16,3 5 2 16,3 3 1-16,3 0 1 15,0 2-2-15,3 4-2 0,6 2 3 16,-3 10-2-16,5-2-1 15,-2 5 5-15,3 0 1 16,-3 3-2-16,-3-3-3 16,-3 0 2-1,0 0 2-15,0-2-15 16,0-6-8-16,-6-5-73 16</inkml:trace>
  <inkml:trace contextRef="#ctx0" brushRef="#br0" timeOffset="27">9804 13047 196 0,'-6'8'74'0,"3"-1"-40"0,-3 4-40 0,3-3 14 0,0 0-7 15,-6 8-1-15,-3 0 18 16,-3 10 10-16,-8 1-14 16,-10 2 2-16,3 0 0 0,0-3-21 15,3 6-9-15,1 0-35 16,2-6-16-16,6-2-26 16</inkml:trace>
  <inkml:trace contextRef="#ctx0" brushRef="#br0" timeOffset="28">9950 13467 148 0,'-15'6'55'0,"12"-6"-30"0,0 0-25 0,3 0 10 15,0 0-6-15,0-3-3 16,3 0 0-16,0-2-1 16,3 0 0-16,0-1-3 0,0-4 2 15,3-1 1-15,0-2 0 16,-3 0 0-16,2 2 0 16,-2 3 0-16,0 3 2 0,0 2-1 15,9 14 8 1,-3 0 2-16,0-1-6 15,-3 1-2-15,-3 2 0 16,0 3 2-16,-3 2 0 16,-9 3 0-16,0 9 3 15,-3 4 3-15,-3 0 7 16,0-2 6-16,-3-3-9 16,0-5-1-16,-2-3-8 0,2-8-2 15,-6-7-26-15,-6-6-11 16,3-6-38-1,3-23-46-15,4 0 33 0</inkml:trace>
  <inkml:trace contextRef="#ctx0" brushRef="#br0" timeOffset="29">10009 13126 208 0,'0'8'79'0,"3"13"-42"0,0-10-43 16,3-1 9 0,6 1-4-16,-3-6 1 0,0 0 2 15,9 3-1 1,-6-2-1-16,-3-1-6 0,0 3-4 15,-3-3-76 1</inkml:trace>
  <inkml:trace contextRef="#ctx0" brushRef="#br0" timeOffset="30">10301 13475 172 0,'0'0'66'0,"3"0"-36"0,0 3-35 16,6 2 5-16,0 0-8 16,3 1 10-16,-3-1 5 15,0 0-2-15,-1 3-5 0,-2 0-1 16,-3 3 1-16,-3 7 2 15,-3 11 1-15,-8-5 3 16,-10 0-27-16,0-3-11 16,0-5-39-1</inkml:trace>
  <inkml:trace contextRef="#ctx0" brushRef="#br0" timeOffset="31">10477 13018 108 0,'-3'-3'44'0,"6"3"-24"0,-3 0-17 16,0 0 12-16</inkml:trace>
  <inkml:trace contextRef="#ctx0" brushRef="#br0" timeOffset="32">10488 13012 229 0,'9'-5'31'0,"0"0"-15"16,-3-6-10-16,6-2-4 15,0 5-5-15,-3-5 2 0,0 2 1 16,0 3 2-16,-3 3-3 0,0 0 0 15,-3 2 1-15,0 0 2 16,-3 11 16 0,0 3-7-16,0-1 0 15,0 1-7-15,-9 2-1 16,0 0-1-16,-3 3-2 16,0 3 5-16,0 2 1 15,3 5 2-15,0-2 0 16,3 3-4-16,0-1-1 15,3-2-1-15,0-3-2 0,0-2-2 16,3-1 1-16,0-5 1 16,3 1 2-16,6-4-1 15,0 3-1-15,6 1-2 16,-3-6 1-16,0 0-1 16,0-3 0-16,3-3 4 15,0-2 3-15,0-5 0 16,-1-3 0-16,4-5-3 15,-3-8 1 1,6-8 0-16,-3 0 1 0,6 0-2 0,-3-1-2 16,-4 4 1-16,-2 0 1 15,-3 2-3-15,-3-3 0 16,0-2 1-16,-3 3 0 16,-3 2 0-16,-3 5 0 15,0 1 0-15,-9 5 2 16,0-1-6-16,-6 6-1 15,0 3-1-15,0 0 2 16,-2 2-1-16,2 3 4 16,0 6 0-16,0-1 1 15,3 0 0 1,-3 6 0-16,3 2 0 16,0 0 0-16,0 0-3 15,-2 1 2-15,2-1 1 16,0-3 2-16,3 1 1 15,3 0 3-15,9-1-1 16,0 1 0-16,3-1-1 16,3 1 0-16,3-3 0 15,0 0 2-15,2 0-5 0,1-6-1 16,9-2-40-16,3-2-15 16,0-1-46-1</inkml:trace>
  <inkml:trace contextRef="#ctx0" brushRef="#br0" timeOffset="33">11054 12703 108 0,'0'-16'44'0,"3"16"-24"0,0-3-24 0,-3 3 10 0,3-3-7 16,-3 1 0-16,0-1 1 15,0 3 0-15,0 0 13 16,0 0 6-16,-3 0 2 15,0 3 2-15</inkml:trace>
  <inkml:trace contextRef="#ctx0" brushRef="#br0" timeOffset="34">11039 12705 271 0,'-21'24'11'0,"3"-3"-4"15,4 3-3-15,2-3 2 16,3-2 3-16,3 7 0 16,0 6-7-1,3-6-1-15,3 1-6 16,9-6 1-16,6-2-29 15,0-4-11-15,-1-1-32 16</inkml:trace>
  <inkml:trace contextRef="#ctx0" brushRef="#br0" timeOffset="35">11078 12840 164 0,'-9'8'63'16,"6"-3"-34"-16,6-2-36 0,-3-3 8 0,3 3-5 15,3-3 3-15,3 0 2 16,0 0 2-16,3-3-1 15,0 0-2-15,5 1 3 0,1-1-4 16,3 1-2-16,-3-1-16 16,0 0-7-16,-3 1-38 15</inkml:trace>
  <inkml:trace contextRef="#ctx0" brushRef="#br0" timeOffset="36">11191 12713 176 0,'-21'0'68'0,"21"6"-36"0,0 15-37 0,-3-13 10 15,3-3-5-15,0 3 0 16,-3 2 0-16,0 1 0 15,0 0 0-15,-3 4 0 0,0 1 0 16,-3 0 11-16,3 0 7 0,0 5 0 16,1 0 1-16,-1-2-6 15,6-3 0-15,3 0-10 16,2-3-2-16,1 0-10 16,3-2-2-16,6-3-27 15,9-3-11-15,0-5-36 16</inkml:trace>
  <inkml:trace contextRef="#ctx0" brushRef="#br0" timeOffset="37">11337 12864 148 0,'-3'0'57'0,"6"5"-30"0,0-5-25 0,-3 0 12 0,6 0 2 15,0 3 2-15,3-3-7 16,0-3-2-16,5 1-5 16,1-1-1-16,3 0 3 0,0 1-5 15,-3-1-1-15,-3 3-11 16,0-3-5-16,-3 1-43 16,0-1-43-1,0 3 29 1</inkml:trace>
  <inkml:trace contextRef="#ctx0" brushRef="#br0" timeOffset="38">11602 12671 124 0,'0'5'46'0,"3"0"-24"0,-3 17-26 16,0-17 21-1,3 11 4-15,-3-3 23 16,0 0 9-16,0 3-14 16,0 0-6-16,0-3-19 15,-3 3-4-15,3-3 0 0,0 3-11 0,0-3-3 16,3-2-14-16,9 8-105 31</inkml:trace>
  <inkml:trace contextRef="#ctx0" brushRef="#br0" timeOffset="39">11756 12647 136 0,'-2'-3'52'0,"2"3"-28"0,0-2-28 0,0 2 10 16,5 0-5-16,1 0 2 15,0-3-4-15,0 3 0 16,3 0 1-16,0 0 0 0,0 3 2 16,0-1 1-16,0 1 3 15,6 2 1-15,0 1 3 0,-3 7-1 16,6 0 2-16,-4 6-2 0,-2-1 2 16,-3 3-2-16,0 3 0 15,-3 0 3 1,-6 2 3-16,-6 9-6 0,-9-3-1 15,0-1-2-15,1-2 1 16,-4-5-31-16,0-3-13 16,3-5-54 15</inkml:trace>
  <inkml:trace contextRef="#ctx0" brushRef="#br0" timeOffset="40">12081 12586 268 0,'-30'3'101'0,"30"0"-54"0,0-3-59 16,0 0 15-16,6-3-18 15,0 0-6-15,6-2 1 16,9-8 1-16,-3-1 11 16,0 4 4-16,-4 2 6 0,1 0-1 0,-3 3-1 15,-3 2 3-15,0 0 0 16,0 9 7-1,-3-1 0-15,0 3-1 16,0 3-5-16,-3 2-3 16,0 5 0-16,-3 6 1 15,0 13 1-15,-3 3 3 16,0 2-1-16,0-2 2 16,0 10-4-16,0-2-2 15,0-3-3-15,0 2 1 16,0 12 1-16,0-4 0 15,0 1 0-15,0 2 2 0,0 3-1 16,0-8-1-16,0-3 1 16,0-2-1-16,0 2 6 15,0 0 6-15,-3-5 5 16,0-8 2-16,-3-5 7 16,0-3 6-16,-2 0 0 15,-4-2 1 1,-3-4-12-16,-3 4-3 15,-6-6-15-15,-17-5-4 16,-4-3-64-16,-12-18-27 16,-14-3-57-1</inkml:trace>
  <inkml:trace contextRef="#ctx0" brushRef="#br0" timeOffset="41">5899 11197 168 0,'-12'-2'66'0,"9"-9"-36"0,0 3-31 15,3 8 12-15</inkml:trace>
  <inkml:trace contextRef="#ctx0" brushRef="#br0" timeOffset="42">5890 11176 297 0,'9'0'18'0,"8"-3"-10"16,7 1 0-16,0-1 2 0,6 3-6 16,3 0-2-16,5 0-1 15,4-8-1-15,3-2 0 16,-1 2 2-16,4 0-1 16,5 0-1-16,-5 5 1 15,-6-2 1-15,-7 0-34 0,-5 5-16 16</inkml:trace>
  <inkml:trace contextRef="#ctx0" brushRef="#br0" timeOffset="43">6053 11176 116 0,'0'-3'46'0,"-3"11"-24"0,3-10-24 0,3 7 11 0,-3-2-6 15,-3-1 0-15,0 1 10 16,-3 0 3-16,-5 2 1 16,-4 0 2-16,0 0 1 15,0 3 0-15,0 0-11 16,0 0 1-16,-3 3 3 0,3-1-1 16,1-2 1-16,2 0-3 15,3-2-1 1,3-1-3-16,0-3-1 15,3 1-1-15,3 0 0 0,0-3 4 16,3 2 3-16,3 1-4 16,3 0-2-16,0 2-5 15,3 0 0-15,2 1 0 0,7-1 0 16,3 0 0-16,0 0 2 16,3 1-1-16,-1-1-1 15,4 0-2-15,0 6 1 16,-3-8 3-16,-3 5 1 15,-4 7-6-15,-2 1-2 16,-3-3-3-16,0-2 2 16,-6 0 2-16,-6 2-1 15,-6-3 4-15,-6 4 2 16,-9 2 2 0,0-1 3-16,-3 1-5 15,1 3-1-15,-4-3 0 16,-3 2 2-16,-3 1-6 15,1-3-1-15,2 0 4 16,3-3 2-16,3 0 1 16,0 0 1-16,6 0-2 15,3 1-1-15,4-1 1 16,2 0 1-16,6-2 1 16,6-1 3-16,5 1 3 15,13-3 5-15,6-3-6 16,6 0 0-16,8-5-2 0,4 0 1 15,6 0-4-15,2-2-2 16,10-1 0-16,-7 0-1 16,-2 1-5-16,-7-1 1 15,-2-2-60-15,-9 2-26 16</inkml:trace>
  <inkml:trace contextRef="#ctx0" brushRef="#br0" timeOffset="44">6095 12218 92 0,'-6'6'35'0,"6"-6"-18"0,-3 2-9 0,3-2 11 0,0 0-7 0,0 0 1 16,0 0-8-16,6-2-3 31,-3-1 7-31,0-2 4 0,0 0-6 16,0-1 0-16,0 1 0 0,3 0 1 15,0-3 2-15,0 2-5 0,0 1-3 16,0 0-4-16,0 2 1 16,6 1 1-16,-3-1 0 15,-4 3-5-15,1 0-1 16,0 3 7-16,0-1 4 0,0 3-2 15,-3 1 0-15,0 2-1 16,6 0-2-16,-3 0 1 16,3 18 1-1,-9 1 1-15,-3-4 3 16,-3 1 1-16,3 3 1 16,-6-4 0-16,0-1 0 15,0-4 2-15,0 6-3 16,-2-3 1-16,-1 0-3 15,-3-5 0-15,-3-3-6 0,0-2 1 16,-6-11-27-16,-6-8-11 16,4 0-50-1</inkml:trace>
  <inkml:trace contextRef="#ctx0" brushRef="#br0" timeOffset="45">6146 11978 144 0,'-3'5'55'0,"0"-8"-30"0,3 6-21 0,0-3 13 16,0 0-4-16,0 0 2 16,0 0 1-16,6 0 2 15,0 0 21 1,6-3-22-16,2 1 2 0,1-1-4 16,-3 0-8-16,3 1-4 15,-3-1-2-15,-3 3 1 16,0 0-19-16,-3 3-6 15,-3 2-85 1</inkml:trace>
  <inkml:trace contextRef="#ctx0" brushRef="#br0" timeOffset="46">6806 11208 192 0,'3'0'74'0,"0"2"-40"0,0 4-40 15,3-4 12-15,0 4-11 0,0-1 1 16,6 0 0-16,6 1 2 16,0-1 1-16,-3 0 3 15,3 3 1-15,-1 0 3 0,-2 0 3 16,0 0 2-1,0 0 1-15,-3 0-2 16,6 2-1-16,-6 1 1 0,0 5 1 16,0 5 1-16,3 0 2 15,-1 0-5-15,1-2-1 16,0-3-4-16,-3 0-1 16,0-6-1-16,-3 1 1 15,-3-3-4-15,0-3 0 16,-3-2-37-16,-6-1-14 0</inkml:trace>
  <inkml:trace contextRef="#ctx0" brushRef="#br0" timeOffset="47">7214 11168 176 0,'0'-3'66'0,"0"6"-36"0,0-6-26 16,0 3 13-16,0 0-10 16,0 0-2-1,-3 11 1-15,0-3-3 16,-3 0 9-16,0 0 5 0,-3 2-7 16,-5 4-3-16,-7 2 0 0,-3 2 2 15,0 3 7-15,-3 14 4 16,-2 2 1-16,-4 2 2 15,-3-4-13-15,6-6-6 16,4 3-11-16,5-6-4 16,3-7-87-1,9-12-21 1</inkml:trace>
  <inkml:trace contextRef="#ctx0" brushRef="#br0" timeOffset="48">7280 11663 188 0,'-3'2'71'0,"3"1"-38"0,0-3-36 0,0 0 13 16,3 0-5-16,3 0 2 15,6-3-2-15,-3 1 0 16,-1-1-3-16,7-5-4 0,0 0 1 16,-3 0 1-16,0-2 0 15,-3-1 0-15,0 3 2 0,0 0-1 16,-3 3-1-16,0 0 1 16,-3 7-1-16,0-2 0 15,0 6 0-15,0-1 0 16,3-2 0-16,-3 7 0 15,0 1 0-15,0-1 0 16,0 4 0 0,-1 1 0-16,1 4 0 0,0 2 4 0,-3 8 2 15,-3 8-2-15,0-5-1 32,-2 0 1-32,-1-3 0 15,-3-3-2-15,-9-2-2 0,-6-3 1 0,0-5-1 31,0-3-3-31,1-5 2 16,-4-5-54-16</inkml:trace>
  <inkml:trace contextRef="#ctx0" brushRef="#br0" timeOffset="49">7426 11435 124 0,'-3'0'46'15,"3"6"-24"-15,0-6-24 0,0 0 11 0,3 0-6 16,3 0-2-16,0-8 8 16,-1 10 6-16,1-2-7 15,0 0 15-15,-3 3 7 0,-3-3 7 16,6 3 2-16,-3-3-17 16,3 0-8-16,0 0-11 15,0 0-2-15,-6 0-1 16,6 0 2-16,0 2-1 15,-6-2-1-15,6 6-21 16,-3 1-9-16,-6 1-75 16</inkml:trace>
  <inkml:trace contextRef="#ctx0" brushRef="#br0" timeOffset="50">7860 11184 192 0,'-6'8'74'0,"9"-5"-40"0,-6-1-40 16,3-2 14-16,3 5-9 15,0 1 0-15,0 2-1 16,3 2 0-1,-6 4 2-15,3 1 2 0,-3 4 1 16,-3 7 5-16,0 9 3 16,0 2 0-16,0 5 3 0,3 0-5 15,0 1-1-15,3-6-4 16,-3-3-1-16,3-2-17 16,-3-8-7-16,0-3-43 15</inkml:trace>
  <inkml:trace contextRef="#ctx0" brushRef="#br0" timeOffset="51">7860 11171 160 0,'-12'0'60'0,"9"0"-32"0,-18-3-35 0,24-2 10 0,-6-3-5 16,6 0 0-16,0 0 4 15,3 3 3-15,0-1-2 16,0-2 11-16,0 3 8 0,6 0 4 15,0 2-13 1,0-5-6-16,3 3-6 16,0 0-2-16,9-1-1 15,-7 4 0-15,10 2 2 16,-3 5 0 0,-3 0 0-16,0 6 0 15,-3 5 0-15,-4 2 0 16,-5 1 2-16,-3-1 3 15,-6 4 2-15,-3-1 8 16,-6 0 2-16,-11 0-4 16,-4-2-3-16,0-6-3 0,-6-5-2 15,0-6-52-15,-2-2-20 16,-10-5-33 0</inkml:trace>
  <inkml:trace contextRef="#ctx0" brushRef="#br0" timeOffset="52">8494 10866 176 0,'-21'0'68'0,"18"0"-36"0,3-2-37 0,-9-1 10 16,1 1-3-16,-1-1-1 16,0 0-1-16,-3 1 1 15,-3-4 1-15,-3 4 3 0,-9-1 2 16,-3 0 1-16,1 1 4 15,2 2 3-15,3 0-4 16,3 0 1-16,3 0-5 16,4 2-2-16,2 1-2 15,3 2 0 1,3 3-4-16,3 3-2 16,0 5 2-16,3 10 0 15,3 3 1-15,0 0 2 16,3 3-3-16,0 5 0 15,0 5 1-15,-3 1 0 0,0 2-3 16,0 18 2-16,-3-7 1 16,0-3 2-16,0-3-1 15,-3 11 2-15,0-8-4 16,0-6 0-16,0-4 1 0,-3-4 0 16,0-2 2-16,0 1 1 15,0-7-1-15,0 4-2 16,3-9 7-16,0-2 5 15,3-8 0 1,3 2 1-16,3-4-3 16,3-1 1-16,9-3-6 15,8-2-3-15,1 0-1 16,0 0-1-16,3-3-20 16,-3 1-9-16,5-1-87 15</inkml:trace>
  <inkml:trace contextRef="#ctx0" brushRef="#br0" timeOffset="53">8518 11255 232 0,'-6'0'88'0,"6"3"-48"0,3 0-49 0,0-1 12 16,3 4-7-16,0-1 0 15,3 0 3-15,3 3 2 16,3 0 0-16,2 3-1 0,-2 7 1 0,0 9-4 16,0-4 0-16,3 1 2 15,-3-5 2-15,-3-6-16 16,-3-2-4-16,-3-1-70 15</inkml:trace>
  <inkml:trace contextRef="#ctx0" brushRef="#br0" timeOffset="54">8783 11277 148 0,'-3'-3'55'0,"3"3"-30"0,0 0-29 16,0 0 10-16,0 0-5 15,0 0 2-15,3 5 2 0,-3 3 2 16,0 3-3-16,-3 7 15 16,0 9 7-16,0 2 0 0,-9 5 2 15,-3-5 1-15,-3 8 2 16,-3 3-5-16,-2 0-2 16,-4-1-13-16,0-2-4 15,-3-5-40-15,-5-5-18 16,5-6-71-1</inkml:trace>
  <inkml:trace contextRef="#ctx0" brushRef="#br0" timeOffset="55">8834 11668 172 0,'-9'0'66'0,"9"0"-36"0,3 0-31 16,-3 0 12-16,3 0-7 16,0-3-1-16,2 1-3 15,1-6-1-15,3 0 1 16,-3 3 0-16,3-1 0 15,-3 1 0-15,6 8 0 16,0-6 0 0,-3 11 2-16,0 0-3 0,-3 3-2 15,0-1 6-15,-3 3 3 16,-3 3 8-16,-6 3 3 16,0 5 0-16,-3-3 0 15,-3 5-7-15,0-5-4 16,0-5-6-16,-3-10-2 15,0-4-39-15,1-12-17 16,2-4-33 0</inkml:trace>
  <inkml:trace contextRef="#ctx0" brushRef="#br0" timeOffset="56">8890 11470 176 0,'0'2'66'0,"0"1"-36"0,0 0-29 0,0-3 14 16,0 0-10-16,0 0-3 16,9 2-4-16,0 1-1 15,0 0 2-15,3-3-7 0,0 0-2 16,-3 5-67-16</inkml:trace>
  <inkml:trace contextRef="#ctx0" brushRef="#br0" timeOffset="57">9131 11327 184 0,'-27'8'68'15,"24"-6"-36"-15,0 1-40 0,3-3 10 0,0 0-6 16,6 3 3-16,6-3 0 16,0 0 3-16,9 0-1 15,-3-3-1-15,3 0 1 0,0 1-1 16,-1-1 2-16,-2 0-1 16,0-2-1-16,-3 3-10 0,0-1-6 15</inkml:trace>
  <inkml:trace contextRef="#ctx0" brushRef="#br0" timeOffset="58">9087 11536 168 0,'-9'5'66'0,"9"-5"-36"0,6 0-40 16,-1 0 11-16,1 0-1 16,9-3 4-16,6 1-3 15,0-3-1-15,3-1 0 16,0 1 4-16,-1 0 2 0,1-1 0 16,6-2-1-16,-6 3-19 15,6 0-5-15,-4-3-55 16</inkml:trace>
  <inkml:trace contextRef="#ctx0" brushRef="#br0" timeOffset="59">9465 11218 184 0,'-6'0'68'0,"9"0"-36"0,0 0-40 16,-3 0 10-16,5 3-3 15,1 0 2-15,0-1 0 16,0 4-1-16,0 2 1 15,0 2 3-15,-3 3 2 0,0 6 4 0,-3 15 1 16,0 1-1-16,0-1-1 16,-3 0-5-16,3-4-1 15,0-7-3-15,0-1-45 16,0-7-15 0,6-4-21-1</inkml:trace>
  <inkml:trace contextRef="#ctx0" brushRef="#br0" timeOffset="60">9792 11208 164 0,'-6'2'63'0,"3"-2"-34"0,6 3-36 16,-3-3 8-16,0 0-9 15,-3 3 0-15,0 2-1 16,-3 0 3-16,-3 1 4 16,-3 2 7-16,-3 2 7 0,-17 1-2 0,-1 2 0 15,3 0-9-15,0-2 0 16,4-1-1-16,-1 9 0 15,6-3 6-15,3 5 4 16,3-3 1-16,6-2 1 16,6-5 2-16,3-1 2 15,6 1-1-15,6-3 1 16,3-3-2-16,15-2-1 16,0 0-10-16,-1-3-3 15,-2 0-10-15,-3 0-2 0,-3 0-61 16,-6 0-58-1,-9 0 39-15</inkml:trace>
  <inkml:trace contextRef="#ctx0" brushRef="#br0" timeOffset="61">9872 10657 212 0,'-18'-2'82'0,"18"-1"-44"0,0 6-47 0,3-1 12 0,6 1-9 15,0 10 1 1,-3 6 1-16,0-1 2 0,0 4 1 16,0 1 1-16,0 4 2 0,0 7-3 15,0 9 0-15,-3-1 1 16,0 3 0-16,0 2 2 16,0 4 3-16,0-1-2 15,0 0 0-15,0 16 1 16,0-7 0-16,0-4 0 15,3-5 0-15,-3 3-2 16,3-5-2-16,0-6 1 16,-3-7 1-16,3-6-17 15,-3-5-6-15,-1-8-122 32,1-16 53-32</inkml:trace>
  <inkml:trace contextRef="#ctx0" brushRef="#br0" timeOffset="62">10215 11033 160 0,'-9'0'60'0,"6"5"-32"0,3-5-33 15,0 0 12-15,0 3-2 16,0 2 2-16,3 1-1 16,0 2 1-16,3 2-4 15,0 3 7-15,3 1 5 0,-1 4-7 16,-2 3-2-1,6 3 0-15,0 0 1 16,-3 0-3-16,6 0-3 16,-3-3-3-16,0 8-1 0,-3-5-3 15,0-3 1-15,-3 5-105 32</inkml:trace>
  <inkml:trace contextRef="#ctx0" brushRef="#br0" timeOffset="63">10426 11044 160 0,'-6'8'63'0,"3"-3"-34"0,0 8-27 0,0-5 12 16,0 3 4-16,-3 13 3 15,-3 2 12-15,-9 0 3 16,3 1-18-16,-5-1-10 0,-1 1-4 16,3 2-12-16,0 5-4 15,0-5-43-15,0-2-18 16,3-1-18 0</inkml:trace>
  <inkml:trace contextRef="#ctx0" brushRef="#br0" timeOffset="64">10435 11557 204 0,'0'3'77'0,"3"-6"-42"0,3 0-43 0,0 1 10 15,0-4-12-15,9 1-4 16,0 0-1-16,5-3 1 0,-2 0 8 16,0 0 3-16,-3 0 3 0,-3 3-3 15,0 2 2-15,0 3 3 16,-3 0 1-16,0 5 5 16,-1 3-2-1,-2 3 2-15,0 0-1 16,-3 7 3-16,0 6-7 0,-3-3-2 15,0 0 1-15,-3 3 1 16,-3 0 10-16,-3 0 6 16,-8 7 1-16,-4 6 0 31,0-7-8-31,0-7-5 16,0-7-24-16,3-10-11 0,1-14-48 15,-1-3-45 1,3-5 37-16</inkml:trace>
  <inkml:trace contextRef="#ctx0" brushRef="#br0" timeOffset="65">10670 11250 280 0,'-3'8'104'0,"0"-3"-56"0,6 6-60 0,0-6 13 16,0 3-51-16,0 0-18 15</inkml:trace>
  <inkml:trace contextRef="#ctx0" brushRef="#br0" timeOffset="66">10810 11631 168 0,'3'16'63'0,"0"-16"-34"0,6-16-36 0,-3 21 8 0,0 1-2 15,3-4 0-15,0 4 1 16,0-1 2-16,-4 3-1 15,-2 2-1-15,-3 4 3 0,0-1-20 16,-5 3-6-16,2-3-43 16</inkml:trace>
  <inkml:trace contextRef="#ctx0" brushRef="#br0" timeOffset="67">11108 11078 128 0,'-12'5'49'0,"9"-5"-26"0,0 3-25 0,3-3 9 0,0 3-8 16,0 2-1-16,0 0 5 16,0 1 3-16,-3 2 5 15,0 5 4-15,0 5 0 16,-3 1 4-16,3-1-11 15,-3 3 4-15,3 3 4 0,0 0-4 16,0 0 1-16,3 2-6 16,0 3 1-16,6-5-7 0,0-5-1 15,6-1 4 1,0-18 2-16,3-13-2 0,8-3-1 16,7-8-3-16,-3-2-1 15,-3-11 1-15,0 0 0 16,-7 2-3-16,-2 4 2 15,-3 4 1-15,-3 3 2 16,-3 3 1-16,-6 3 1 16,-3 2-7-16,-3-8 0 15,-6 6-10-15,-9 4-2 16,1 12 8-16,2 2 3 16,0 2 8-16,3 4 2 15,0 4 9-15,0 1 2 16,3-3-4-16,6 2 0 0,3 4-10 15,3-1-4-15,3-3 0 16,3 1 0-16,9 10 1 16,6-10 0-16,0 5-7 15,3-3 0-15,-3-3-43 0,-1 1-17 16,-2-11-23 0</inkml:trace>
  <inkml:trace contextRef="#ctx0" brushRef="#br0" timeOffset="68">11548 10758 148 0,'-3'-3'57'0,"-3"-7"-30"0,3 20-34 0,3-7 10 16,0 2-1-16,0 1 1 16,-3-1-1-16,0 3-2 15,0 0 1-15,-3 2 5 0,0 1 4 16,-6 2 3-16,1 3 5 16,-7 8-4-16,3 8 0 0,3-3-6 15,3 0-3-15,3-5-5 16,9-3 0-16,6 0-11 15,3-5-3-15,0 0-33 16,0-3-51 0,0 0 12-16</inkml:trace>
  <inkml:trace contextRef="#ctx0" brushRef="#br0" timeOffset="69">11524 10880 184 0,'-9'2'68'0,"12"22"-36"0,6-29-40 0,-3 5 10 15,3 0-12-15,0 0-2 0,3 0 7 16,9-3 4-16,6 1 2 16,-1-1-1-16,-2-2 1 0,0-1-12 15,-3 1-5-15,0 0-50 16</inkml:trace>
  <inkml:trace contextRef="#ctx0" brushRef="#br0" timeOffset="70">11718 10742 132 0,'-6'21'49'0,"3"-18"-26"0,0 2-27 0,3 0 8 15,-6 3 0-15,0 3 2 16,0 2 20-16,-9 3 9 16,3 0-17-16,0 13 4 0,0-2 1 15,4-4-10 1,-1 4-4-16,3-6-2 16,3 0 0-16,0-2-6 15,3-3 0-15,0-3-1 0,3-3 0 16,9-2-18-16,-4 0-5 15,10-5-57 1,0-3-10 0</inkml:trace>
  <inkml:trace contextRef="#ctx0" brushRef="#br0" timeOffset="71">11825 10943 204 0,'-3'3'77'0,"6"-3"-42"0,0 2-41 16,3-2 9 0,9 0-6-16,3-2 2 15,-1 2 2-15,-2 0 0 16,0 0-5-16,-3-8 0 0,0 0-22 0,-3 8-8 15,0 0-43 1</inkml:trace>
  <inkml:trace contextRef="#ctx0" brushRef="#br0" timeOffset="72">12114 10779 180 0,'-3'0'68'0,"3"5"-36"0,-18 1-40 15,15-1 12-15,0 0-2 16,0 3 3-16,0 3 26 16,3 2 15-16,0 0-24 15,0 8 2-15,0 3 0 0,0-3-18 16,0 1-4-16,0-4-38 15,0-2-14-15,-3 0-61 16</inkml:trace>
  <inkml:trace contextRef="#ctx0" brushRef="#br0" timeOffset="73">12263 10763 188 0,'-3'0'71'0,"6"0"-38"0,-1 0-41 16,1 0 12-16,3 0-6 0,3 3-2 16,6-3 0-16,-3 3 3 15,6 2 0-15,-3 0 3 0,0 3 1 16,-3 3-1-16,-3 2-2 15,-3 3 5-15,-3 8 4 16,-9 7-3-16,-9 1-1 16,-3 0-33-16,0-3-14 0,-3-8-34 15</inkml:trace>
  <inkml:trace contextRef="#ctx0" brushRef="#br0" timeOffset="74">12408 10501 240 0,'-9'3'90'0,"6"-3"-48"0,3 0-53 0,0 0 13 16,6-8-11-16,3-3-1 15,3 1-4-15,0-1-1 0,0 1 8 16,0 2 3-16,0 0 4 0,-3 3-3 16,0 2 0-16,-3 0 4 31,0 3 3-31,3 0-1 16,-3 3-2-16,5 2 0 15,-2 8-1-15,0 11 0 16,-3-5 0-16,0 5 0 15,0-1 0-15,-3 1 4 16,0 8 5-16,-3 5-5 0,0 0-2 16,0 3-1-16,0-1-1 15,-6 17 0-15,0 0 0 16,0 2-3-16,0 3 2 16,-3-3 1-16,3-3 0 15,0-2 6-15,0 11 6 16,1-6-6-16,-4-8-3 15,6-5-2-15,0 0 1 16,0-10-1-16,0 2-1 16,0-8 12-16,0-5 4 15,-3 2 5-15,0-2 4 16,0-3 7-16,-3-2 2 16,-3-4-7-16,-9 1-4 0,-9-3-18 15,-2-2-5-15,-7-3-56 16,-21-3-23-16,-8-2-57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7-12T22:42:38.2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13057 15079 244 0,'0'8'93'0,"0"-3"-50"0,3 3-52 15,-3-8 14-15,0 0-5 16,3 5 2-16,0 0 3 16,0 1 2-16,0 4-3 15,0 6 17-15,-3 0 8 0,0 3-12 0,0 4-7 16,0 4-4-16,0 2-2 16,0 13 0-16,0 1 2 15,3-1 1-15,0 6 1 16,0-1-2-16,0 3-1 15,0 1-3-15,0-1-2 16,0 11-8-16,-3-6-3 16,0-7-45-16,0-11-18 15</inkml:trace>
  <inkml:trace contextRef="#ctx0" brushRef="#br0" timeOffset="1">13090 15134 140 0,'-12'0'52'0,"9"0"-28"0,-3 0-19 0,3 0 11 15,-3 0-3-15,0 0 2 16,0 0-2-16,0-2 2 15,3 2-8-15,-6-3 9 0,4 0 4 16,-1 3 3-16,0-2 1 16,9-4-5-16,0 1-1 15,3 0-4-15,2-1-1 16,1 1-3-16,0-3-1 16,3 3-8-16,3-3 0 15,3 0-1-15,3 3 0 0,0-6 0 16,-1 6 0-16,4 2 0 15,3 1 0-15,-3 2 0 16,0 2 2-16,-3 6-1 16,-1 3 2-16,-5-3-4 15,0 5 0-15,-3 3 1 16,-3 0 2-16,-3 0-1 16,0 2 2-16,-3 3 4 15,-3 3 6-15,-3 0-3 16,-6 0 0-16,0 2 0 15,-12-5 4-15,0 3-2 16,-8-3 3-16,2 3-8 16,-3-5-2-16,0-4-41 15,-11-4-15-15,2-3-87 16,3 3-50-16,0-1 88 16</inkml:trace>
  <inkml:trace contextRef="#ctx0" brushRef="#br0" timeOffset="2">13408 15581 136 0,'-5'-2'52'0,"2"4"-28"0,3-7-30 0,0 2 6 15,0 3 3 1,0 0 3-16,0 0 1 16,0-2 1-16,0 2-4 15,0 0 6-15,3 0 5 0,-3 0-5 16,0 0-3-16,3 0-2 15,-1 2 1-15,1 1 6 16,0 5 2-16,-3 5 4 16,0 0 1-16,3 1-4 0,0-1-1 15,0 5-6-15,0 1 0 0,0-1-5 16,0 4-2-16,0-4 0 16,-3 3 1-1,9 3 1-15,-3 0 3 0,0-3-5 16,0-5-1-16,-3 2-29 15,0-4-10-15,0-4-67 16</inkml:trace>
  <inkml:trace contextRef="#ctx0" brushRef="#br0" timeOffset="3">13769 15555 124 0,'-3'5'46'0,"0"-2"-24"0,0-1-26 0,-3 1 8 16,0 0-2-16</inkml:trace>
  <inkml:trace contextRef="#ctx0" brushRef="#br0" timeOffset="4">13727 15579 201 0,'-12'8'6'0,"-3"0"-3"16,0 5 1-16,0-3-3 15,1 1-1-15,-4 0 3 0,0-4 9 16,0 1 4-16,3 0 1 16,0 0 0-16,-3 0-7 15,3 0-2-15,4-3 0 16,-1 1 0-16,3-1 0 16,-3-2 2-1,9-1 1-15,0 1-3 0,6-3 8 16,3 0 0-1,0 3-6-15,3-1-1 16,3 1-3-16,5 0-1 16,1 2-3-16,3 3-2 15,0-3 1-15,3 8-1 0,6 1-7 16,-4-4 0-16,-5 3 7 16,-3 1 7-16,-3-6-65 15,0-1-27-15,-3-14-11 16</inkml:trace>
  <inkml:trace contextRef="#ctx0" brushRef="#br0" timeOffset="5">13531 14851 140 0,'-9'-3'52'0,"6"3"-28"0,0 0-28 16,3 0 10-16,0 0-5 16,0 0-1-16</inkml:trace>
  <inkml:trace contextRef="#ctx0" brushRef="#br0" timeOffset="6">13516 14848 233 0,'-6'3'19'0,"0"0"4"16,0-1-8-16,3 4-2 16,0-1-5-16,0 3 0 15,0 0-3-15,0 0 0 16,0 8 1-16,3 5 1 15,0-3-1-15,0 1 1 16,0-1-4-16,0 1-2 0,6-1 0 16,0 1 1-16,-3 2-1 15,0-2 2-15,3 2 0 16,-3 0 3-16,3-3-1 16,0-2 0-16,0-5-1 15,0-3 2-15,2-13-1 16,1-3 2-16,3-6-9 15,3-1 0-15,0-4 2 16,3-10 4-16,-3-8-6 16,6 5-3-16,-4 0 3 15,4 1 0-15,-3 2-1 16,-3 2 2-16,-3 3 1 16,-3 3 0-16,0 5 0 15,-3 3 2-15,0 2-1 16,-3 3-1-16,0 1 1 15,-3 1 1-15,0 4-1 16,0 2-1-16,-6 2-2 0,0 4 1 16,-6 4 3-16,3 3 1 15,0 3-1-15,3 3-2 16,0 5 1-16,3 7 1 16,0-2-3-16,6 0 0 15,3-2-1-15,6-1-2 16,-3 1 5-16,3-1 3 15,3-5-3-15,-3-2-3 16,0-3 1-16,2-6 0 16,-2-2-10-16,0-8-3 15,0-5-48-15,0-5-19 16,-6-6-5 0</inkml:trace>
  <inkml:trace contextRef="#ctx0" brushRef="#br0" timeOffset="7">13596 14909 172 0,'-6'0'66'0,"9"3"-36"0,0-3-33 16,-3 0 13-16,6 0 2 16,0-3 2-16,3 1 1 15,3-1 4-15,0 0-11 16,6 1 4-16,8-1 2 0,-2 0-7 15,0 1-2-15,0-1-3 16,-3 0-2-16,-1 1-19 0,-2 2-8 16</inkml:trace>
  <inkml:trace contextRef="#ctx0" brushRef="#br0" timeOffset="8">13971 14647 240 0,'-6'8'90'0,"6"-2"-48"0,3-1-53 0,0-2 11 0,3 2-3 15,0 0 1-15,3 6-1 16,0-3 2-16,3 5 1 16,0-3 0-16,0 4 0 0,-1 2 0 15,-2 5 2-15,-3 5 1 16,-6 11 1-16,-3 8-16 16,-6 3-6-16</inkml:trace>
  <inkml:trace contextRef="#ctx0" brushRef="#br0" timeOffset="9">14319 15221 168 0,'-12'0'63'0,"9"0"-34"0,-3 3-30 0,6-3 15 15,0 0 1-15,0 0 5 16,0 0 7-16,0 0 4 16,0 0-17-16,3 0 1 0,3-3 1 15,0 1-2-15,3-1 0 16,6 1-4-16,3-1-1 15,-3-5-8-15,3 3 0 16,3-1 1-16,-1 1 3 16,1-3-2-16,3 0-2 15,-3 0 0-15,-3 0-1 16,-3 0-5-16,0 3-1 0,2 2-110 16,-5 1-4-1</inkml:trace>
  <inkml:trace contextRef="#ctx0" brushRef="#br0" timeOffset="10">14334 15462 160 0,'-9'0'63'0,"9"6"-34"0,0-6-32 16,0 0 11-16,0 0-2 15,3 0 1-15,0-3 5 0,0-2 3 16,0 2-8 0,3-2 9-16,-3-1 6 0,0 6-2 0,6-2-2 15,0-4-4-15,3 1-1 16,-3-5-5-16,3-1 0 15,3 3 1-15,-1 0 5 16,4 0-10-16,3 3-2 16,0 0-2-16,0-1 2 15,3 1-1-15,-4 2-1 16,7 1-52-16,-3 7-23 16</inkml:trace>
  <inkml:trace contextRef="#ctx0" brushRef="#br0" timeOffset="11">15007 15245 172 0,'-12'6'66'0,"12"-4"-36"0,0-2-31 0,0 0 12 0,3 0-1 16,3 0 4-16,0 0-2 15,0-2 3-15,3-1-8 16,3 0-2-16,9 1 1 0,-1-1-3 15,1 0-2-15,0 1-3 0,0-1 1 16,0 0 1-16,5 1 0 16,7 2 2-16,-3-3 3 15,0 0 0-15,2-2 0 16,4-3-1-16,6-2 2 0,3-1-3 31,-1 1 0-31,1 2 1 16,2-3 2-16,1 0-3 15,0 1 0-15,-7 2 1 16,1 0 0-16,0 0 0 0,2 3 0 16,7 2-2-16,-3-2-2 15,-4-1 1-15,1 1-1 16,-3-3 4-16,-4 0 2 16,1 0 0-16,-3 3-1 15,-1-3-1-15,1 3 0 16,0 2-2-16,5 1-2 0,1-1 1 15,0 0 1-15,2 1-1 16,1-1-1-16,-3 0 1 16,-3-7-1-16,-1-1 0 15,1-5 0-15,0 3 2 16,5 5 3-16,1 0-7 16,0 3 0-16,-4-3 0 15,1 3 1-15,3-1 1 16,-1-2 2-16,-2 1-1 15,0-1-1-15,-1 2 1 16,1 1-1-16,8 0-3 16,1 2 2-16,-3 0 1 15,-4-2 2-15,1 0-3 16,-3 0 0-16,-4-1 1 0,1-2 2 16,3-2-1-16,-1-1 2 15,4 3-2-15,3 0 2 16,-1 0-4-16,-2 3 0 15,-3 0 1-15,2-1 0 16,-2 1 0-16,0 0 0 16,-1 0 0-16,4-1 2 15,0 4-1-15,5-4-1 16,1 4 3-16,-7-1 2 16,7 0 2-16,-3 3 1 15,-4-2-4-15,1-1-1 0,3 0-3 16,-1 1-1-16,10-1 3 15,-4 3 1-15,1-5-4 16,2 2-1-16,1-2 1 16,-3 2 2-16,-1-2 4 15,19-6 4-15,-1 3-4 16,-2 1-3-16,-7-1-1 16,4-3-1-16,-7 0 0 15,1 1 2-15,-1-1-1 16,7 3-1-16,-4 3 1 15,1 0-1-15,-1-1 0 16,-5 1 0-16,-1 0 0 16,1 0 2-16,-1-3-1 15,10-3 2-15,-4 3-2 0,-2 0-1 16,2-8 1-16,-8 6 1 16,-3-6 1-16,2 3 3 15,-2 2-3-15,8 3 0 16,-2 0-1-16,-4 0-2 15,4 0 1-15,-3 0-1 16,-7 0 0-16,4 0 0 16,-1 1 6-16,-2-1 4 15,9 0-10-15,-4 0-4 16,-2 0 4-16,2 0 4 16,-2 0-4-16,-3-3 0 0,2 1 0 15,-2 2 0-15,-4 0 2 16,13-3 1-16,-3 3-1 15,-7 0 1-15,-2 0-2 16,5 3-1-16,-2 0 1 16,-3 0 1-16,-1-6-3 15,1 3 0-15,3 3 1 16,2 0 2-16,-5-3-3 16,-1 2 0-16,1 1 3 15,-3 0 1-15,-1-1-1 0,-2 1 1 16,0 0 0-16,0 0 3 15,-1-1-1-15,-2 1 0 16,9 0-1-16,-4-1 2 16,-2 1-3-16,0-3 0 15,-4 0-1-15,10 3 1 16,-6 0 0-16,-4-1 1 16,1 1-2-16,-3-3 1 15,0 0-2-15,-4 3 2 16,1 0 0-16,0-1 3 15,-3 1-1-15,-6-6 0 0,-4 6-1 16,-2 2 0-16,-6 1-55 16,-44 2-157-1</inkml:trace>
  <inkml:trace contextRef="#ctx0" brushRef="#br0" timeOffset="12">15441 15722 136 0,'-14'2'52'0,"8"1"-28"0,0-3-19 0,6 0 11 0,-3 0 6 16,3 0 4-16,0 0-8 16,0 0 0-16,0-3-11 15,3 1 2-15,3-1 4 0,0 0-3 16,6-2 0-16,2 0 2 16,7-1 3-16,6 1-6 15,6 0-1-15,-1 2-4 16,7 1-3-1,3-4-5-15,3-7 0 0,-7-6-58 0,-2 1-23 16,-6 5-10 0</inkml:trace>
  <inkml:trace contextRef="#ctx0" brushRef="#br0" timeOffset="13">15745 15481 176 0,'-24'2'66'0,"21"4"-36"0,-3 2-37 16,3-3 10-16,0 0-1 15,0 3 3-15,0 5 0 0,0-2 0 31,0 5-3-31,1 2 14 0,-1 1 6 16,0 2-6-16,0 3-4 16,3 2-3-16,-3 3-1 0,3 6 0 0,3 5 2 15,3-6-5-15,2 0-3 16,7-5-1-16,6-7-1 31,-3-4-31-31,0-7-14 0,3-6-54 16</inkml:trace>
  <inkml:trace contextRef="#ctx0" brushRef="#br0" timeOffset="14">16052 15687 108 0,'-9'8'41'0,"3"-3"-22"0,-12 1-20 0,15-4 7 16,0 1 4-16,0 0 4 16,0-1 1-16,0 1 1 0,-6 2 9 15,9-2 4-15,-9 7-15 16,0-2 5-16,3 0 2 31,0 6-7-31,0-4-3 0,3-2-9 16,3 0-1-16,0-3 1 15,18-5 3 1,0-2 2-16,0-4-1 16,0-4 1-16,0-3-11 15,-6-1-2-15,0-2 1 16,-7 3 2-16,-2 0 4 16,-3-3 2-16,-5 3 1 15,-10 5 2-15,-9 3-1 16,3 2 2-16,3 0-20 15,3 3-8-15,0 0-49 0,6 3-57 16</inkml:trace>
  <inkml:trace contextRef="#ctx0" brushRef="#br0" timeOffset="15">16150 15515 160 0,'-12'13'63'0,"6"-10"-34"0,3 2-30 0,3-5 12 16,0 0-1-16,6 0 1 15,3 0 1-15,6-5 0 16,0 5-6-16,6-5-6 0,-1-1-3 0,4-4-1 16,0 5 3-16,0-1-11 15,-3 1-4-15,-3 0-65 16</inkml:trace>
  <inkml:trace contextRef="#ctx0" brushRef="#br0" timeOffset="16">16287 15311 200 0,'-18'24'74'0,"12"8"-40"0,0 16-42 16,0-32 10-16,0-1-1 0,0 7 1 15,0-1-3-15,-3 5 1 16,0 3 0-16,0 3 0 0,4 0 2 16,2 0 3-16,0-1 4 15,6-4-6-15,8 2-2 16,1-3-3-16,0-5-2 16,3-15-57-1,3-6-52-15,-3-6 31 16</inkml:trace>
  <inkml:trace contextRef="#ctx0" brushRef="#br0" timeOffset="17">16579 15555 116 0,'-6'0'44'0,"6"3"-24"0,0-9-26 0,0 6 8 16,0-2-2-16,0-4 0 15,0 6 6-15,0 0 4 16,-3-2 6-16,0 2 2 16,-3 0-3-16,0 0 1 15,0 2-3 1,0-2 0-16,-3 8-7 16,-6-2-2-16,3 7 0 0,-6 3 2 15,3-1 1-15,3 1 14 16,1 0 9-16,2 0-14 15,0 0-4-15,3-3-1 16,3-2 0-16,9-3-12 16,9-3-4-16,-1-5 0 15,4-5 2-15,0-1 4 16,0-7 2-16,0 3-8 16,0 2-2-16,-3 2-1 15,-3 1 2-15,-4 8 10 16,1 2 9-1,-3 3 7-15,0 0-10 16,0 0-3-16,0 0-5 16,6 0-2-16,3-6-2 0,0-4 1 15,3-6-6-15,0-16-3 16,-1 0-5-16,1-2-2 16,0-1 5-16,0-2 3 15,0-16 5-15,0 5 4 16,3-2 1-16,-4 8 2 0,-2-3 0 15,-3 5 1-15,-3-5-2 16,-3 5-2-16,0 6 1 16,-3 5-1-16,0 5 4 0,-9 2 2 15,0 7 0-15,0 7 1 16,0 7 0-16,-3 7 1 16,0 4-2-16,0 9 1 15,1 2-9-15,-1 13 0 16,0 6 0-16,0 5 1 0,0 2 3 15,0 6 3-15,6 0-2 16,6 5-2-16,6-10-55 16,15-17-24-16,5-7-23 31</inkml:trace>
  <inkml:trace contextRef="#ctx0" brushRef="#br0" timeOffset="18">17239 15346 228 0,'-3'2'85'0,"6"1"-46"0,0 0-46 0,0-3 14 15,3 0-10-15,3 2 0 16,0-2 8-16,9 3 4 16,9 0-4-16,0-3-3 0,-4 0-1 0,1-3-1 15,0 0 0-15,-3 1-16 16,-3-1-6-16,0 0-40 31,-4 1-52-31,-5-1 26 16</inkml:trace>
  <inkml:trace contextRef="#ctx0" brushRef="#br0" timeOffset="19">17245 15531 188 0,'-15'8'71'0,"15"-5"-38"0,0-1-43 16,3-2 11-16,-3 0-1 15,6 6 2-15,3-4 8 16,0 1 6-16,3-3-8 16,9 0-2-16,6-3 0 0,0 1-5 15,-4-4-1-15,4-2-13 16,-3-2-7-16,0-3-66 15</inkml:trace>
  <inkml:trace contextRef="#ctx0" brushRef="#br0" timeOffset="20">17341 15296 208 0,'-24'5'79'0,"42"0"-42"0,-9 3-43 16,-12-3 12-16,6 3-6 15,2 0 0-15,-2 8 6 16,0 8 4-16,0 0-5 15,0 2-3-15,-3 1 1 0,0-1-11 16,0 11-4-16,-9-2-45 16,1-9-57-16,10-5 24 15</inkml:trace>
  <inkml:trace contextRef="#ctx0" brushRef="#br0" timeOffset="21">17564 15192 180 0,'15'-5'68'0,"-30"16"-36"0,6-3-24 0,9-6 18 16,-3 4-13-16,0 4-2 0,-3 6-5 16,0 5-1-16,0 8-3 15,0 6 5-15,0 2 5 0,-3 0-6 16,3-3-1-16,0 16-12 15,0-5-3-15,3-2-92 16</inkml:trace>
  <inkml:trace contextRef="#ctx0" brushRef="#br0" timeOffset="22">17861 15314 124 0,'-3'0'46'0,"6"0"-24"0,0 0-26 0,-3 0 10 16,0 0-7-16,0 0-2 15,0 0 13-15,3 5 5 16,-3 1 12-16,0-1 8 16,0 0-1-16,-9 6 0 15,3 2-19-15,1 6 0 0,2-4-1 16,6 1-5-16,0-2-3 15,5-4-6-15,1 1 0 16,3-9 2-16,3-2 3 16,0-13-9-16,0-5-2 15,0-6-10-15,3-3-5 16,0 4 4-16,-7 1 3 0,-8 7 8 16,-3 1 3-16,0 4 7 15,-3 4 2-15,-3 4 4 16,-2 4 1-16,-4 4-32 0,0-1-15 15,0 3-55 1</inkml:trace>
  <inkml:trace contextRef="#ctx0" brushRef="#br0" timeOffset="23">18326 15007 184 0,'-18'8'71'0,"15"-5"-38"16,-18 2-41-16,15-2 12 0,-6 2-4 15,0 0 2-15,0 1 10 16,1 2 4-16,-1 2-7 16,0 1 14-16,0-1 7 0,3 1-15 15,0 5-6-15,0 0-8 0,3-1-2 16,3 1 3-16,0 0 3 16,3 0-7-16,3 0 0 15,3 2 4-15,0 4 4 16,3 1-6-16,0 7 1 15,3 7-1-15,3 0 0 16,-3 2 0-16,-4 4 2 0,-8 2 5 16,-3 2 6-16,-2 1 4 15,-7-3 2-15,-3 3-8 32,-3-1-2-32,0-7-27 15,0-14-13-15,-6-15-42 16,-5-16-18-16,2-11-10 15</inkml:trace>
  <inkml:trace contextRef="#ctx0" brushRef="#br0" timeOffset="24">18025 15272 248 0,'0'-3'93'0,"3"6"-50"0,12-3-46 15,-6 2 16-15,3 1-9 16,3 0-1-16,3-3-6 16,2-3 0-16,10 0-52 15,9-2-23-15,3 0-15 0,-4 0-4 32</inkml:trace>
  <inkml:trace contextRef="#ctx0" brushRef="#br0" timeOffset="25">19046 15177 144 0,'-3'-3'55'0,"3"-13"-30"0,0 8-23 0,0 5 12 16,0 1-9-16,0-1-1 15,0-2 2-15,-3 0 1 16,0-1-3-16,-3 1 6 0,-3 2 5 16,-6 3-1-16,-5 6 0 15,-1 2-6 1,0 2 0-16,0 3-3 15,3 3 0-15,3-3 3 16,3 1 3-16,6-4-6 16,1 1-3-16,5-1-4 15,2 1-1-15,4 0 2 16,9-3 0-16,0-1 1 16,6 1 0-16,-3 0-5 0,0 0 1 15,-3 0 2-15,-3-2 3 16,-4-1 4-16,-2 0 2 15,-6 3 8-15,-3 0 2 16,-8 5-4-16,-10-2-3 16,0-3-8-16,-3-3-3 15,0-8-69-15,3 1-30 16</inkml:trace>
  <inkml:trace contextRef="#ctx0" brushRef="#br0" timeOffset="26">19290 15116 76 0,'-6'2'30'0,"3"-2"-16"0,0 3-8 0,3-3 9 16,-3 0 3-16,3 0 3 15,-3 3 0-15,0-3 2 16,0 0-11-16,0 2-4 0,-3 1-3 16,0 0 1-16,1-1-3 15,-1 1 5-15,-6-3 2 0,0 2 1 16,-3-2 1-16,0 0-4 16,3 8-3-16,0 0 0 15,0 8 1-15,0 0-1 16,3-3 0-16,1 1 5 15,2-1 4-15,0 0-5 0,3-2-1 16,6-1-4-16,0-2-3 16,3-5 0-16,8-3 1 15,7-3-6-15,-3-2-1 16,0 0-3 0,0-1 0-16,-3 4 5 15,0-1 3-15,-3 0 1 16,-1 1-1-16,-2 2 12 15,0 0 6-15,-3 2-5 16,0 1 0-16,0 2-9 0,3 1-3 16,0-4-3-16,9 1-55 15,6-3-21 1,-1 0-21 0</inkml:trace>
  <inkml:trace contextRef="#ctx0" brushRef="#br0" timeOffset="27">19576 15073 148 0,'-3'0'57'0,"3"3"-30"0,0 0-29 16,0 2 11-16,0-5-6 15,0 5-2-15,0 0 0 0,3 1-1 16,-3 2 0 0,0-3 6-16,-6 11 19 0,0 2 0 15,0-2 1-15,0-2-1 16,0-4-14-16,0-2-7 15,3-3-2-15,3-7 0 16,3-9-1-16,3 1-1 16,3-4-4-16,6 4 0 15,9-1-3-15,-3 1 2 16,-1 4-2-16,-2 1 0 16,0 2 6-16,-3 3 5 0,-6 0 4 15,0 6 6-15,-3-1 5 16,-3 8 5-16,0-2-12 15,0 2-7-15,-3-2-3 16,3-4 0-16,3-7-3 16,-3-5 0-16,6 0 1 15,0-3 0-15,2-3-3 0,1 1 2 16,6-3-10-16,6 2-3 16,-6 0 2-16,-3 3 5 15,0 3 4-15,-3 0 2 16,-3 5 12-16,-4 0 5 15,1 5 0-15,0 0 3 16,0 1-12-16,0 2-5 16,0-3-8-16,0 8-4 15,3-2-54-15,0 5-22 16,0 0-14 0</inkml:trace>
  <inkml:trace contextRef="#ctx0" brushRef="#br0" timeOffset="28">20067 15028 220 0,'-21'6'85'0,"18"-6"-46"0,0 5-37 16,0-2 19-16,3 5-13 0,-3-3-2 15,0 8-6-15,0 0-1 16,0 6 1-16,0 7 0 16,0 1 2-16,0 4-1 15,0 4-1-15,1 15-2 0,-1-2 1 16,0-3-10-16,0-6-3 16,0-7-48-1,3 0-61-15,0-11 27 16</inkml:trace>
  <inkml:trace contextRef="#ctx0" brushRef="#br0" timeOffset="29">20133 15071 196 0,'-6'-16'74'0,"9"13"-40"0,-3-2-40 0,3 2 12 0,0 3-6 16,2-2 2-16,1-1-3 15,0 3 0-15,3 0 1 16,0 0-5-16,0 5-1 0,0 1-4 16,-3-1 1-16,0 5 9 15,0-2 7-15,-3 3 6 16,-3-1 4-16,-3 4 2 0,-3 2 3 16,-3-3-12-16,-3 3-3 15,-9 0-49-15,-8-1-19 0,-1-1-30 16</inkml:trace>
  <inkml:trace contextRef="#ctx0" brushRef="#br0" timeOffset="30">20302 14751 232 0,'-6'18'88'0,"-9"-13"-48"0,9 1-47 16,15-1 7-16,6 0-7 15,-3 3-2-15,-3 3 3 16,0-1 4-16,-3 4 1 0,0 1 3 15,-3 20-3-15,0-3 0 16,-3 2 7-16,0-2 4 16,-6-1-1-16,6 4 2 15,-6 5-4-15,3-9-2 0,6-2-7 16,3-2-3 0,-3-6-53-16,3-5-22 0,-9-6-5 15</inkml:trace>
  <inkml:trace contextRef="#ctx0" brushRef="#br0" timeOffset="31">20472 15012 304 0,'-3'3'112'0,"6"0"-60"0,0-1-65 16,3 1 15-16,6-3-23 15,6-3-4-15,-1-7-5 0,1-1-1 16,-3-7 17 0,0-1 9-16,-3 1 9 0,-6 2-1 0,0 3 0 15,-6-1-1-15,0 4-2 16,-6 2 7-16,3 5 5 16,-6 3 7-16,0 0 3 31,-6 3-5-31,3 2-2 15,0 11-12-15,3-3-1 0,1 8-2 16,2 1 0-16,0 1 0 0,3-1 0 16,3-4 0-16,9 1 0 15,5-1-11-15,4-2-3 16,0-5-55-16,0-4-22 0,0-4-4 16</inkml:trace>
  <inkml:trace contextRef="#ctx0" brushRef="#br0" timeOffset="32">20942 14854 276 0,'-9'8'104'0,"6"-6"-56"0,0 6-71 15,3-2 10-15,0-1-19 16,-3 0-5-16,0 0 20 0,-3 1 11 16,-3 7 5-1,1 8 26-15,-4-2 12 0,3-4-7 0,0-1-3 32,0-1-13-32,3-2-6 15,6-4-8-15,3 1 0 16,3-2-2-16,6-1 0 15,3 0 0-15,8 1-2 16,4-1 0-16,0 0 3 16,-6 3 13-16,-3 3 7 0,-3-1 19 15,-9 6 9-15,-12 0-12 16,-9 0-3-16,-6-3-85 16,-6-13-36-16,-27-3-64 15</inkml:trace>
  <inkml:trace contextRef="#ctx0" brushRef="#br0" timeOffset="33">15367 14179 104 0,'-3'-3'41'0,"3"-5"-22"0,0 6-22 16,0 2 6-16,0 0 3 15,0 0 6-15,0 0 11 0,3 0 8 16,-3 0-3-16,3-3-2 16,0 3-6-16,3 0-2 15,3 0-10-15,3 0-3 0,3-2 1 16,3-4-1-16,14-2 0 16,1-2-3-16,3 2 1 15,-1-5-4-15,-2-1 0 16,3 4-23-16,6-6-12 15,-10 3-56-15</inkml:trace>
  <inkml:trace contextRef="#ctx0" brushRef="#br0" timeOffset="34">15391 14200 108 0,'-15'8'41'0,"12"-8"-22"0,0 0-9 0,0 0 12 31,0 0-8-31,3 0-3 0,-3 0 0 15,0-3 3-15,0 3-8 16,3 0 1-16,0-2 3 0,0 2-4 16,0 0-1-16,0 0 0 15,3 2 1-15,0 1-3 16,3 2-2-16,0 1 2 16,3 7 2-16,3-2-2 15,0-1 0-15,0-2 1 16,3 5 0-16,5-7-5 0,7 2 1 15,-3-1 0-15,-3 1 2 16,-3-2-1-16,0-1 2 16,-4 0-4-16,-2 1 0 15,0-1 3-15,-6 0 1 16,-6 0-1-16,0 3-2 16,-6 0 1-16,-6 0-1 15,-9 0 0-15,1 0 2 16,-4 0 10-16,0 3 7 15,0-1-1-15,0-2 1 16,4 3-6-16,-4-1-3 16,3 17-8-16,3-9-1 15,6-2 1-15,0-3-3 16,6-2 0-16,6 0 1 16,3-3 0-16,6-3 4 15,3 0 5-15,6-2-3 16,6-3 2-16,6 0-7 15,8-8-1-15,4 0 2 0,0-5 3 16,2-3-4-16,7 0-3 0,-1 0-8 16,-5-3-4-16,-6 4-28 15,-6 1-10-15,-10 9-57 16</inkml:trace>
  <inkml:trace contextRef="#ctx0" brushRef="#br0" timeOffset="35">15510 14883 184 0,'-18'5'68'0,"18"-5"-36"0,3 3-37 16,6-3 7-16,0 0-3 16,-3-3 3-16,6 0 1 15,-3 1-1-15,0-1 3 0,0-2 1 16,-1 0-2-16,1-1-1 15,-3-2-3-15,3 0-3 16,0 0 2-16,0 1 2 16,0-1 0-16,0 0-1 0,0-6-2 15,-3 9 1-15,0 0 1 16,3 2 2-16,-3 3-3 16,0 0 0-16,-3 0 3 0,0 3 1 15,0 0-1-15,0 4-2 16,-3 1 1-16,0 3-1 15,0 5 2-15,0 0 3 16,-3 18 4-16,-3-2 5 16,0 0 1-16,-3-3 0 15,-3-3 1-15,0-2 0 16,-6-3-8-16,0-2-5 16,-6-9-31-16,4-2-11 15,-1-8-67 1</inkml:trace>
  <inkml:trace contextRef="#ctx0" brushRef="#br0" timeOffset="36">15614 14637 212 0,'-3'2'82'0,"0"-2"-44"0,3 0-44 0,0 0 12 15,6 3-9-15,0 0 2 16,3-3 1-16,0 2 0 16,0 1 0-16,3 2 0 0,-3-2 0 15,0 0-139 17,-3 2 36-32</inkml:trace>
  <inkml:trace contextRef="#ctx0" brushRef="#br0" timeOffset="37">16049 14121 100 0,'-3'-5'38'0,"6"2"-20"0,-3 6-19 0,0-3 9 15,0-3 1-15,0 3 5 16,3-3 5-16,-3 3 5 16,0 0 1-16,0 0 0 15,3 8-10-15,-3 5-2 16,3 9-7-16,-3-1-2 0,3 10 0 0,0 1 0 0,3 5 0 31,-3 3 0-31,-1 13 0 0,1-5-5 16,0-9-1-16,3-4-30 15,-3-6-12-15,0-5-39 16</inkml:trace>
  <inkml:trace contextRef="#ctx0" brushRef="#br0" timeOffset="38">16025 14166 164 0,'-33'-3'63'0,"15"6"-34"0,6-3-23 0,9 0 17 16,0 0-16 0,3-3-4-16,9-2-2 0,0 2-1 15,9-7 2-15,0-9 1 16,0 3-1-16,0-2-2 15,0 4 3-15,2 9 2 16,1 3-4-16,6 9-3 16,3 4 1-16,-6-3 0 15,-1 3 5-15,-5 2 2 16,-3 0 6-16,-3 3 3 16,-3-3-2-16,-6 3 2 15,-12 5-4-15,-9 0 1 16,-3-2-16-16,-2-1-4 15,-4-2-101 1</inkml:trace>
  <inkml:trace contextRef="#ctx0" brushRef="#br0" timeOffset="39">16587 13803 164 0,'-5'0'63'0,"5"0"-34"0,-3 0-25 0,3 0 13 0,0 0-10 16,3-2-2-16,-3 2 6 16,-3-3 2-16,0 0-6 15,0 3 7-15,-3 0 3 0,-3 0-5 16,-12 0-2-16,-6 8-1 16,0 0 1-16,-2 0-7 15,-1 5-2-15,6-10 5 16,0 8 6-16,3-3-8 15,6-11-2-15,3 3-4 16,4 0 0-16,2 0-3 16,0 0 1-16,6 0 0 15,3 5 2-15,0 1 3 16,0-1 0-16,3 0-1 16,-1 0 3-16,1 3 0 15,0 3-6-15,0 5 0 16,0 2 1-16,0 11 1 15,0 11 1-15,-3-3 0 16,0 0 0-16,0 0 0 16,-3 11 0-16,0-8 0 15,0-3 2-15,0-3 3 16,0 0 0-16,-3-5 0 16,0-2-6-16,3-3-1 0,0-6 3 15,0-2 1-15,3-3 0 16,3-2-2-16,3 5 9 15,6-3 6-15,9-2-9 32,3 5-4-32,-1-6-3 0,1 1-1 0,-3-3-66 15,-6 0-32-15,-6 0-4 32</inkml:trace>
  <inkml:trace contextRef="#ctx0" brushRef="#br0" timeOffset="40">16629 14047 180 0,'-6'0'68'0,"6"-11"-36"0,0 19-40 0,0-11 10 16,0 3-6-16,9 6 3 15,0-4 0-15,0 1 3 16,6 10 10-16,0 0 7 16,-3-2-6-16,0 2-2 15,2 1-4-15,1-1-2 16,0 5-3-16,0-4-2 16,0-1-2-16,-3 0-1 15,0-2-34-15,-6-4-12 0,0-1-33 16</inkml:trace>
  <inkml:trace contextRef="#ctx0" brushRef="#br0" timeOffset="41">16918 13999 200 0,'-15'-5'77'0,"30"5"-42"0,-21 0-41 15,12 0 12-15,-6 0-9 0,6 0 2 16,-9 0 1-16,0 2 2 15,3 4-1-15,-3 4 4 16,0 4 4-16,-3 7-1 0,3-3 3 16,-3 3-4-16,0 3 1 15,0 0-1-15,0 8 3 16,0 2 6-16,-3 1 2 16,0-1-1-16,-6 3 2 15,1 8 1-15,-4 5 0 0,0-5-11 16,-6-2-3-16,-3-9-46 15,0-5-20-15,-2-5-67 32</inkml:trace>
  <inkml:trace contextRef="#ctx0" brushRef="#br0" timeOffset="42">16948 14457 216 0,'-12'2'82'0,"-3"-4"-44"0,9-1-44 0,15-2 5 15,-3-3-4-15,0 0 0 16,3-3 3-16,-3 1 1 15,3-1 1-15,-1 3 2 0,-2 0-1 16,0 3-1-16,0 2-2 16,0 1 1-16,3 2 1 15,-3 2 0-15,0 4 0 16,-3 2 2-16,0 2-3 0,0 1 0 16,-3 7 7-16,0 9 6 15,0-1 3-15,-3 1 3 16,-3-1-6-16,-3-2-2 15,0-3-12-15,0 0-4 16,-9-7-39-16,-2-4-18 16,-1-5-29-1</inkml:trace>
  <inkml:trace contextRef="#ctx0" brushRef="#br0" timeOffset="43">16965 14248 168 0,'0'-5'66'0,"0"5"-36"0,3 0-35 16,-3 0 10-16,6 2-8 16,0 1 0-16</inkml:trace>
  <inkml:trace contextRef="#ctx0" brushRef="#br0" timeOffset="44">16995 14258 208 0,'9'8'-71'0</inkml:trace>
  <inkml:trace contextRef="#ctx0" brushRef="#br0" timeOffset="45">17102 14063 216 0,'-20'0'82'0,"37"0"-44"0,-8 0-47 0,-3 8 12 16,6-11-4-16,3 0 0 16,0-5-2-16,3 0 2 15,0 0 1-15,0 1-20 0,2-1-9 16,-2 0-54 0</inkml:trace>
  <inkml:trace contextRef="#ctx0" brushRef="#br0" timeOffset="46">17168 14285 200 0,'-3'0'77'0,"6"-19"-42"0,3 9-45 0,0 7 11 0,3 0-3 16,3-2 1-16,3 0 1 15,5-3 2-15,7 0-1 16,6 3-23-16,-3-3-7 0</inkml:trace>
  <inkml:trace contextRef="#ctx0" brushRef="#br0" timeOffset="47">17480 13872 160 0,'0'19'63'0,"6"-14"-34"0,-3 0-34 0,0 1 12 16,3-1-6-16,0 5-1 0,-3 1 7 15,0 5 3-15,0 5-5 16,0 8 1-16,0 3 1 0,-3-3-3 15,0 0-3-15,0-2-36 16,-3-1-16-16,0-5-21 16</inkml:trace>
  <inkml:trace contextRef="#ctx0" brushRef="#br0" timeOffset="48">17760 13761 192 0,'-12'16'71'0,"6"-16"-38"0,0 26-41 0,3-18 12 16,-3 5-15-16,1 1-5 16,-4-1 5-16,-3 0 4 15,-9 0 5-15,3 1 12 0,-6-1 6 16,0 0-4-16,4 0 1 0,2-2-4 16,3-1 0-16,3-2-5 15,0 3-3-15,6 0 2 16,3-3 2-16,3 5 9 15,3 0 5-15,9-2-5 16,6-1-3-16,0 6-6 16,5-3-4-16,1-2-9 15,0-1-3-15,-3-2-93 16</inkml:trace>
  <inkml:trace contextRef="#ctx0" brushRef="#br0" timeOffset="49">17858 13311 228 0,'-6'3'88'0,"6"-3"-48"0,3 5-49 16,0 0 14-16,0 3-7 15,0 0 0-15,3 13 2 16,0 3 0-16,0 3 0 16,0 4 0-16,0 17 0 0,0-3-3 15,-3 3 2-15,3-1 1 0,0 12 2 16,0-4-1-16,0 1-1 15,3 2 1-15,0 3 1 16,0 0-3 0,0-6-2-16,0 1 2 15,2 2 0-15,1-10-21 16,-3-9-10-16,3-4-57 16</inkml:trace>
  <inkml:trace contextRef="#ctx0" brushRef="#br0" timeOffset="50">18135 13769 220 0,'-6'5'82'0,"6"-5"-44"15,3 6-44-15,-3-6 9 16,9 13-8-16,0-3 2 16,3 9 4-16,0-1 0 15,0 1-1-15,6-1 1 0,6 1-8 16,-7-3-3-16,1-3-41 16,-6-2-56-16,-3-6 19 15</inkml:trace>
  <inkml:trace contextRef="#ctx0" brushRef="#br0" timeOffset="51">18350 13684 164 0,'-6'3'63'0,"3"5"-34"0,-3 5-30 0,3-5 15 16,0 5-4-16,-3 3 2 15,-12 13 9-15,0 0 6 16,-3 3-14-16,0 0-9 0,-2 0-4 0,2 5-49 16,0 5-21-16,-6-5-14 15</inkml:trace>
  <inkml:trace contextRef="#ctx0" brushRef="#br0" timeOffset="52">18379 14102 176 0,'-3'-8'68'15,"6"6"-36"-15,0-19-40 0,0 10 10 0,3 0-10 16,3 1 0-16,0-1 4 15,6 1 4-15,0 2 1 16,6 2-1-16,-3 4 3 0,-4 2 0 16,-2 2 1-16,0 9 0 15,0 0 2-15,-3 10 1 16,0 0 1-16,-3 0 0 16,-3 3 0-16,-3 0 0 15,0 10 2-15,-3 0 6 16,-12-2 2-16,-6-3-1 15,0-2 2-15,4-3-15 16,-4-6-4-16,0-5-47 16,-3-5-22-16,3-8-26 15</inkml:trace>
  <inkml:trace contextRef="#ctx0" brushRef="#br0" timeOffset="53">18463 13824 280 0,'-24'22'104'0,"42"-20"-56"0,-24 17-58 16,6-11 16-16,9 0-15 15,-3-3-52 1,9 0-18-16</inkml:trace>
  <inkml:trace contextRef="#ctx0" brushRef="#br0" timeOffset="54">18873 13986 224 0,'0'3'85'0,"6"4"-46"0,-3 1-50 0,3-2 11 16,0 4-14-16,6 1-4 0,-3 7 3 15,-3-2 4-15,-9 3 6 16,-3-1 7-16,-3 3 4 0,-6 6-66 15,-5-9-45 1,-13-4 38-16</inkml:trace>
  <inkml:trace contextRef="#ctx0" brushRef="#br0" timeOffset="55">19073 13523 196 0,'-9'0'74'16,"6"3"-40"-16,0-1-49 0,3 3 8 0,-3 1-8 15,0 2-1-15,0 8 20 16,-3 7 8-16,0 1-4 16,0 0 7-16,0 0 4 0,0 2-6 15,3-5 0-15,0 9-5 16,3 4-3-16,0-5-2 15,3-3-3-15,3-2 1 16,0-3-1-16,3-5 0 16,3-5 0-16,0-8-7 15,3-6 0-15,6-8-4 0,3-10 0 16,-1-3 3-16,-2-2 3 16,-3-3 3-16,-3-6 1 15,0-4 1-15,-6-1 2 16,0 6-1-16,-3 2-1 15,-6 3 3-15,0 5 2 16,-3 3-2-16,-9 2-2 16,-6 6 0-16,-3 2 1 15,0 6-6-15,0 3-1 16,1 4 8-16,2 6 7 16,0 3 0-16,3-1 0 0,6 4-4 15,3 7-1-15,3-3-6 16,3 6 1-16,6-3 0 15,3-2 0-15,0-3 0 16,3-3 0-16,6-3-53 16,5-4-68-1,-5-4 21-15</inkml:trace>
  <inkml:trace contextRef="#ctx0" brushRef="#br0" timeOffset="56">19460 13250 148 0,'-9'0'57'0,"9"3"-30"0,-3-3-34 0,3 0 10 0,0 0-8 15,0 0 1 1,0 3 0-16,-3-1 2 15,-6 9 3-15,0 2 4 0,3 3 4 16,0 13 2-16,-6-2-1 16,9-1 1-16,3 3-4 15,0-2-2-15,9-4-9 16,3-1-3-16,0-7-53 16,0-4-39-1,0-6 40-15</inkml:trace>
  <inkml:trace contextRef="#ctx0" brushRef="#br0" timeOffset="57">19481 13309 208 0,'-12'7'77'0,"12"-4"-42"0,3 2-45 16,3-5 9-16,3 0-7 15,3 0 2-15,2-5-1 16,10 0 2-16,3 0 3 0,3-1 1 0,-6 1 1 16,-1 0-29-16,-2-3-10 15,-3 2-30 1</inkml:trace>
  <inkml:trace contextRef="#ctx0" brushRef="#br0" timeOffset="58">19647 13110 192 0,'-17'5'74'0,"17"17"-40"0,-3-4-42 0,3-2 12 16,0-3 0-16,0 6 2 16,-6 2 2-16,6-3 0 15,-6 1-4-15,0-1 2 0,0 6 3 16,0-3 1-16,0 3 2 16,3-3-2-16,-3-2 1 15,6-3-11-15,0 0-2 16,12-3 1-16,-3-3 0 15,6-4-35-15,-1-6-13 16,1-3-46-16</inkml:trace>
  <inkml:trace contextRef="#ctx0" brushRef="#br0" timeOffset="59">19737 13354 236 0,'-15'5'90'0,"15"-10"-48"0,0 5-51 0,0 0 14 16,6 2-7-16,3-2-2 0,0-2 3 15,0-1 2-15,-1 0 0 16,4-2-3-16,6 0 1 0,-3 2 1 16,6-2 0-16,-3 2-22 15,0-2-10-15,-3 2-59 16</inkml:trace>
  <inkml:trace contextRef="#ctx0" brushRef="#br0" timeOffset="60">20011 13192 252 0,'-9'21'96'0,"9"-18"-52"0,0 0-54 0,0-3 16 15,6 5-8-15,-1-2 0 16,1-1 2-16,0 1 2 16,-3 2-1-16,3 3 10 0,-3 0 8 15,0 3-12-15,-3 2-4 16,0 0-55-16,-3 11-23 16,-3-3-28-1</inkml:trace>
  <inkml:trace contextRef="#ctx0" brushRef="#br0" timeOffset="61">20192 13055 184 0,'-9'2'71'0,"9"-2"-38"0,0 5-39 0,3 1 12 16,-3-1-6-16,3 0 0 15,0 3 0-15,3 6 0 16,0-1 0-16,3 8 4 0,-3-5 2 16,0 2-2-16,0-2-1 0,0 3 1 15,-3-3 0-15,0-1 2 16,-3 7 6-1,-3-1-5-15,-3 0-40 16,-6 5-18-16,-3-4-32 16</inkml:trace>
  <inkml:trace contextRef="#ctx0" brushRef="#br0" timeOffset="62">20392 12946 340 0,'-12'-3'126'0,"12"-18"-68"0,6 13-72 16,0 6 19-16,5-4-29 0,4 1-9 15,9-3 1 1,6-2 4-16,-3-4 16 0,-1 4 5 16,-2-1 2-16,-3 3 1 0,-3 0 3 15,-3 3 2-15,-3 2 2 16,-3 6 5-16,0 2 5 16,-3 6-7-16,0 2-1 15,-4 8-1-15,1 3 2 16,0 3-5-16,-3 2-3 15,0 5 5-15,0 6 3 16,0 7-3-16,0 1-2 16,-3 2 0-16,3 8 1 15,0-5-3-15,0 0-2 0,0 6 2 16,-3 4 0-16,3-5 5 16,0-2 2-16,-2 2 9 15,2 0 2-15,0-8-8 16,0-5-5-16,0-5 1 15,0-5 1-15,0-6 9 16,-3-3 2-16,-6 3-4 16,-3 3 0-16,-15 2-10 15,-9-2-2-15,-5-5-85 16,-25-1-38-16,-2-5-7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FA5E3B6-1870-8A4D-AF90-F885DE7C23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D726FE-7143-2443-85BF-67884489AB1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53E68D2-C92A-994A-8F60-77B3205632E9}" type="datetimeFigureOut">
              <a:rPr lang="en-US"/>
              <a:pPr>
                <a:defRPr/>
              </a:pPr>
              <a:t>7/17/19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B652FA7-89CF-8049-A289-C24CC948A5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97000" y="1154113"/>
            <a:ext cx="4156075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D537E52-32B7-A347-AABD-6D2946309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375B7-B1A5-1F45-95EE-914E2E5F84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F8E7-9E63-254C-91ED-BB76606160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C400C68-6BA1-424F-8274-9169937CE1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393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>
            <a:extLst>
              <a:ext uri="{FF2B5EF4-FFF2-40B4-BE49-F238E27FC236}">
                <a16:creationId xmlns:a16="http://schemas.microsoft.com/office/drawing/2014/main" id="{C7DD4928-BC55-6749-AB46-D6369EA6D1B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0" y="1154113"/>
            <a:ext cx="4156075" cy="31178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8" name="Notes Placeholder 2">
            <a:extLst>
              <a:ext uri="{FF2B5EF4-FFF2-40B4-BE49-F238E27FC236}">
                <a16:creationId xmlns:a16="http://schemas.microsoft.com/office/drawing/2014/main" id="{CE789067-0C00-BD4E-A39C-0CDC41B55B9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Unit 6: Unsupervised Learning &amp; Data Clustering</a:t>
            </a:r>
          </a:p>
          <a:p>
            <a:r>
              <a:rPr lang="en-US" altLang="en-US" dirty="0"/>
              <a:t>Module 1:  Set-up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DC4E3-08CF-0746-932F-22176864DD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A06C5B-D3C2-794B-87A9-22182DD3017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42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47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>
            <a:extLst>
              <a:ext uri="{FF2B5EF4-FFF2-40B4-BE49-F238E27FC236}">
                <a16:creationId xmlns:a16="http://schemas.microsoft.com/office/drawing/2014/main" id="{C7DD4928-BC55-6749-AB46-D6369EA6D1B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0" y="1154113"/>
            <a:ext cx="4156075" cy="31178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8" name="Notes Placeholder 2">
            <a:extLst>
              <a:ext uri="{FF2B5EF4-FFF2-40B4-BE49-F238E27FC236}">
                <a16:creationId xmlns:a16="http://schemas.microsoft.com/office/drawing/2014/main" id="{CE789067-0C00-BD4E-A39C-0CDC41B55B9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Unit 6: Unsupervised Learning</a:t>
            </a:r>
          </a:p>
          <a:p>
            <a:r>
              <a:rPr lang="en-US" altLang="en-US" dirty="0"/>
              <a:t>Module 2:  GMM &amp; EM</a:t>
            </a:r>
          </a:p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DC4E3-08CF-0746-932F-22176864DD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A06C5B-D3C2-794B-87A9-22182DD3017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40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E776485C-898E-954F-A54B-A34462F7481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0" y="1154113"/>
            <a:ext cx="4156075" cy="31178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97B9D45B-F4E2-0E47-9746-16437A52E58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24916">
              <a:defRPr/>
            </a:pPr>
            <a:r>
              <a:rPr lang="en-US" altLang="en-US" dirty="0"/>
              <a:t>Module 2: Defining GMM &amp; an iterative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BCDB8-2F57-8D49-979B-0F235507DA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EEE61C-A430-3C41-A310-8CBCA349053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633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6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584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665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537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>
            <a:extLst>
              <a:ext uri="{FF2B5EF4-FFF2-40B4-BE49-F238E27FC236}">
                <a16:creationId xmlns:a16="http://schemas.microsoft.com/office/drawing/2014/main" id="{C7DD4928-BC55-6749-AB46-D6369EA6D1B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0" y="1154113"/>
            <a:ext cx="4156075" cy="31178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8" name="Notes Placeholder 2">
            <a:extLst>
              <a:ext uri="{FF2B5EF4-FFF2-40B4-BE49-F238E27FC236}">
                <a16:creationId xmlns:a16="http://schemas.microsoft.com/office/drawing/2014/main" id="{CE789067-0C00-BD4E-A39C-0CDC41B55B9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Unit 6: Unsupervised Learning</a:t>
            </a:r>
          </a:p>
          <a:p>
            <a:r>
              <a:rPr lang="en-US" altLang="en-US" dirty="0"/>
              <a:t>Module 3:  k-Means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DC4E3-08CF-0746-932F-22176864DD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A06C5B-D3C2-794B-87A9-22182DD3017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062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E776485C-898E-954F-A54B-A34462F7481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0" y="1154113"/>
            <a:ext cx="4156075" cy="31178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97B9D45B-F4E2-0E47-9746-16437A52E58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24916">
              <a:defRPr/>
            </a:pPr>
            <a:r>
              <a:rPr lang="en-US" altLang="en-US" dirty="0"/>
              <a:t>Module 3: Defining the setup.</a:t>
            </a:r>
            <a:r>
              <a:rPr lang="en-US" altLang="en-US" baseline="0" dirty="0"/>
              <a:t> Discuss the regression task in </a:t>
            </a:r>
            <a:r>
              <a:rPr lang="en-US" altLang="en-US" dirty="0"/>
              <a:t>Supervised Learning)</a:t>
            </a:r>
          </a:p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BCDB8-2F57-8D49-979B-0F235507DA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EEE61C-A430-3C41-A310-8CBCA349053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8819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20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E776485C-898E-954F-A54B-A34462F7481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0" y="1154113"/>
            <a:ext cx="4156075" cy="31178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97B9D45B-F4E2-0E47-9746-16437A52E58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24916">
              <a:defRPr/>
            </a:pPr>
            <a:r>
              <a:rPr lang="en-US" altLang="en-US" dirty="0"/>
              <a:t>Module 1: Defining the setup.</a:t>
            </a:r>
            <a:r>
              <a:rPr lang="en-US" altLang="en-US" baseline="0" dirty="0"/>
              <a:t> Discuss the regression task in </a:t>
            </a:r>
            <a:r>
              <a:rPr lang="en-US" altLang="en-US" dirty="0"/>
              <a:t>Supervised Learning)</a:t>
            </a:r>
          </a:p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BCDB8-2F57-8D49-979B-0F235507DA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EEE61C-A430-3C41-A310-8CBCA349053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734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634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871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546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224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400C68-6BA1-424F-8274-9169937CE1D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98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400C68-6BA1-424F-8274-9169937CE1D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940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>
            <a:extLst>
              <a:ext uri="{FF2B5EF4-FFF2-40B4-BE49-F238E27FC236}">
                <a16:creationId xmlns:a16="http://schemas.microsoft.com/office/drawing/2014/main" id="{C7DD4928-BC55-6749-AB46-D6369EA6D1B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0" y="1154113"/>
            <a:ext cx="4156075" cy="31178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8" name="Notes Placeholder 2">
            <a:extLst>
              <a:ext uri="{FF2B5EF4-FFF2-40B4-BE49-F238E27FC236}">
                <a16:creationId xmlns:a16="http://schemas.microsoft.com/office/drawing/2014/main" id="{CE789067-0C00-BD4E-A39C-0CDC41B55B9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Unit 6: Unsupervised Learning</a:t>
            </a:r>
          </a:p>
          <a:p>
            <a:r>
              <a:rPr lang="en-US" altLang="en-US" dirty="0"/>
              <a:t>Module 4:  Analyzing the k-Means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DC4E3-08CF-0746-932F-22176864DD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A06C5B-D3C2-794B-87A9-22182DD3017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790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E776485C-898E-954F-A54B-A34462F7481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0" y="1154113"/>
            <a:ext cx="4156075" cy="31178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97B9D45B-F4E2-0E47-9746-16437A52E58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BCDB8-2F57-8D49-979B-0F235507DA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EEE61C-A430-3C41-A310-8CBCA349053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461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1200" b="1" dirty="0">
                <a:solidFill>
                  <a:srgbClr val="5C6670"/>
                </a:solidFill>
              </a:rPr>
              <a:t> Properties of the k-Means Algorithm</a:t>
            </a:r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40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Provide an example during lecture</a:t>
            </a:r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570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400C68-6BA1-424F-8274-9169937CE1D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480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400C68-6BA1-424F-8274-9169937CE1D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199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400C68-6BA1-424F-8274-9169937CE1D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628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400C68-6BA1-424F-8274-9169937CE1D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22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Provide an example during lecture</a:t>
            </a:r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94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72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94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13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57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32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7379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45752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052716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5EB5FBA-2CF2-8A46-B4EC-067012999BD1}"/>
              </a:ext>
            </a:extLst>
          </p:cNvPr>
          <p:cNvSpPr/>
          <p:nvPr userDrawn="1"/>
        </p:nvSpPr>
        <p:spPr>
          <a:xfrm>
            <a:off x="0" y="1725614"/>
            <a:ext cx="9144000" cy="3406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id="{118360B3-D0FF-8D44-9A9F-45B3AF19FE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098" y="5310188"/>
            <a:ext cx="2644378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D90ACC3-E9E2-2844-8960-6352229E69D0}"/>
              </a:ext>
            </a:extLst>
          </p:cNvPr>
          <p:cNvSpPr/>
          <p:nvPr userDrawn="1"/>
        </p:nvSpPr>
        <p:spPr bwMode="auto">
          <a:xfrm>
            <a:off x="1383506" y="1651001"/>
            <a:ext cx="6376988" cy="73025"/>
          </a:xfrm>
          <a:prstGeom prst="rect">
            <a:avLst/>
          </a:prstGeom>
          <a:solidFill>
            <a:srgbClr val="00A2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BD3A80-2FF7-6E4C-9F39-82685F9FA1E3}"/>
              </a:ext>
            </a:extLst>
          </p:cNvPr>
          <p:cNvSpPr/>
          <p:nvPr userDrawn="1"/>
        </p:nvSpPr>
        <p:spPr bwMode="auto">
          <a:xfrm>
            <a:off x="1383506" y="1651001"/>
            <a:ext cx="728663" cy="73025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23EC40-366D-A54D-A3A6-60BC1635E7FD}"/>
              </a:ext>
            </a:extLst>
          </p:cNvPr>
          <p:cNvSpPr/>
          <p:nvPr userDrawn="1"/>
        </p:nvSpPr>
        <p:spPr bwMode="auto">
          <a:xfrm>
            <a:off x="2795587" y="1651001"/>
            <a:ext cx="728663" cy="74613"/>
          </a:xfrm>
          <a:prstGeom prst="rect">
            <a:avLst/>
          </a:prstGeom>
          <a:solidFill>
            <a:srgbClr val="FF7F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1FB3EF-6A75-1C4F-94C8-A9DE6117D56B}"/>
              </a:ext>
            </a:extLst>
          </p:cNvPr>
          <p:cNvSpPr/>
          <p:nvPr userDrawn="1"/>
        </p:nvSpPr>
        <p:spPr bwMode="auto">
          <a:xfrm>
            <a:off x="4207669" y="1651001"/>
            <a:ext cx="728663" cy="74613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F3223C-DCA4-7444-9961-4D7DC4C8DA94}"/>
              </a:ext>
            </a:extLst>
          </p:cNvPr>
          <p:cNvSpPr/>
          <p:nvPr userDrawn="1"/>
        </p:nvSpPr>
        <p:spPr bwMode="auto">
          <a:xfrm>
            <a:off x="5619750" y="1651001"/>
            <a:ext cx="728663" cy="74613"/>
          </a:xfrm>
          <a:prstGeom prst="rect">
            <a:avLst/>
          </a:prstGeom>
          <a:solidFill>
            <a:srgbClr val="FF7F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CEB29C-2037-BE4F-9F37-A3B8E6505120}"/>
              </a:ext>
            </a:extLst>
          </p:cNvPr>
          <p:cNvSpPr/>
          <p:nvPr userDrawn="1"/>
        </p:nvSpPr>
        <p:spPr bwMode="auto">
          <a:xfrm>
            <a:off x="7031831" y="1651001"/>
            <a:ext cx="728663" cy="74613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1"/>
          </p:nvPr>
        </p:nvSpPr>
        <p:spPr>
          <a:xfrm>
            <a:off x="747713" y="1981515"/>
            <a:ext cx="7648575" cy="7913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4500" b="1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103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C667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11199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3202579" y="1589086"/>
            <a:ext cx="2818443" cy="4621213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800"/>
              </a:spcBef>
              <a:spcAft>
                <a:spcPts val="450"/>
              </a:spcAft>
              <a:buClr>
                <a:srgbClr val="00A2E0"/>
              </a:buClr>
              <a:buSzPct val="120000"/>
              <a:buFont typeface="Akzidenz Grotesk BE XBdCn" panose="020B0506000000000000" pitchFamily="34" charset="0"/>
              <a:buChar char="|"/>
              <a:defRPr b="1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marR="0" indent="-205740" algn="l" defTabSz="6858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5C6670"/>
              </a:buClr>
              <a:buSzTx/>
              <a:buFont typeface="Courier New" panose="02070309020205020404" pitchFamily="49" charset="0"/>
              <a:buChar char="-"/>
              <a:tabLst/>
              <a:defRPr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28700" marR="0" indent="-34290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450"/>
              </a:spcAft>
              <a:buClr>
                <a:srgbClr val="5C6670"/>
              </a:buClr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262626"/>
                </a:solidFill>
                <a:latin typeface="Akzidenz-Grotesk Pro Light" panose="02000506040000020003" pitchFamily="50" charset="0"/>
              </a:defRPr>
            </a:lvl3pPr>
            <a:lvl4pPr>
              <a:defRPr>
                <a:latin typeface="Akzidenz-Grotesk Pro Light" panose="02000506040000020003" pitchFamily="50" charset="0"/>
              </a:defRPr>
            </a:lvl4pPr>
            <a:lvl5pPr>
              <a:defRPr>
                <a:latin typeface="Akzidenz-Grotesk Pro Light" panose="02000506040000020003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92418" y="1589088"/>
            <a:ext cx="2824701" cy="4621213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800"/>
              </a:spcBef>
              <a:spcAft>
                <a:spcPts val="450"/>
              </a:spcAft>
              <a:buClr>
                <a:srgbClr val="00A2E0"/>
              </a:buClr>
              <a:buSzPct val="120000"/>
              <a:buFont typeface="Akzidenz Grotesk BE XBdCn" panose="020B0506000000000000" pitchFamily="34" charset="0"/>
              <a:buChar char="|"/>
              <a:defRPr b="1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marR="0" indent="-205740" algn="l" defTabSz="6858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5C6670"/>
              </a:buClr>
              <a:buSzTx/>
              <a:buFont typeface="Courier New" panose="02070309020205020404" pitchFamily="49" charset="0"/>
              <a:buChar char="-"/>
              <a:tabLst/>
              <a:defRPr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42975" marR="0" indent="-257175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450"/>
              </a:spcAft>
              <a:buClr>
                <a:srgbClr val="5C6670"/>
              </a:buClr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262626"/>
                </a:solidFill>
                <a:latin typeface="Akzidenz-Grotesk Pro Light" panose="02000506040000020003" pitchFamily="50" charset="0"/>
              </a:defRPr>
            </a:lvl3pPr>
            <a:lvl4pPr>
              <a:defRPr>
                <a:latin typeface="Akzidenz-Grotesk Pro Light" panose="02000506040000020003" pitchFamily="50" charset="0"/>
              </a:defRPr>
            </a:lvl4pPr>
            <a:lvl5pPr>
              <a:defRPr>
                <a:latin typeface="Akzidenz-Grotesk Pro Light" panose="02000506040000020003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106482" y="1589086"/>
            <a:ext cx="2818443" cy="4621213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800"/>
              </a:spcBef>
              <a:spcAft>
                <a:spcPts val="450"/>
              </a:spcAft>
              <a:buClr>
                <a:srgbClr val="00A2E0"/>
              </a:buClr>
              <a:buSzPct val="120000"/>
              <a:buFont typeface="Akzidenz Grotesk BE XBdCn" panose="020B0506000000000000" pitchFamily="34" charset="0"/>
              <a:buChar char="|"/>
              <a:defRPr b="1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marR="0" indent="-205740" algn="l" defTabSz="6858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5C6670"/>
              </a:buClr>
              <a:buSzTx/>
              <a:buFont typeface="Courier New" panose="02070309020205020404" pitchFamily="49" charset="0"/>
              <a:buChar char="-"/>
              <a:tabLst/>
              <a:defRPr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28700" marR="0" indent="-34290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450"/>
              </a:spcAft>
              <a:buClr>
                <a:srgbClr val="5C6670"/>
              </a:buClr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262626"/>
                </a:solidFill>
                <a:latin typeface="Akzidenz-Grotesk Pro Light" panose="02000506040000020003" pitchFamily="50" charset="0"/>
              </a:defRPr>
            </a:lvl3pPr>
            <a:lvl4pPr>
              <a:defRPr>
                <a:latin typeface="Akzidenz-Grotesk Pro Light" panose="02000506040000020003" pitchFamily="50" charset="0"/>
              </a:defRPr>
            </a:lvl4pPr>
            <a:lvl5pPr>
              <a:defRPr>
                <a:latin typeface="Akzidenz-Grotesk Pro Light" panose="02000506040000020003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8220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2881FC-0D79-914F-AE9D-C1BF92FE4B46}"/>
              </a:ext>
            </a:extLst>
          </p:cNvPr>
          <p:cNvSpPr/>
          <p:nvPr userDrawn="1"/>
        </p:nvSpPr>
        <p:spPr>
          <a:xfrm>
            <a:off x="0" y="1725614"/>
            <a:ext cx="9144000" cy="3406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" name="Picture 9">
            <a:extLst>
              <a:ext uri="{FF2B5EF4-FFF2-40B4-BE49-F238E27FC236}">
                <a16:creationId xmlns:a16="http://schemas.microsoft.com/office/drawing/2014/main" id="{281DE7DC-5435-C445-BAF2-E6B30BA720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098" y="5310188"/>
            <a:ext cx="2644378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0134340-4092-A84C-A3D5-27B002DC9B43}"/>
              </a:ext>
            </a:extLst>
          </p:cNvPr>
          <p:cNvSpPr/>
          <p:nvPr userDrawn="1"/>
        </p:nvSpPr>
        <p:spPr bwMode="auto">
          <a:xfrm>
            <a:off x="1383506" y="1651001"/>
            <a:ext cx="6376988" cy="73025"/>
          </a:xfrm>
          <a:prstGeom prst="rect">
            <a:avLst/>
          </a:prstGeom>
          <a:solidFill>
            <a:srgbClr val="00A2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79E916-6B70-524C-8576-EC48C6600835}"/>
              </a:ext>
            </a:extLst>
          </p:cNvPr>
          <p:cNvSpPr/>
          <p:nvPr userDrawn="1"/>
        </p:nvSpPr>
        <p:spPr bwMode="auto">
          <a:xfrm>
            <a:off x="1383506" y="1651001"/>
            <a:ext cx="728663" cy="73025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1F9937-5F80-B040-B6F0-175AA705818D}"/>
              </a:ext>
            </a:extLst>
          </p:cNvPr>
          <p:cNvSpPr/>
          <p:nvPr userDrawn="1"/>
        </p:nvSpPr>
        <p:spPr bwMode="auto">
          <a:xfrm>
            <a:off x="2795587" y="1651001"/>
            <a:ext cx="728663" cy="74613"/>
          </a:xfrm>
          <a:prstGeom prst="rect">
            <a:avLst/>
          </a:prstGeom>
          <a:solidFill>
            <a:srgbClr val="FF7F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5A3FD0-7192-CE4C-9E27-9681313C9A6E}"/>
              </a:ext>
            </a:extLst>
          </p:cNvPr>
          <p:cNvSpPr/>
          <p:nvPr userDrawn="1"/>
        </p:nvSpPr>
        <p:spPr bwMode="auto">
          <a:xfrm>
            <a:off x="4207669" y="1651001"/>
            <a:ext cx="728663" cy="74613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02B28D-BE0C-5343-A009-659F84A11CB6}"/>
              </a:ext>
            </a:extLst>
          </p:cNvPr>
          <p:cNvSpPr/>
          <p:nvPr userDrawn="1"/>
        </p:nvSpPr>
        <p:spPr bwMode="auto">
          <a:xfrm>
            <a:off x="5619750" y="1651001"/>
            <a:ext cx="728663" cy="74613"/>
          </a:xfrm>
          <a:prstGeom prst="rect">
            <a:avLst/>
          </a:prstGeom>
          <a:solidFill>
            <a:srgbClr val="FF7F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1216FD-0201-E345-9802-531FA036F7FD}"/>
              </a:ext>
            </a:extLst>
          </p:cNvPr>
          <p:cNvSpPr/>
          <p:nvPr userDrawn="1"/>
        </p:nvSpPr>
        <p:spPr bwMode="auto">
          <a:xfrm>
            <a:off x="7031831" y="1651001"/>
            <a:ext cx="728663" cy="74613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A75FCB-9D35-2A45-8B51-C223A234BFC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0075" y="1724026"/>
            <a:ext cx="7858125" cy="2377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4950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 Learning: Generative vs Discriminative Model</a:t>
            </a:r>
            <a:endParaRPr lang="en-US" altLang="en-US" sz="4950">
              <a:solidFill>
                <a:srgbClr val="00A2E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7256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197168" y="1828797"/>
            <a:ext cx="8734425" cy="4559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75000"/>
                  </a:schemeClr>
                </a:solidFill>
                <a:latin typeface="Akzidenz Grotesk BE Bold" panose="020B0500000000000000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197644" y="6489700"/>
            <a:ext cx="8753475" cy="25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050" baseline="0">
                <a:solidFill>
                  <a:srgbClr val="8C1D40"/>
                </a:solidFill>
                <a:latin typeface="Akzidenz-Grotesk Pro Light" panose="02000506040000020003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4"/>
          </p:nvPr>
        </p:nvSpPr>
        <p:spPr>
          <a:xfrm>
            <a:off x="197643" y="1371597"/>
            <a:ext cx="8753476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00" b="1">
                <a:solidFill>
                  <a:srgbClr val="8C1D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marR="0" indent="0" algn="l" defTabSz="685800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5C6670"/>
              </a:buClr>
              <a:buSzTx/>
              <a:buFont typeface="Courier New" panose="02070309020205020404" pitchFamily="49" charset="0"/>
              <a:buNone/>
              <a:tabLst/>
              <a:defRPr/>
            </a:lvl2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001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Image Abo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197167" y="1854192"/>
            <a:ext cx="4203383" cy="26996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75000"/>
                  </a:schemeClr>
                </a:solidFill>
                <a:latin typeface="Akzidenz Grotesk BE Bold" panose="020B0500000000000000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178117" y="4650228"/>
            <a:ext cx="4222433" cy="25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050" baseline="0">
                <a:solidFill>
                  <a:srgbClr val="8C1D40"/>
                </a:solidFill>
                <a:latin typeface="Akzidenz-Grotesk Pro Light" panose="02000506040000020003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526280" y="1854192"/>
            <a:ext cx="4405313" cy="26996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75000"/>
                  </a:schemeClr>
                </a:solidFill>
                <a:latin typeface="Akzidenz Grotesk BE Bold" panose="020B0500000000000000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97168" y="5088842"/>
            <a:ext cx="8734425" cy="1471613"/>
          </a:xfrm>
          <a:prstGeom prst="rect">
            <a:avLst/>
          </a:prstGeom>
        </p:spPr>
        <p:txBody>
          <a:bodyPr tIns="91440" anchor="t" anchorCtr="0"/>
          <a:lstStyle>
            <a:lvl1pPr marL="171450" indent="-171450">
              <a:lnSpc>
                <a:spcPct val="100000"/>
              </a:lnSpc>
              <a:spcBef>
                <a:spcPts val="1800"/>
              </a:spcBef>
              <a:spcAft>
                <a:spcPts val="450"/>
              </a:spcAft>
              <a:buClr>
                <a:srgbClr val="00A2E0"/>
              </a:buClr>
              <a:buSzPct val="120000"/>
              <a:buFont typeface="Arial" panose="020B0604020202020204" pitchFamily="34" charset="0"/>
              <a:buChar char="|"/>
              <a:defRPr b="1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marR="0" indent="-205740" algn="l" defTabSz="6858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5C6670"/>
              </a:buClr>
              <a:buSzTx/>
              <a:buFont typeface="Courier New" panose="02070309020205020404" pitchFamily="49" charset="0"/>
              <a:buChar char="-"/>
              <a:tabLst/>
              <a:defRPr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42975" marR="0" indent="-257175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kzidenz-Grotesk Pro Light" panose="02000506040000020003" pitchFamily="50" charset="0"/>
              </a:defRPr>
            </a:lvl4pPr>
            <a:lvl5pPr>
              <a:defRPr>
                <a:latin typeface="Akzidenz-Grotesk Pro Light" panose="02000506040000020003" pitchFamily="50" charset="0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5"/>
          </p:nvPr>
        </p:nvSpPr>
        <p:spPr>
          <a:xfrm>
            <a:off x="4554855" y="4650228"/>
            <a:ext cx="4376738" cy="25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050" baseline="0">
                <a:solidFill>
                  <a:srgbClr val="8C1D40"/>
                </a:solidFill>
                <a:latin typeface="Akzidenz-Grotesk Pro Light" panose="02000506040000020003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6"/>
          </p:nvPr>
        </p:nvSpPr>
        <p:spPr>
          <a:xfrm>
            <a:off x="202407" y="1396992"/>
            <a:ext cx="4198144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00" b="1">
                <a:solidFill>
                  <a:srgbClr val="8C1D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marR="0" indent="0" algn="l" defTabSz="685800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5C6670"/>
              </a:buClr>
              <a:buSzTx/>
              <a:buFont typeface="Courier New" panose="02070309020205020404" pitchFamily="49" charset="0"/>
              <a:buNone/>
              <a:tabLst/>
              <a:defRPr/>
            </a:lvl2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17"/>
          </p:nvPr>
        </p:nvSpPr>
        <p:spPr>
          <a:xfrm>
            <a:off x="4514850" y="1386555"/>
            <a:ext cx="4416743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00" b="1">
                <a:solidFill>
                  <a:srgbClr val="8C1D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marR="0" indent="0" algn="l" defTabSz="685800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5C6670"/>
              </a:buClr>
              <a:buSzTx/>
              <a:buFont typeface="Courier New" panose="02070309020205020404" pitchFamily="49" charset="0"/>
              <a:buNone/>
              <a:tabLst/>
              <a:defRPr/>
            </a:lvl2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9533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712017" y="1370013"/>
            <a:ext cx="4127183" cy="46831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spcAft>
                <a:spcPts val="450"/>
              </a:spcAft>
              <a:buClr>
                <a:srgbClr val="00A2E0"/>
              </a:buClr>
              <a:buFont typeface="Akzidenz Grotesk BE XBdCn" panose="020B0506000000000000" pitchFamily="34" charset="0"/>
              <a:buNone/>
              <a:defRPr b="1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marR="0" indent="-342900" algn="l" defTabSz="685800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5C6670"/>
              </a:buClr>
              <a:buSzTx/>
              <a:buFont typeface="Courier New" panose="02070309020205020404" pitchFamily="49" charset="0"/>
              <a:buChar char="-"/>
              <a:tabLst/>
              <a:defRPr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28700" marR="0" indent="-34290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450"/>
              </a:spcAft>
              <a:buClr>
                <a:srgbClr val="5C6670"/>
              </a:buClr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262626"/>
                </a:solidFill>
                <a:latin typeface="Akzidenz-Grotesk Pro Light" panose="02000506040000020003" pitchFamily="50" charset="0"/>
              </a:defRPr>
            </a:lvl3pPr>
            <a:lvl4pPr>
              <a:defRPr>
                <a:latin typeface="Akzidenz-Grotesk Pro Light" panose="02000506040000020003" pitchFamily="50" charset="0"/>
              </a:defRPr>
            </a:lvl4pPr>
            <a:lvl5pPr>
              <a:defRPr>
                <a:latin typeface="Akzidenz-Grotesk Pro Light" panose="02000506040000020003" pitchFamily="50" charset="0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92417" y="1370013"/>
            <a:ext cx="4136348" cy="46831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spcAft>
                <a:spcPts val="450"/>
              </a:spcAft>
              <a:buClr>
                <a:srgbClr val="00A2E0"/>
              </a:buClr>
              <a:buFont typeface="Akzidenz Grotesk BE XBdCn" panose="020B0506000000000000" pitchFamily="34" charset="0"/>
              <a:buNone/>
              <a:defRPr b="1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marR="0" indent="-342900" algn="l" defTabSz="685800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5C6670"/>
              </a:buClr>
              <a:buSzTx/>
              <a:buFont typeface="Courier New" panose="02070309020205020404" pitchFamily="49" charset="0"/>
              <a:buChar char="-"/>
              <a:tabLst/>
              <a:defRPr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42975" marR="0" indent="-257175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450"/>
              </a:spcAft>
              <a:buClr>
                <a:srgbClr val="5C6670"/>
              </a:buClr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262626"/>
                </a:solidFill>
                <a:latin typeface="Akzidenz-Grotesk Pro Light" panose="02000506040000020003" pitchFamily="50" charset="0"/>
              </a:defRPr>
            </a:lvl3pPr>
            <a:lvl4pPr>
              <a:defRPr>
                <a:latin typeface="Akzidenz-Grotesk Pro Light" panose="02000506040000020003" pitchFamily="50" charset="0"/>
              </a:defRPr>
            </a:lvl4pPr>
            <a:lvl5pPr>
              <a:defRPr>
                <a:latin typeface="Akzidenz-Grotesk Pro Light" panose="02000506040000020003" pitchFamily="50" charset="0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292417" y="1924049"/>
            <a:ext cx="4136348" cy="4467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5"/>
          </p:nvPr>
        </p:nvSpPr>
        <p:spPr>
          <a:xfrm>
            <a:off x="4712017" y="1924049"/>
            <a:ext cx="4136348" cy="4467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35158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-level heading,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178117" y="1436688"/>
            <a:ext cx="8753951" cy="5082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spcAft>
                <a:spcPts val="450"/>
              </a:spcAft>
              <a:buClr>
                <a:srgbClr val="00A2E0"/>
              </a:buClr>
              <a:buFont typeface="Arial" panose="020B0604020202020204" pitchFamily="34" charset="0"/>
              <a:buNone/>
              <a:defRPr b="1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spcAft>
                <a:spcPts val="450"/>
              </a:spcAft>
              <a:buClr>
                <a:srgbClr val="5C6670"/>
              </a:buClr>
              <a:buNone/>
              <a:defRPr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42975" marR="0" indent="-257175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450"/>
              </a:spcAft>
              <a:buClr>
                <a:srgbClr val="5C6670"/>
              </a:buClr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  <a:p>
            <a:pPr lvl="0"/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3"/>
          </p:nvPr>
        </p:nvSpPr>
        <p:spPr>
          <a:xfrm>
            <a:off x="178118" y="6134100"/>
            <a:ext cx="8753951" cy="317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050" baseline="0">
                <a:solidFill>
                  <a:srgbClr val="8C1D40"/>
                </a:solidFill>
                <a:latin typeface="Akzidenz-Grotesk Pro Light" panose="02000506040000020003" pitchFamily="50" charset="0"/>
              </a:defRPr>
            </a:lvl1pPr>
            <a:lvl2pPr marL="342900" indent="0">
              <a:buNone/>
              <a:defRPr sz="1050">
                <a:latin typeface="Akzidenz-Grotesk Pro Light" panose="02000506040000020003" pitchFamily="50" charset="0"/>
              </a:defRPr>
            </a:lvl2pPr>
            <a:lvl3pPr marL="685800" indent="0">
              <a:buNone/>
              <a:defRPr sz="1050">
                <a:latin typeface="Akzidenz-Grotesk Pro Light" panose="02000506040000020003" pitchFamily="50" charset="0"/>
              </a:defRPr>
            </a:lvl3pPr>
            <a:lvl4pPr marL="1028700" indent="0">
              <a:buNone/>
              <a:defRPr sz="1050">
                <a:latin typeface="Akzidenz-Grotesk Pro Light" panose="02000506040000020003" pitchFamily="50" charset="0"/>
              </a:defRPr>
            </a:lvl4pPr>
            <a:lvl5pPr marL="1371600" indent="0">
              <a:buNone/>
              <a:defRPr sz="1050">
                <a:latin typeface="Akzidenz-Grotesk Pro Light" panose="02000506040000020003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178117" y="2044700"/>
            <a:ext cx="8753951" cy="4022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0766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245935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sz="quarter" idx="13"/>
          </p:nvPr>
        </p:nvSpPr>
        <p:spPr>
          <a:xfrm>
            <a:off x="4095750" y="6134100"/>
            <a:ext cx="4836319" cy="317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050" baseline="0">
                <a:solidFill>
                  <a:srgbClr val="8C1D40"/>
                </a:solidFill>
                <a:latin typeface="Akzidenz-Grotesk Pro Light" panose="02000506040000020003" pitchFamily="50" charset="0"/>
              </a:defRPr>
            </a:lvl1pPr>
            <a:lvl2pPr marL="342900" indent="0">
              <a:buNone/>
              <a:defRPr sz="1050">
                <a:latin typeface="Akzidenz-Grotesk Pro Light" panose="02000506040000020003" pitchFamily="50" charset="0"/>
              </a:defRPr>
            </a:lvl2pPr>
            <a:lvl3pPr marL="685800" indent="0">
              <a:buNone/>
              <a:defRPr sz="1050">
                <a:latin typeface="Akzidenz-Grotesk Pro Light" panose="02000506040000020003" pitchFamily="50" charset="0"/>
              </a:defRPr>
            </a:lvl3pPr>
            <a:lvl4pPr marL="1028700" indent="0">
              <a:buNone/>
              <a:defRPr sz="1050">
                <a:latin typeface="Akzidenz-Grotesk Pro Light" panose="02000506040000020003" pitchFamily="50" charset="0"/>
              </a:defRPr>
            </a:lvl4pPr>
            <a:lvl5pPr marL="1371600" indent="0">
              <a:buNone/>
              <a:defRPr sz="1050">
                <a:latin typeface="Akzidenz-Grotesk Pro Light" panose="02000506040000020003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4095750" y="1886857"/>
            <a:ext cx="4835843" cy="41710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75000"/>
                  </a:schemeClr>
                </a:solidFill>
                <a:latin typeface="Akzidenz Grotesk BE Bold" panose="020B0500000000000000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4"/>
          </p:nvPr>
        </p:nvSpPr>
        <p:spPr>
          <a:xfrm>
            <a:off x="4095749" y="1411511"/>
            <a:ext cx="4836320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>
                <a:solidFill>
                  <a:srgbClr val="8C1D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marR="0" indent="0" algn="l" defTabSz="685800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5C6670"/>
              </a:buClr>
              <a:buSzTx/>
              <a:buFont typeface="Courier New" panose="02070309020205020404" pitchFamily="49" charset="0"/>
              <a:buNone/>
              <a:tabLst/>
              <a:defRPr/>
            </a:lvl2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178118" y="1436688"/>
            <a:ext cx="3773812" cy="5082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spcAft>
                <a:spcPts val="450"/>
              </a:spcAft>
              <a:buClr>
                <a:srgbClr val="00A2E0"/>
              </a:buClr>
              <a:buFont typeface="Arial" panose="020B0604020202020204" pitchFamily="34" charset="0"/>
              <a:buNone/>
              <a:defRPr b="1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spcAft>
                <a:spcPts val="450"/>
              </a:spcAft>
              <a:buClr>
                <a:srgbClr val="5C6670"/>
              </a:buClr>
              <a:buNone/>
              <a:defRPr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42975" marR="0" indent="-257175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450"/>
              </a:spcAft>
              <a:buClr>
                <a:srgbClr val="5C6670"/>
              </a:buClr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178594" y="2044700"/>
            <a:ext cx="3773091" cy="4406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79693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Graph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178117" y="1436688"/>
            <a:ext cx="3698558" cy="462121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spcAft>
                <a:spcPts val="450"/>
              </a:spcAft>
              <a:buClr>
                <a:srgbClr val="00A2E0"/>
              </a:buClr>
              <a:buFont typeface="Arial" panose="020B0604020202020204" pitchFamily="34" charset="0"/>
              <a:buNone/>
              <a:defRPr b="1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spcAft>
                <a:spcPts val="450"/>
              </a:spcAft>
              <a:buClr>
                <a:srgbClr val="5C6670"/>
              </a:buClr>
              <a:buNone/>
              <a:defRPr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42975" marR="0" indent="-257175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450"/>
              </a:spcAft>
              <a:buClr>
                <a:srgbClr val="5C6670"/>
              </a:buClr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3"/>
          </p:nvPr>
        </p:nvSpPr>
        <p:spPr>
          <a:xfrm>
            <a:off x="4095750" y="6134100"/>
            <a:ext cx="4836319" cy="317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050" baseline="0">
                <a:solidFill>
                  <a:srgbClr val="8C1D40"/>
                </a:solidFill>
                <a:latin typeface="Akzidenz-Grotesk Pro Light" panose="02000506040000020003" pitchFamily="50" charset="0"/>
              </a:defRPr>
            </a:lvl1pPr>
            <a:lvl2pPr marL="342900" indent="0">
              <a:buNone/>
              <a:defRPr sz="1050">
                <a:latin typeface="Akzidenz-Grotesk Pro Light" panose="02000506040000020003" pitchFamily="50" charset="0"/>
              </a:defRPr>
            </a:lvl2pPr>
            <a:lvl3pPr marL="685800" indent="0">
              <a:buNone/>
              <a:defRPr sz="1050">
                <a:latin typeface="Akzidenz-Grotesk Pro Light" panose="02000506040000020003" pitchFamily="50" charset="0"/>
              </a:defRPr>
            </a:lvl3pPr>
            <a:lvl4pPr marL="1028700" indent="0">
              <a:buNone/>
              <a:defRPr sz="1050">
                <a:latin typeface="Akzidenz-Grotesk Pro Light" panose="02000506040000020003" pitchFamily="50" charset="0"/>
              </a:defRPr>
            </a:lvl4pPr>
            <a:lvl5pPr marL="1371600" indent="0">
              <a:buNone/>
              <a:defRPr sz="1050">
                <a:latin typeface="Akzidenz-Grotesk Pro Light" panose="02000506040000020003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4"/>
          </p:nvPr>
        </p:nvSpPr>
        <p:spPr>
          <a:xfrm>
            <a:off x="4005943" y="1436687"/>
            <a:ext cx="4926125" cy="46212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6843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Grap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206636" y="1512888"/>
            <a:ext cx="3698558" cy="462121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spcAft>
                <a:spcPts val="450"/>
              </a:spcAft>
              <a:buClr>
                <a:srgbClr val="00A2E0"/>
              </a:buClr>
              <a:buFont typeface="Arial" panose="020B0604020202020204" pitchFamily="34" charset="0"/>
              <a:buNone/>
              <a:defRPr b="1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spcAft>
                <a:spcPts val="450"/>
              </a:spcAft>
              <a:buClr>
                <a:srgbClr val="5C6670"/>
              </a:buClr>
              <a:buNone/>
              <a:defRPr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42975" marR="0" indent="-257175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450"/>
              </a:spcAft>
              <a:buClr>
                <a:srgbClr val="5C6670"/>
              </a:buClr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3"/>
          </p:nvPr>
        </p:nvSpPr>
        <p:spPr>
          <a:xfrm>
            <a:off x="370317" y="6253470"/>
            <a:ext cx="4836319" cy="317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050" baseline="0">
                <a:solidFill>
                  <a:srgbClr val="8C1D40"/>
                </a:solidFill>
                <a:latin typeface="Akzidenz-Grotesk Pro Light" panose="02000506040000020003" pitchFamily="50" charset="0"/>
              </a:defRPr>
            </a:lvl1pPr>
            <a:lvl2pPr marL="342900" indent="0">
              <a:buNone/>
              <a:defRPr sz="1050">
                <a:latin typeface="Akzidenz-Grotesk Pro Light" panose="02000506040000020003" pitchFamily="50" charset="0"/>
              </a:defRPr>
            </a:lvl2pPr>
            <a:lvl3pPr marL="685800" indent="0">
              <a:buNone/>
              <a:defRPr sz="1050">
                <a:latin typeface="Akzidenz-Grotesk Pro Light" panose="02000506040000020003" pitchFamily="50" charset="0"/>
              </a:defRPr>
            </a:lvl3pPr>
            <a:lvl4pPr marL="1028700" indent="0">
              <a:buNone/>
              <a:defRPr sz="1050">
                <a:latin typeface="Akzidenz-Grotesk Pro Light" panose="02000506040000020003" pitchFamily="50" charset="0"/>
              </a:defRPr>
            </a:lvl4pPr>
            <a:lvl5pPr marL="1371600" indent="0">
              <a:buNone/>
              <a:defRPr sz="1050">
                <a:latin typeface="Akzidenz-Grotesk Pro Light" panose="02000506040000020003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hart Placeholder 8"/>
          <p:cNvSpPr>
            <a:spLocks noGrp="1"/>
          </p:cNvSpPr>
          <p:nvPr>
            <p:ph type="chart" sz="quarter" idx="14"/>
          </p:nvPr>
        </p:nvSpPr>
        <p:spPr>
          <a:xfrm>
            <a:off x="202407" y="1512888"/>
            <a:ext cx="4926125" cy="46212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49824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0B6D28C-A005-2D48-B151-703EF83AE61D}"/>
              </a:ext>
            </a:extLst>
          </p:cNvPr>
          <p:cNvSpPr/>
          <p:nvPr userDrawn="1"/>
        </p:nvSpPr>
        <p:spPr>
          <a:xfrm rot="5400000">
            <a:off x="4510683" y="3333155"/>
            <a:ext cx="6853238" cy="18692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6" name="Group 13">
            <a:extLst>
              <a:ext uri="{FF2B5EF4-FFF2-40B4-BE49-F238E27FC236}">
                <a16:creationId xmlns:a16="http://schemas.microsoft.com/office/drawing/2014/main" id="{700D3606-6945-9F46-9CC4-3114409F502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011716" y="-7938"/>
            <a:ext cx="55959" cy="6867526"/>
            <a:chOff x="10683072" y="-7939"/>
            <a:chExt cx="74614" cy="686752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09E33A2-F39E-1341-B86C-321AE1F5A9D4}"/>
                </a:ext>
              </a:extLst>
            </p:cNvPr>
            <p:cNvSpPr/>
            <p:nvPr userDrawn="1"/>
          </p:nvSpPr>
          <p:spPr bwMode="auto">
            <a:xfrm rot="5400000">
              <a:off x="7293760" y="3381373"/>
              <a:ext cx="6853239" cy="74614"/>
            </a:xfrm>
            <a:prstGeom prst="rect">
              <a:avLst/>
            </a:prstGeom>
            <a:solidFill>
              <a:srgbClr val="00A2E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7FB2603-4E97-1C42-99D2-5C89A06DE503}"/>
                </a:ext>
              </a:extLst>
            </p:cNvPr>
            <p:cNvSpPr/>
            <p:nvPr userDrawn="1"/>
          </p:nvSpPr>
          <p:spPr bwMode="auto">
            <a:xfrm rot="5400000">
              <a:off x="10234603" y="440530"/>
              <a:ext cx="971551" cy="74614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0245D29-6751-FD42-BCFA-1346CAC87D0F}"/>
                </a:ext>
              </a:extLst>
            </p:cNvPr>
            <p:cNvSpPr/>
            <p:nvPr userDrawn="1"/>
          </p:nvSpPr>
          <p:spPr bwMode="auto">
            <a:xfrm rot="5400000">
              <a:off x="10234604" y="2405855"/>
              <a:ext cx="971550" cy="74614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94D2A53-7391-9D43-9452-95A83D0A0753}"/>
                </a:ext>
              </a:extLst>
            </p:cNvPr>
            <p:cNvSpPr/>
            <p:nvPr userDrawn="1"/>
          </p:nvSpPr>
          <p:spPr bwMode="auto">
            <a:xfrm rot="5400000">
              <a:off x="10234604" y="4371181"/>
              <a:ext cx="971550" cy="74614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CF99BC-AE60-9040-8264-54B9116D68ED}"/>
                </a:ext>
              </a:extLst>
            </p:cNvPr>
            <p:cNvSpPr/>
            <p:nvPr userDrawn="1"/>
          </p:nvSpPr>
          <p:spPr bwMode="auto">
            <a:xfrm rot="5400000">
              <a:off x="10234604" y="6336506"/>
              <a:ext cx="971550" cy="74614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7" y="430214"/>
            <a:ext cx="7250396" cy="5826125"/>
          </a:xfrm>
          <a:prstGeom prst="rect">
            <a:avLst/>
          </a:prstGeom>
        </p:spPr>
        <p:txBody>
          <a:bodyPr vert="eaVert"/>
          <a:lstStyle>
            <a:lvl1pPr marL="385763" indent="-385763">
              <a:lnSpc>
                <a:spcPct val="100000"/>
              </a:lnSpc>
              <a:buClr>
                <a:srgbClr val="00A2E0"/>
              </a:buClr>
              <a:buSzPct val="120000"/>
              <a:buFont typeface="Arial" panose="020B0604020202020204" pitchFamily="34" charset="0"/>
              <a:buChar char="|"/>
              <a:defRPr b="1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marR="0" indent="-205740" algn="l" defTabSz="6858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5C6670"/>
              </a:buClr>
              <a:buSzTx/>
              <a:buFont typeface="Courier New" panose="02070309020205020404" pitchFamily="49" charset="0"/>
              <a:buChar char="-"/>
              <a:tabLst/>
              <a:defRPr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1"/>
          </p:nvPr>
        </p:nvSpPr>
        <p:spPr>
          <a:xfrm rot="5400000">
            <a:off x="5523391" y="3261091"/>
            <a:ext cx="6215064" cy="3401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6382549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tical Title and Horizontal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302585-69B2-4F42-974C-9B3E769FBC35}"/>
              </a:ext>
            </a:extLst>
          </p:cNvPr>
          <p:cNvSpPr/>
          <p:nvPr userDrawn="1"/>
        </p:nvSpPr>
        <p:spPr>
          <a:xfrm rot="5400000">
            <a:off x="4510683" y="3333155"/>
            <a:ext cx="6853238" cy="18692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" name="Group 13">
            <a:extLst>
              <a:ext uri="{FF2B5EF4-FFF2-40B4-BE49-F238E27FC236}">
                <a16:creationId xmlns:a16="http://schemas.microsoft.com/office/drawing/2014/main" id="{850F9FA5-FE7D-8548-8E16-3F88307FEBD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011716" y="-7938"/>
            <a:ext cx="55959" cy="6867526"/>
            <a:chOff x="10683072" y="-7939"/>
            <a:chExt cx="74614" cy="686752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EE00110-0B18-1D4F-870A-0706986E87D5}"/>
                </a:ext>
              </a:extLst>
            </p:cNvPr>
            <p:cNvSpPr/>
            <p:nvPr userDrawn="1"/>
          </p:nvSpPr>
          <p:spPr bwMode="auto">
            <a:xfrm rot="5400000">
              <a:off x="7293760" y="3381373"/>
              <a:ext cx="6853239" cy="74614"/>
            </a:xfrm>
            <a:prstGeom prst="rect">
              <a:avLst/>
            </a:prstGeom>
            <a:solidFill>
              <a:srgbClr val="00A2E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E837CB9-9360-D94F-90F5-923B06389D1A}"/>
                </a:ext>
              </a:extLst>
            </p:cNvPr>
            <p:cNvSpPr/>
            <p:nvPr userDrawn="1"/>
          </p:nvSpPr>
          <p:spPr bwMode="auto">
            <a:xfrm rot="5400000">
              <a:off x="10234603" y="440530"/>
              <a:ext cx="971551" cy="74614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77EE701-F81D-244A-A69A-68000E583E8E}"/>
                </a:ext>
              </a:extLst>
            </p:cNvPr>
            <p:cNvSpPr/>
            <p:nvPr userDrawn="1"/>
          </p:nvSpPr>
          <p:spPr bwMode="auto">
            <a:xfrm rot="5400000">
              <a:off x="10234604" y="2405855"/>
              <a:ext cx="971550" cy="74614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09F0269-1F07-BE4E-8B34-69B11276278F}"/>
                </a:ext>
              </a:extLst>
            </p:cNvPr>
            <p:cNvSpPr/>
            <p:nvPr userDrawn="1"/>
          </p:nvSpPr>
          <p:spPr bwMode="auto">
            <a:xfrm rot="5400000">
              <a:off x="10234604" y="4371181"/>
              <a:ext cx="971550" cy="74614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94DD91F-EE57-7B47-981D-EA4D78EA4592}"/>
                </a:ext>
              </a:extLst>
            </p:cNvPr>
            <p:cNvSpPr/>
            <p:nvPr userDrawn="1"/>
          </p:nvSpPr>
          <p:spPr bwMode="auto">
            <a:xfrm rot="5400000">
              <a:off x="10234604" y="6336506"/>
              <a:ext cx="971550" cy="74614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sz="quarter" idx="11"/>
          </p:nvPr>
        </p:nvSpPr>
        <p:spPr>
          <a:xfrm>
            <a:off x="257176" y="292101"/>
            <a:ext cx="7579689" cy="6215063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buClr>
                <a:srgbClr val="00A2E0"/>
              </a:buClr>
              <a:buSzPct val="120000"/>
              <a:buFont typeface="Calibri" panose="020F0502020204030204" pitchFamily="34" charset="0"/>
              <a:buChar char="|"/>
              <a:defRPr b="1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lnSpc>
                <a:spcPct val="100000"/>
              </a:lnSpc>
              <a:buFont typeface="Courier New" panose="02070309020205020404" pitchFamily="49" charset="0"/>
              <a:buChar char="-"/>
              <a:defRPr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2"/>
          </p:nvPr>
        </p:nvSpPr>
        <p:spPr>
          <a:xfrm rot="5400000">
            <a:off x="5523391" y="3261091"/>
            <a:ext cx="6215064" cy="3401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9405303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tical Title and Horizontal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133E89-268B-8C46-8343-6BA011AFABB1}"/>
              </a:ext>
            </a:extLst>
          </p:cNvPr>
          <p:cNvSpPr/>
          <p:nvPr userDrawn="1"/>
        </p:nvSpPr>
        <p:spPr>
          <a:xfrm rot="16200000" flipH="1">
            <a:off x="-2480667" y="3333155"/>
            <a:ext cx="6853238" cy="18692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" name="Group 13">
            <a:extLst>
              <a:ext uri="{FF2B5EF4-FFF2-40B4-BE49-F238E27FC236}">
                <a16:creationId xmlns:a16="http://schemas.microsoft.com/office/drawing/2014/main" id="{86E261BE-D696-E345-B0DA-35D50D9A6EC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06054" y="-7938"/>
            <a:ext cx="59531" cy="6867526"/>
            <a:chOff x="10717213" y="4762"/>
            <a:chExt cx="79375" cy="68675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2F5D30-78F6-9A49-9979-6E95F2B6706A}"/>
                </a:ext>
              </a:extLst>
            </p:cNvPr>
            <p:cNvSpPr/>
            <p:nvPr userDrawn="1"/>
          </p:nvSpPr>
          <p:spPr>
            <a:xfrm rot="5400000">
              <a:off x="7333457" y="3394868"/>
              <a:ext cx="6853238" cy="73025"/>
            </a:xfrm>
            <a:prstGeom prst="rect">
              <a:avLst/>
            </a:prstGeom>
            <a:solidFill>
              <a:srgbClr val="00A2E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25A9392-B5BA-A74B-B87A-2910FCB1853D}"/>
                </a:ext>
              </a:extLst>
            </p:cNvPr>
            <p:cNvSpPr/>
            <p:nvPr userDrawn="1"/>
          </p:nvSpPr>
          <p:spPr>
            <a:xfrm rot="5400000">
              <a:off x="10268743" y="453232"/>
              <a:ext cx="971551" cy="7461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A92EBB1-627A-2847-991C-BBF8917B5A98}"/>
                </a:ext>
              </a:extLst>
            </p:cNvPr>
            <p:cNvSpPr/>
            <p:nvPr userDrawn="1"/>
          </p:nvSpPr>
          <p:spPr>
            <a:xfrm rot="5400000">
              <a:off x="10268744" y="2418557"/>
              <a:ext cx="971550" cy="7461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3271FA3-9261-7D47-A161-9557EDC87D3A}"/>
                </a:ext>
              </a:extLst>
            </p:cNvPr>
            <p:cNvSpPr/>
            <p:nvPr userDrawn="1"/>
          </p:nvSpPr>
          <p:spPr>
            <a:xfrm rot="5400000">
              <a:off x="10268744" y="4383882"/>
              <a:ext cx="971550" cy="7461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4DFD56F-1A4D-FF44-958D-6FC756E504F5}"/>
                </a:ext>
              </a:extLst>
            </p:cNvPr>
            <p:cNvSpPr/>
            <p:nvPr userDrawn="1"/>
          </p:nvSpPr>
          <p:spPr>
            <a:xfrm rot="5400000">
              <a:off x="10268744" y="6349207"/>
              <a:ext cx="971550" cy="7461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064419" y="292101"/>
            <a:ext cx="7850981" cy="6215063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00A2E0"/>
              </a:buClr>
              <a:buSzPct val="120000"/>
              <a:buFont typeface="Calibri" panose="020F0502020204030204" pitchFamily="34" charset="0"/>
              <a:buChar char="|"/>
              <a:defRPr b="1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Font typeface="Courier New" panose="02070309020205020404" pitchFamily="49" charset="0"/>
              <a:buChar char="-"/>
              <a:defRPr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/>
          </p:nvPr>
        </p:nvSpPr>
        <p:spPr>
          <a:xfrm rot="16200000">
            <a:off x="-2741990" y="3229543"/>
            <a:ext cx="6215064" cy="3401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4814316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tic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96C020-6A31-C549-A73A-10A4876B16C3}"/>
              </a:ext>
            </a:extLst>
          </p:cNvPr>
          <p:cNvSpPr/>
          <p:nvPr userDrawn="1"/>
        </p:nvSpPr>
        <p:spPr>
          <a:xfrm rot="16200000" flipH="1">
            <a:off x="-3048595" y="3333155"/>
            <a:ext cx="6853238" cy="18692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" name="Group 13">
            <a:extLst>
              <a:ext uri="{FF2B5EF4-FFF2-40B4-BE49-F238E27FC236}">
                <a16:creationId xmlns:a16="http://schemas.microsoft.com/office/drawing/2014/main" id="{B0D234BF-EEC7-DF4F-87BA-AAA3B1A8F92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40507" y="-7938"/>
            <a:ext cx="55960" cy="6867526"/>
            <a:chOff x="624703" y="-7939"/>
            <a:chExt cx="74614" cy="686752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5633EFE-0E46-C44F-8B74-4A8C9D9230C8}"/>
                </a:ext>
              </a:extLst>
            </p:cNvPr>
            <p:cNvSpPr/>
            <p:nvPr userDrawn="1"/>
          </p:nvSpPr>
          <p:spPr bwMode="auto">
            <a:xfrm rot="5400000">
              <a:off x="-2764609" y="3381373"/>
              <a:ext cx="6853239" cy="74614"/>
            </a:xfrm>
            <a:prstGeom prst="rect">
              <a:avLst/>
            </a:prstGeom>
            <a:solidFill>
              <a:srgbClr val="00A2E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B76F735-1779-6340-B3E0-1E42E0E58F05}"/>
                </a:ext>
              </a:extLst>
            </p:cNvPr>
            <p:cNvSpPr/>
            <p:nvPr userDrawn="1"/>
          </p:nvSpPr>
          <p:spPr bwMode="auto">
            <a:xfrm rot="5400000">
              <a:off x="176234" y="440530"/>
              <a:ext cx="971551" cy="74614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228C536-B534-0845-8E63-54F8EFFE3CE6}"/>
                </a:ext>
              </a:extLst>
            </p:cNvPr>
            <p:cNvSpPr/>
            <p:nvPr userDrawn="1"/>
          </p:nvSpPr>
          <p:spPr bwMode="auto">
            <a:xfrm rot="5400000">
              <a:off x="176235" y="2405855"/>
              <a:ext cx="971550" cy="74614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3517F0D-9FB6-1640-8E6A-22D5942E67DD}"/>
                </a:ext>
              </a:extLst>
            </p:cNvPr>
            <p:cNvSpPr/>
            <p:nvPr userDrawn="1"/>
          </p:nvSpPr>
          <p:spPr bwMode="auto">
            <a:xfrm rot="5400000">
              <a:off x="176235" y="4371180"/>
              <a:ext cx="971550" cy="74614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7FD5D51-6CA0-F249-A1CC-E414A5E0818E}"/>
                </a:ext>
              </a:extLst>
            </p:cNvPr>
            <p:cNvSpPr/>
            <p:nvPr userDrawn="1"/>
          </p:nvSpPr>
          <p:spPr bwMode="auto">
            <a:xfrm rot="5400000">
              <a:off x="176235" y="6336505"/>
              <a:ext cx="971550" cy="74614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38923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52AFB5-6F06-C740-BB9F-6128275A7313}"/>
              </a:ext>
            </a:extLst>
          </p:cNvPr>
          <p:cNvSpPr/>
          <p:nvPr userDrawn="1"/>
        </p:nvSpPr>
        <p:spPr>
          <a:xfrm>
            <a:off x="0" y="471489"/>
            <a:ext cx="9144000" cy="2492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" name="Group 1">
            <a:extLst>
              <a:ext uri="{FF2B5EF4-FFF2-40B4-BE49-F238E27FC236}">
                <a16:creationId xmlns:a16="http://schemas.microsoft.com/office/drawing/2014/main" id="{4C052EA1-3759-0E4A-92F2-CFE6C654152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4763" y="401639"/>
            <a:ext cx="9148763" cy="73025"/>
            <a:chOff x="-6350" y="925115"/>
            <a:chExt cx="12198350" cy="7315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8055A94-FC15-AE4E-916D-BC09D67046AA}"/>
                </a:ext>
              </a:extLst>
            </p:cNvPr>
            <p:cNvSpPr/>
            <p:nvPr userDrawn="1"/>
          </p:nvSpPr>
          <p:spPr>
            <a:xfrm>
              <a:off x="0" y="925115"/>
              <a:ext cx="12192000" cy="73152"/>
            </a:xfrm>
            <a:prstGeom prst="rect">
              <a:avLst/>
            </a:prstGeom>
            <a:solidFill>
              <a:srgbClr val="00A2E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4EBCCE9-B4F7-DD41-B466-4B15572213D1}"/>
                </a:ext>
              </a:extLst>
            </p:cNvPr>
            <p:cNvSpPr/>
            <p:nvPr userDrawn="1"/>
          </p:nvSpPr>
          <p:spPr>
            <a:xfrm>
              <a:off x="-6350" y="925115"/>
              <a:ext cx="900113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E66C88-664D-1541-B124-E7E07A899C29}"/>
                </a:ext>
              </a:extLst>
            </p:cNvPr>
            <p:cNvSpPr/>
            <p:nvPr userDrawn="1"/>
          </p:nvSpPr>
          <p:spPr>
            <a:xfrm>
              <a:off x="1804988" y="925115"/>
              <a:ext cx="971550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D1AFA9-6DA5-644F-AEA8-64BADDD27EC4}"/>
                </a:ext>
              </a:extLst>
            </p:cNvPr>
            <p:cNvSpPr/>
            <p:nvPr userDrawn="1"/>
          </p:nvSpPr>
          <p:spPr>
            <a:xfrm>
              <a:off x="3687763" y="925115"/>
              <a:ext cx="971550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AE9A4DD-F814-8340-8252-19400CADEDC3}"/>
                </a:ext>
              </a:extLst>
            </p:cNvPr>
            <p:cNvSpPr/>
            <p:nvPr userDrawn="1"/>
          </p:nvSpPr>
          <p:spPr>
            <a:xfrm>
              <a:off x="5570538" y="925115"/>
              <a:ext cx="973137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A491A12-F122-7344-B6C8-04596A556ED9}"/>
                </a:ext>
              </a:extLst>
            </p:cNvPr>
            <p:cNvSpPr/>
            <p:nvPr userDrawn="1"/>
          </p:nvSpPr>
          <p:spPr>
            <a:xfrm>
              <a:off x="7453313" y="925115"/>
              <a:ext cx="973137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A38E7EE-AB40-FA4E-9140-C4137A2756FC}"/>
                </a:ext>
              </a:extLst>
            </p:cNvPr>
            <p:cNvSpPr/>
            <p:nvPr userDrawn="1"/>
          </p:nvSpPr>
          <p:spPr>
            <a:xfrm>
              <a:off x="9337675" y="925115"/>
              <a:ext cx="971550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BD099E-1067-8A4F-9573-26B4467776C1}"/>
                </a:ext>
              </a:extLst>
            </p:cNvPr>
            <p:cNvSpPr/>
            <p:nvPr userDrawn="1"/>
          </p:nvSpPr>
          <p:spPr>
            <a:xfrm>
              <a:off x="11220450" y="925115"/>
              <a:ext cx="971550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08730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712017" y="1589088"/>
            <a:ext cx="4127183" cy="4621213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800"/>
              </a:spcBef>
              <a:spcAft>
                <a:spcPts val="450"/>
              </a:spcAft>
              <a:buClr>
                <a:srgbClr val="00A2E0"/>
              </a:buClr>
              <a:buSzPct val="120000"/>
              <a:buFont typeface="Akzidenz Grotesk BE XBdCn" panose="020B0506000000000000" pitchFamily="34" charset="0"/>
              <a:buChar char="|"/>
              <a:defRPr b="1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marR="0" indent="-205740" algn="l" defTabSz="6858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5C6670"/>
              </a:buClr>
              <a:buSzTx/>
              <a:buFont typeface="Courier New" panose="02070309020205020404" pitchFamily="49" charset="0"/>
              <a:buChar char="-"/>
              <a:tabLst/>
              <a:defRPr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28700" marR="0" indent="-34290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450"/>
              </a:spcAft>
              <a:buClr>
                <a:srgbClr val="5C6670"/>
              </a:buClr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262626"/>
                </a:solidFill>
                <a:latin typeface="Akzidenz-Grotesk Pro Light" panose="02000506040000020003" pitchFamily="50" charset="0"/>
              </a:defRPr>
            </a:lvl3pPr>
            <a:lvl4pPr>
              <a:defRPr>
                <a:latin typeface="Akzidenz-Grotesk Pro Light" panose="02000506040000020003" pitchFamily="50" charset="0"/>
              </a:defRPr>
            </a:lvl4pPr>
            <a:lvl5pPr>
              <a:defRPr>
                <a:latin typeface="Akzidenz-Grotesk Pro Light" panose="02000506040000020003" pitchFamily="50" charset="0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92417" y="1589088"/>
            <a:ext cx="4136348" cy="4621213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800"/>
              </a:spcBef>
              <a:spcAft>
                <a:spcPts val="450"/>
              </a:spcAft>
              <a:buClr>
                <a:srgbClr val="00A2E0"/>
              </a:buClr>
              <a:buSzPct val="120000"/>
              <a:buFont typeface="Akzidenz Grotesk BE XBdCn" panose="020B0506000000000000" pitchFamily="34" charset="0"/>
              <a:buChar char="|"/>
              <a:defRPr b="1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marR="0" indent="-205740" algn="l" defTabSz="6858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5C6670"/>
              </a:buClr>
              <a:buSzTx/>
              <a:buFont typeface="Courier New" panose="02070309020205020404" pitchFamily="49" charset="0"/>
              <a:buChar char="-"/>
              <a:tabLst/>
              <a:defRPr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42975" marR="0" indent="-257175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450"/>
              </a:spcAft>
              <a:buClr>
                <a:srgbClr val="5C6670"/>
              </a:buClr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262626"/>
                </a:solidFill>
                <a:latin typeface="Akzidenz-Grotesk Pro Light" panose="02000506040000020003" pitchFamily="50" charset="0"/>
              </a:defRPr>
            </a:lvl3pPr>
            <a:lvl4pPr>
              <a:defRPr>
                <a:latin typeface="Akzidenz-Grotesk Pro Light" panose="02000506040000020003" pitchFamily="50" charset="0"/>
              </a:defRPr>
            </a:lvl4pPr>
            <a:lvl5pPr>
              <a:defRPr>
                <a:latin typeface="Akzidenz-Grotesk Pro Light" panose="02000506040000020003" pitchFamily="50" charset="0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360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31936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355824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412676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38407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498446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324668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63888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C199C9-DA8C-D747-B9C4-C5ACB78FEAD7}"/>
              </a:ext>
            </a:extLst>
          </p:cNvPr>
          <p:cNvSpPr/>
          <p:nvPr userDrawn="1"/>
        </p:nvSpPr>
        <p:spPr>
          <a:xfrm>
            <a:off x="0" y="995364"/>
            <a:ext cx="9144000" cy="2492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8" name="Group 1">
            <a:extLst>
              <a:ext uri="{FF2B5EF4-FFF2-40B4-BE49-F238E27FC236}">
                <a16:creationId xmlns:a16="http://schemas.microsoft.com/office/drawing/2014/main" id="{B9EA0CF9-08B6-E34F-9BA7-694A4D492D4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4763" y="925513"/>
            <a:ext cx="9148763" cy="73025"/>
            <a:chOff x="-6350" y="925115"/>
            <a:chExt cx="12198350" cy="731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21C87FD-0F25-084B-AAC4-FAD3EA883C02}"/>
                </a:ext>
              </a:extLst>
            </p:cNvPr>
            <p:cNvSpPr/>
            <p:nvPr userDrawn="1"/>
          </p:nvSpPr>
          <p:spPr>
            <a:xfrm>
              <a:off x="0" y="925115"/>
              <a:ext cx="12192000" cy="73152"/>
            </a:xfrm>
            <a:prstGeom prst="rect">
              <a:avLst/>
            </a:prstGeom>
            <a:solidFill>
              <a:srgbClr val="00A2E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0F977F8-89DC-7D4F-AC1A-976A677830F9}"/>
                </a:ext>
              </a:extLst>
            </p:cNvPr>
            <p:cNvSpPr/>
            <p:nvPr userDrawn="1"/>
          </p:nvSpPr>
          <p:spPr>
            <a:xfrm>
              <a:off x="-6350" y="925115"/>
              <a:ext cx="900113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522C0CB-1F10-4A47-92EF-AA2F447393DA}"/>
                </a:ext>
              </a:extLst>
            </p:cNvPr>
            <p:cNvSpPr/>
            <p:nvPr userDrawn="1"/>
          </p:nvSpPr>
          <p:spPr>
            <a:xfrm>
              <a:off x="1804988" y="925115"/>
              <a:ext cx="971550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B3E47A9-8E2E-8245-B7D6-73378D16FD20}"/>
                </a:ext>
              </a:extLst>
            </p:cNvPr>
            <p:cNvSpPr/>
            <p:nvPr userDrawn="1"/>
          </p:nvSpPr>
          <p:spPr>
            <a:xfrm>
              <a:off x="3687763" y="925115"/>
              <a:ext cx="971550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11A272B-8B95-C64B-A901-AAC6DB9926D7}"/>
                </a:ext>
              </a:extLst>
            </p:cNvPr>
            <p:cNvSpPr/>
            <p:nvPr userDrawn="1"/>
          </p:nvSpPr>
          <p:spPr>
            <a:xfrm>
              <a:off x="5570538" y="925115"/>
              <a:ext cx="973137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A4AE7C-54A1-0B4C-8857-C7CCCFBB064F}"/>
                </a:ext>
              </a:extLst>
            </p:cNvPr>
            <p:cNvSpPr/>
            <p:nvPr userDrawn="1"/>
          </p:nvSpPr>
          <p:spPr>
            <a:xfrm>
              <a:off x="7453313" y="925115"/>
              <a:ext cx="973137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E5D75A0-CF4B-3F4C-AFB2-750B26E61F91}"/>
                </a:ext>
              </a:extLst>
            </p:cNvPr>
            <p:cNvSpPr/>
            <p:nvPr userDrawn="1"/>
          </p:nvSpPr>
          <p:spPr>
            <a:xfrm>
              <a:off x="9337675" y="925115"/>
              <a:ext cx="971550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3421CFD-E87B-EA41-902C-90F671315AF8}"/>
                </a:ext>
              </a:extLst>
            </p:cNvPr>
            <p:cNvSpPr/>
            <p:nvPr userDrawn="1"/>
          </p:nvSpPr>
          <p:spPr>
            <a:xfrm>
              <a:off x="11220450" y="925115"/>
              <a:ext cx="971550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6089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  <p:sldLayoutId id="2147484068" r:id="rId12"/>
    <p:sldLayoutId id="2147484069" r:id="rId13"/>
    <p:sldLayoutId id="2147484071" r:id="rId14"/>
    <p:sldLayoutId id="2147484049" r:id="rId15"/>
    <p:sldLayoutId id="2147484039" r:id="rId16"/>
    <p:sldLayoutId id="2147484041" r:id="rId17"/>
    <p:sldLayoutId id="2147484044" r:id="rId18"/>
    <p:sldLayoutId id="2147484045" r:id="rId19"/>
    <p:sldLayoutId id="2147484046" r:id="rId20"/>
    <p:sldLayoutId id="2147484047" r:id="rId21"/>
    <p:sldLayoutId id="2147484048" r:id="rId22"/>
    <p:sldLayoutId id="2147484050" r:id="rId23"/>
    <p:sldLayoutId id="2147484051" r:id="rId24"/>
    <p:sldLayoutId id="2147484052" r:id="rId25"/>
    <p:sldLayoutId id="2147484053" r:id="rId26"/>
    <p:sldLayoutId id="2147484054" r:id="rId27"/>
    <p:sldLayoutId id="2147484072" r:id="rId2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9.png"/><Relationship Id="rId5" Type="http://schemas.openxmlformats.org/officeDocument/2006/relationships/customXml" Target="../ink/ink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Content Placeholder 15">
            <a:extLst>
              <a:ext uri="{FF2B5EF4-FFF2-40B4-BE49-F238E27FC236}">
                <a16:creationId xmlns:a16="http://schemas.microsoft.com/office/drawing/2014/main" id="{89E63DAB-27EA-A84E-B3A2-9738B2A483AC}"/>
              </a:ext>
            </a:extLst>
          </p:cNvPr>
          <p:cNvSpPr>
            <a:spLocks noGrp="1"/>
          </p:cNvSpPr>
          <p:nvPr>
            <p:ph sz="quarter" idx="11"/>
          </p:nvPr>
        </p:nvSpPr>
        <p:spPr bwMode="auto">
          <a:xfrm>
            <a:off x="747713" y="2001795"/>
            <a:ext cx="7973377" cy="15796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en-US" sz="5400" b="0" dirty="0"/>
              <a:t>Unsupervised Learning &amp; Data Clustering </a:t>
            </a:r>
          </a:p>
          <a:p>
            <a:pPr algn="l"/>
            <a:r>
              <a:rPr lang="en-US" altLang="en-US" sz="4000" b="0" dirty="0">
                <a:solidFill>
                  <a:srgbClr val="00B0F0"/>
                </a:solidFill>
              </a:rPr>
              <a:t>Problem Set-up</a:t>
            </a:r>
            <a:endParaRPr lang="en-US" altLang="en-US" sz="4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803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The Question of Identifiability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0EBF3AB-5960-824A-BA35-E8AE89F3A0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3" y="1408590"/>
            <a:ext cx="8748971" cy="266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1200"/>
              </a:spcAft>
            </a:pPr>
            <a:r>
              <a:rPr lang="en-US" altLang="en-US" dirty="0"/>
              <a:t>Can we learn a unique </a:t>
            </a:r>
            <a:r>
              <a:rPr lang="en-US" altLang="en-US" dirty="0">
                <a:sym typeface="Symbol" panose="05050102010706020507" pitchFamily="18" charset="2"/>
              </a:rPr>
              <a:t></a:t>
            </a:r>
            <a:r>
              <a:rPr lang="en-US" altLang="en-US" dirty="0"/>
              <a:t> from a set of unlabeled samples from a mixture density?</a:t>
            </a:r>
          </a:p>
          <a:p>
            <a:pPr lvl="1">
              <a:spcAft>
                <a:spcPts val="1200"/>
              </a:spcAft>
            </a:pPr>
            <a:r>
              <a:rPr lang="en-US" altLang="en-US" dirty="0"/>
              <a:t>For continuous features (with PDFs), the answer is often “Yes”.</a:t>
            </a:r>
            <a:endParaRPr lang="en-US" altLang="en-US" b="0" dirty="0"/>
          </a:p>
          <a:p>
            <a:pPr fontAlgn="auto">
              <a:spcAft>
                <a:spcPts val="1200"/>
              </a:spcAft>
            </a:pPr>
            <a:r>
              <a:rPr lang="en-US" altLang="en-US" dirty="0"/>
              <a:t>An example in discrete case (with PMF).</a:t>
            </a:r>
          </a:p>
          <a:p>
            <a:pPr lvl="1" fontAlgn="auto">
              <a:spcAft>
                <a:spcPts val="1200"/>
              </a:spcAft>
            </a:pPr>
            <a:r>
              <a:rPr lang="en-US" altLang="en-US" sz="2200" dirty="0"/>
              <a:t>Two coins with P(head) being p &amp; q respectively.</a:t>
            </a:r>
          </a:p>
          <a:p>
            <a:pPr lvl="1" fontAlgn="auto">
              <a:spcAft>
                <a:spcPts val="1200"/>
              </a:spcAft>
            </a:pPr>
            <a:r>
              <a:rPr lang="en-US" altLang="en-US" sz="2200" dirty="0"/>
              <a:t>Randomly pick one and toss it; Record the outcome.</a:t>
            </a:r>
          </a:p>
          <a:p>
            <a:pPr lvl="1" fontAlgn="auto">
              <a:spcAft>
                <a:spcPts val="1200"/>
              </a:spcAft>
            </a:pPr>
            <a:r>
              <a:rPr lang="en-US" altLang="en-US" sz="2200" dirty="0"/>
              <a:t>With only the outcomes of N tosses, but not knowing which coin was used each time (</a:t>
            </a:r>
            <a:r>
              <a:rPr lang="en-US" altLang="en-US" sz="2200" dirty="0">
                <a:sym typeface="Wingdings" panose="05000000000000000000" pitchFamily="2" charset="2"/>
              </a:rPr>
              <a:t> unsupervised), can we figure out p and q?</a:t>
            </a:r>
            <a:endParaRPr lang="en-US" altLang="en-US" sz="2200" dirty="0"/>
          </a:p>
          <a:p>
            <a:pPr marL="0" indent="0">
              <a:spcAft>
                <a:spcPts val="1200"/>
              </a:spcAft>
              <a:buNone/>
            </a:pPr>
            <a:endParaRPr lang="en-US" altLang="en-US" b="0" dirty="0"/>
          </a:p>
          <a:p>
            <a:pPr>
              <a:spcAft>
                <a:spcPts val="1200"/>
              </a:spcAft>
            </a:pPr>
            <a:endParaRPr lang="en-US" altLang="en-US" sz="2400" dirty="0"/>
          </a:p>
          <a:p>
            <a:pPr marL="0" indent="0">
              <a:spcAft>
                <a:spcPts val="1200"/>
              </a:spcAft>
              <a:buNone/>
            </a:pPr>
            <a:r>
              <a:rPr lang="en-US" altLang="en-US" sz="2600" b="0" dirty="0"/>
              <a:t> </a:t>
            </a:r>
          </a:p>
          <a:p>
            <a:pPr marL="0" indent="0">
              <a:spcAft>
                <a:spcPts val="1200"/>
              </a:spcAft>
              <a:buNone/>
            </a:pPr>
            <a:endParaRPr lang="en-US" altLang="en-US" b="0" dirty="0"/>
          </a:p>
          <a:p>
            <a:pPr marL="342900" lvl="1" indent="0">
              <a:buNone/>
            </a:pPr>
            <a:endParaRPr lang="en-US" altLang="en-US" b="0" dirty="0"/>
          </a:p>
          <a:p>
            <a:endParaRPr lang="en-US" altLang="en-US" b="0" dirty="0"/>
          </a:p>
          <a:p>
            <a:pPr marL="0" indent="0">
              <a:buNone/>
            </a:pPr>
            <a:endParaRPr lang="en-US" altLang="en-US" sz="3200" b="0" dirty="0"/>
          </a:p>
          <a:p>
            <a:pPr marL="0" indent="0" defTabSz="68580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80825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5268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Content Placeholder 15">
            <a:extLst>
              <a:ext uri="{FF2B5EF4-FFF2-40B4-BE49-F238E27FC236}">
                <a16:creationId xmlns:a16="http://schemas.microsoft.com/office/drawing/2014/main" id="{89E63DAB-27EA-A84E-B3A2-9738B2A483AC}"/>
              </a:ext>
            </a:extLst>
          </p:cNvPr>
          <p:cNvSpPr>
            <a:spLocks noGrp="1"/>
          </p:cNvSpPr>
          <p:nvPr>
            <p:ph sz="quarter" idx="11"/>
          </p:nvPr>
        </p:nvSpPr>
        <p:spPr bwMode="auto">
          <a:xfrm>
            <a:off x="747713" y="2001795"/>
            <a:ext cx="7973377" cy="15796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en-US" sz="5400" b="0" dirty="0"/>
              <a:t>Unsupervised Learning </a:t>
            </a:r>
            <a:r>
              <a:rPr lang="en-US" altLang="en-US" sz="4000" b="0" dirty="0">
                <a:solidFill>
                  <a:srgbClr val="00B0F0"/>
                </a:solidFill>
              </a:rPr>
              <a:t>Gaussian Mixture Models and the EM Algorithm</a:t>
            </a:r>
            <a:endParaRPr lang="en-US" altLang="en-US" sz="4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308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6">
            <a:extLst>
              <a:ext uri="{FF2B5EF4-FFF2-40B4-BE49-F238E27FC236}">
                <a16:creationId xmlns:a16="http://schemas.microsoft.com/office/drawing/2014/main" id="{D25A8F41-9331-4248-B66A-5E2330BBD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9617" y="4248565"/>
            <a:ext cx="340494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Illustrate the Expectation-Maximization Algorithm</a:t>
            </a:r>
          </a:p>
        </p:txBody>
      </p:sp>
      <p:sp>
        <p:nvSpPr>
          <p:cNvPr id="8" name="Rectangle 27">
            <a:extLst>
              <a:ext uri="{FF2B5EF4-FFF2-40B4-BE49-F238E27FC236}">
                <a16:creationId xmlns:a16="http://schemas.microsoft.com/office/drawing/2014/main" id="{0AA22555-15D3-2A47-9980-DA1CA2C9F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0981" y="3833067"/>
            <a:ext cx="166687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100" dirty="0">
                <a:solidFill>
                  <a:srgbClr val="5C6670"/>
                </a:solidFill>
                <a:latin typeface="Arial" panose="020B0604020202020204" pitchFamily="34" charset="0"/>
                <a:ea typeface="Akzidenz-Grotesk Pro Light" pitchFamily="50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4D1041-6381-A542-9424-9CF131B4FA74}"/>
              </a:ext>
            </a:extLst>
          </p:cNvPr>
          <p:cNvSpPr/>
          <p:nvPr/>
        </p:nvSpPr>
        <p:spPr>
          <a:xfrm>
            <a:off x="5377595" y="2215007"/>
            <a:ext cx="1533525" cy="1533525"/>
          </a:xfrm>
          <a:prstGeom prst="ellipse">
            <a:avLst/>
          </a:prstGeom>
          <a:solidFill>
            <a:srgbClr val="78BE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E30C82BA-5265-954F-A844-D36F1E255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363" y="2519806"/>
            <a:ext cx="900113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6">
            <a:extLst>
              <a:ext uri="{FF2B5EF4-FFF2-40B4-BE49-F238E27FC236}">
                <a16:creationId xmlns:a16="http://schemas.microsoft.com/office/drawing/2014/main" id="{54A41B22-37EC-40CD-A361-23EB93889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8937" y="4248565"/>
            <a:ext cx="29170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the Gaussian Mixture Model</a:t>
            </a:r>
          </a:p>
        </p:txBody>
      </p:sp>
      <p:sp>
        <p:nvSpPr>
          <p:cNvPr id="12" name="Rectangle 27">
            <a:extLst>
              <a:ext uri="{FF2B5EF4-FFF2-40B4-BE49-F238E27FC236}">
                <a16:creationId xmlns:a16="http://schemas.microsoft.com/office/drawing/2014/main" id="{70CD8311-17B5-462D-9B78-02CF0C150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2586" y="3833067"/>
            <a:ext cx="166687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100" dirty="0">
                <a:solidFill>
                  <a:srgbClr val="5C6670"/>
                </a:solidFill>
                <a:latin typeface="Arial" panose="020B0604020202020204" pitchFamily="34" charset="0"/>
                <a:ea typeface="Akzidenz-Grotesk Pro Light" pitchFamily="50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642414E-E634-46B4-BF1C-4B14C5304F40}"/>
              </a:ext>
            </a:extLst>
          </p:cNvPr>
          <p:cNvSpPr/>
          <p:nvPr/>
        </p:nvSpPr>
        <p:spPr>
          <a:xfrm>
            <a:off x="1660692" y="2215007"/>
            <a:ext cx="1533525" cy="1533525"/>
          </a:xfrm>
          <a:prstGeom prst="ellipse">
            <a:avLst/>
          </a:prstGeom>
          <a:solidFill>
            <a:srgbClr val="78BE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049195BF-1120-48DD-A8F3-B73E32B1F6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397" y="2519805"/>
            <a:ext cx="900113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itle 2">
            <a:extLst>
              <a:ext uri="{FF2B5EF4-FFF2-40B4-BE49-F238E27FC236}">
                <a16:creationId xmlns:a16="http://schemas.microsoft.com/office/drawing/2014/main" id="{E61C6CFF-C6A4-CD44-868F-4599301D3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1190326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The Gaussian Mixture Models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0EBF3AB-5960-824A-BA35-E8AE89F3A0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3" y="1408590"/>
            <a:ext cx="8748971" cy="497968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dirty="0"/>
              <a:t>The mixture model:</a:t>
            </a:r>
            <a:endParaRPr lang="en-US" altLang="en-US" i="1" dirty="0"/>
          </a:p>
          <a:p>
            <a:pPr marL="0" indent="0" fontAlgn="auto">
              <a:buNone/>
            </a:pPr>
            <a:endParaRPr lang="en-US" altLang="en-US" sz="2600" b="0" dirty="0"/>
          </a:p>
          <a:p>
            <a:pPr fontAlgn="auto"/>
            <a:r>
              <a:rPr lang="en-US" altLang="en-US" dirty="0"/>
              <a:t>GMM: each component density is a Gaussian distribution.</a:t>
            </a:r>
          </a:p>
          <a:p>
            <a:pPr lvl="1" fontAlgn="auto"/>
            <a:r>
              <a:rPr lang="en-US" altLang="en-US" dirty="0"/>
              <a:t>Can be a good approximation to many real data distributions.</a:t>
            </a:r>
            <a:endParaRPr lang="en-US" altLang="en-US" b="1" dirty="0"/>
          </a:p>
          <a:p>
            <a:pPr marL="0" indent="0">
              <a:spcAft>
                <a:spcPts val="1200"/>
              </a:spcAft>
              <a:buNone/>
            </a:pPr>
            <a:endParaRPr lang="en-US" altLang="en-US" sz="2400" dirty="0"/>
          </a:p>
          <a:p>
            <a:pPr marL="0" indent="0">
              <a:spcAft>
                <a:spcPts val="1200"/>
              </a:spcAft>
              <a:buNone/>
            </a:pPr>
            <a:r>
              <a:rPr lang="en-US" altLang="en-US" sz="2600" b="0" dirty="0"/>
              <a:t> </a:t>
            </a:r>
          </a:p>
          <a:p>
            <a:pPr marL="0" indent="0">
              <a:spcAft>
                <a:spcPts val="1200"/>
              </a:spcAft>
              <a:buNone/>
            </a:pPr>
            <a:endParaRPr lang="en-US" altLang="en-US" b="0" dirty="0"/>
          </a:p>
          <a:p>
            <a:pPr marL="342900" lvl="1" indent="0">
              <a:buNone/>
            </a:pPr>
            <a:endParaRPr lang="en-US" altLang="en-US" b="0" dirty="0"/>
          </a:p>
          <a:p>
            <a:endParaRPr lang="en-US" altLang="en-US" b="0" dirty="0"/>
          </a:p>
          <a:p>
            <a:pPr marL="0" indent="0">
              <a:buNone/>
            </a:pPr>
            <a:endParaRPr lang="en-US" altLang="en-US" sz="3200" b="0" dirty="0"/>
          </a:p>
          <a:p>
            <a:pPr marL="0" indent="0" defTabSz="685800">
              <a:buNone/>
            </a:pPr>
            <a:endParaRPr lang="en-US" altLang="en-US" dirty="0"/>
          </a:p>
        </p:txBody>
      </p:sp>
      <p:graphicFrame>
        <p:nvGraphicFramePr>
          <p:cNvPr id="4" name="Object 1">
            <a:extLst>
              <a:ext uri="{FF2B5EF4-FFF2-40B4-BE49-F238E27FC236}">
                <a16:creationId xmlns:a16="http://schemas.microsoft.com/office/drawing/2014/main" id="{9B8ADBAA-2932-BB48-9F26-F0A263DC73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9898583"/>
              </p:ext>
            </p:extLst>
          </p:nvPr>
        </p:nvGraphicFramePr>
        <p:xfrm>
          <a:off x="2125100" y="1898148"/>
          <a:ext cx="3784095" cy="858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4" imgW="1930400" imgH="444500" progId="Equation.3">
                  <p:embed/>
                </p:oleObj>
              </mc:Choice>
              <mc:Fallback>
                <p:oleObj name="Equation" r:id="rId4" imgW="1930400" imgH="444500" progId="Equation.3">
                  <p:embed/>
                  <p:pic>
                    <p:nvPicPr>
                      <p:cNvPr id="7" name="Object 1">
                        <a:extLst>
                          <a:ext uri="{FF2B5EF4-FFF2-40B4-BE49-F238E27FC236}">
                            <a16:creationId xmlns:a16="http://schemas.microsoft.com/office/drawing/2014/main" id="{EF4CCEFA-F465-441E-AE3A-D173BCA751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5100" y="1898148"/>
                        <a:ext cx="3784095" cy="85834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58726DF-C76A-0D43-AC0A-C4FBEE6B5B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1715" y="4738367"/>
            <a:ext cx="3007480" cy="184406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5964C9E-E2A4-B946-AFF9-8AB06775679B}"/>
              </a:ext>
            </a:extLst>
          </p:cNvPr>
          <p:cNvCxnSpPr>
            <a:cxnSpLocks/>
          </p:cNvCxnSpPr>
          <p:nvPr/>
        </p:nvCxnSpPr>
        <p:spPr>
          <a:xfrm>
            <a:off x="3877293" y="2602161"/>
            <a:ext cx="11957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29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If We Do Have Labels…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0EBF3AB-5960-824A-BA35-E8AE89F3A0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3" y="1408590"/>
            <a:ext cx="8748971" cy="497968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fontAlgn="auto">
              <a:buNone/>
            </a:pPr>
            <a:endParaRPr lang="en-US" altLang="en-US" sz="2600" b="0" dirty="0"/>
          </a:p>
          <a:p>
            <a:pPr marL="0" indent="0" fontAlgn="auto">
              <a:buNone/>
            </a:pPr>
            <a:endParaRPr lang="en-US" altLang="en-US" sz="2600" b="0" dirty="0"/>
          </a:p>
          <a:p>
            <a:endParaRPr lang="en-US" altLang="en-US" b="0" dirty="0"/>
          </a:p>
          <a:p>
            <a:r>
              <a:rPr lang="en-US" altLang="en-US" dirty="0"/>
              <a:t>This becomes supervised learning for each component (class).</a:t>
            </a:r>
          </a:p>
          <a:p>
            <a:endParaRPr lang="en-US" altLang="en-US" dirty="0"/>
          </a:p>
          <a:p>
            <a:r>
              <a:rPr lang="en-US" altLang="en-US" dirty="0"/>
              <a:t>It is more difficult without labels.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spcAft>
                <a:spcPts val="1200"/>
              </a:spcAft>
              <a:buNone/>
            </a:pPr>
            <a:endParaRPr lang="en-US" altLang="en-US" sz="2400" dirty="0"/>
          </a:p>
          <a:p>
            <a:pPr marL="0" indent="0">
              <a:spcAft>
                <a:spcPts val="1200"/>
              </a:spcAft>
              <a:buNone/>
            </a:pPr>
            <a:r>
              <a:rPr lang="en-US" altLang="en-US" sz="2600" b="0" dirty="0"/>
              <a:t> </a:t>
            </a:r>
          </a:p>
          <a:p>
            <a:pPr marL="0" indent="0">
              <a:spcAft>
                <a:spcPts val="1200"/>
              </a:spcAft>
              <a:buNone/>
            </a:pPr>
            <a:endParaRPr lang="en-US" altLang="en-US" b="0" dirty="0"/>
          </a:p>
          <a:p>
            <a:pPr marL="342900" lvl="1" indent="0">
              <a:buNone/>
            </a:pPr>
            <a:endParaRPr lang="en-US" altLang="en-US" b="0" dirty="0"/>
          </a:p>
          <a:p>
            <a:endParaRPr lang="en-US" altLang="en-US" b="0" dirty="0"/>
          </a:p>
          <a:p>
            <a:pPr marL="0" indent="0">
              <a:buNone/>
            </a:pPr>
            <a:endParaRPr lang="en-US" altLang="en-US" sz="3200" b="0" dirty="0"/>
          </a:p>
          <a:p>
            <a:pPr marL="0" indent="0" defTabSz="685800">
              <a:buNone/>
            </a:pPr>
            <a:endParaRPr lang="en-US" altLang="en-US" dirty="0"/>
          </a:p>
        </p:txBody>
      </p:sp>
      <p:graphicFrame>
        <p:nvGraphicFramePr>
          <p:cNvPr id="4" name="Object 1">
            <a:extLst>
              <a:ext uri="{FF2B5EF4-FFF2-40B4-BE49-F238E27FC236}">
                <a16:creationId xmlns:a16="http://schemas.microsoft.com/office/drawing/2014/main" id="{9B8ADBAA-2932-BB48-9F26-F0A263DC73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5100" y="1898148"/>
          <a:ext cx="3784095" cy="858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4" imgW="1930400" imgH="444500" progId="Equation.3">
                  <p:embed/>
                </p:oleObj>
              </mc:Choice>
              <mc:Fallback>
                <p:oleObj name="Equation" r:id="rId4" imgW="1930400" imgH="444500" progId="Equation.3">
                  <p:embed/>
                  <p:pic>
                    <p:nvPicPr>
                      <p:cNvPr id="4" name="Object 1">
                        <a:extLst>
                          <a:ext uri="{FF2B5EF4-FFF2-40B4-BE49-F238E27FC236}">
                            <a16:creationId xmlns:a16="http://schemas.microsoft.com/office/drawing/2014/main" id="{9B8ADBAA-2932-BB48-9F26-F0A263DC73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5100" y="1898148"/>
                        <a:ext cx="3784095" cy="85834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5964C9E-E2A4-B946-AFF9-8AB06775679B}"/>
              </a:ext>
            </a:extLst>
          </p:cNvPr>
          <p:cNvCxnSpPr>
            <a:cxnSpLocks/>
          </p:cNvCxnSpPr>
          <p:nvPr/>
        </p:nvCxnSpPr>
        <p:spPr>
          <a:xfrm>
            <a:off x="3877293" y="2602161"/>
            <a:ext cx="11957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656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Unsupervised Case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0EBF3AB-5960-824A-BA35-E8AE89F3A0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4" y="1408590"/>
            <a:ext cx="8711392" cy="497968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2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dirty="0"/>
              <a:t>Consider an iterative method using the </a:t>
            </a:r>
            <a:r>
              <a:rPr lang="en-US" altLang="en-US" i="1" dirty="0"/>
              <a:t>maximum likelihood estimation </a:t>
            </a:r>
            <a:r>
              <a:rPr lang="en-US" altLang="en-US" dirty="0"/>
              <a:t>concept.</a:t>
            </a:r>
          </a:p>
          <a:p>
            <a:r>
              <a:rPr lang="en-US" altLang="en-US" dirty="0"/>
              <a:t>Consider a 3-component 1-d example.</a:t>
            </a:r>
          </a:p>
          <a:p>
            <a:endParaRPr lang="en-US" altLang="en-US" b="0" i="1" dirty="0"/>
          </a:p>
          <a:p>
            <a:endParaRPr lang="en-US" altLang="en-US" b="0" i="1" dirty="0"/>
          </a:p>
          <a:p>
            <a:endParaRPr lang="en-US" altLang="en-US" b="0" i="1" dirty="0"/>
          </a:p>
          <a:p>
            <a:endParaRPr lang="en-US" altLang="en-US" b="0" i="1" dirty="0"/>
          </a:p>
          <a:p>
            <a:endParaRPr lang="en-US" altLang="en-US" b="0" i="1" dirty="0"/>
          </a:p>
          <a:p>
            <a:endParaRPr lang="en-US" altLang="en-US" b="0" i="1" dirty="0"/>
          </a:p>
          <a:p>
            <a:endParaRPr lang="en-US" altLang="en-US" b="0" i="1" dirty="0"/>
          </a:p>
          <a:p>
            <a:endParaRPr lang="en-US" altLang="en-US" b="0" i="1" dirty="0"/>
          </a:p>
          <a:p>
            <a:endParaRPr lang="en-US" altLang="en-US" b="0" i="1" dirty="0"/>
          </a:p>
          <a:p>
            <a:pPr marL="0" indent="0">
              <a:buNone/>
            </a:pPr>
            <a:endParaRPr lang="en-US" altLang="en-US" b="0" i="1" dirty="0"/>
          </a:p>
          <a:p>
            <a:r>
              <a:rPr lang="en-US" altLang="en-US" dirty="0"/>
              <a:t>What are the parameters in this case?</a:t>
            </a:r>
            <a:endParaRPr lang="en-US" altLang="en-US" i="1" dirty="0"/>
          </a:p>
          <a:p>
            <a:pPr fontAlgn="auto"/>
            <a:r>
              <a:rPr lang="en-US" altLang="en-US" sz="2600" dirty="0"/>
              <a:t>We might have some initial (imprecise) guesses for the parameter, e.g., vs the </a:t>
            </a:r>
            <a:r>
              <a:rPr lang="en-US" altLang="en-US" sz="2600" i="1" dirty="0"/>
              <a:t>k-means algorithm</a:t>
            </a:r>
            <a:r>
              <a:rPr lang="en-US" altLang="en-US" sz="2600" dirty="0"/>
              <a:t>.</a:t>
            </a:r>
          </a:p>
          <a:p>
            <a:pPr lvl="1" fontAlgn="auto"/>
            <a:r>
              <a:rPr lang="en-US" altLang="en-US" sz="2200" i="1" dirty="0"/>
              <a:t> </a:t>
            </a:r>
            <a:r>
              <a:rPr lang="en-US" altLang="en-US" i="1" dirty="0"/>
              <a:t>How to improve the initial guesses?</a:t>
            </a:r>
          </a:p>
          <a:p>
            <a:pPr marL="0" indent="0">
              <a:buNone/>
            </a:pPr>
            <a:endParaRPr lang="en-US" altLang="en-US" b="0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spcAft>
                <a:spcPts val="1200"/>
              </a:spcAft>
              <a:buNone/>
            </a:pPr>
            <a:endParaRPr lang="en-US" altLang="en-US" sz="2400" dirty="0"/>
          </a:p>
          <a:p>
            <a:pPr marL="0" indent="0">
              <a:spcAft>
                <a:spcPts val="1200"/>
              </a:spcAft>
              <a:buNone/>
            </a:pPr>
            <a:r>
              <a:rPr lang="en-US" altLang="en-US" sz="2600" b="0" dirty="0"/>
              <a:t> </a:t>
            </a:r>
          </a:p>
          <a:p>
            <a:pPr marL="0" indent="0">
              <a:spcAft>
                <a:spcPts val="1200"/>
              </a:spcAft>
              <a:buNone/>
            </a:pPr>
            <a:endParaRPr lang="en-US" altLang="en-US" b="0" dirty="0"/>
          </a:p>
          <a:p>
            <a:pPr marL="342900" lvl="1" indent="0">
              <a:buNone/>
            </a:pPr>
            <a:endParaRPr lang="en-US" altLang="en-US" b="0" dirty="0"/>
          </a:p>
          <a:p>
            <a:endParaRPr lang="en-US" altLang="en-US" b="0" dirty="0"/>
          </a:p>
          <a:p>
            <a:pPr marL="0" indent="0">
              <a:buNone/>
            </a:pPr>
            <a:endParaRPr lang="en-US" altLang="en-US" sz="3200" b="0" dirty="0"/>
          </a:p>
          <a:p>
            <a:pPr marL="0" indent="0" defTabSz="685800">
              <a:buNone/>
            </a:pPr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6B9A21-B5AE-BF4F-B4A6-71F6B0BC2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33" y="4935294"/>
            <a:ext cx="2830412" cy="173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86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Unsupervised Case (cont’d)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0EBF3AB-5960-824A-BA35-E8AE89F3A0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4" y="1408590"/>
            <a:ext cx="8711392" cy="497968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dirty="0"/>
              <a:t>Iterate on t</a:t>
            </a:r>
          </a:p>
          <a:p>
            <a:pPr marL="342900" lvl="1" indent="0">
              <a:buNone/>
            </a:pPr>
            <a:r>
              <a:rPr lang="en-US" altLang="en-US" dirty="0"/>
              <a:t>Given parameter estimates at iteration t-1</a:t>
            </a:r>
          </a:p>
          <a:p>
            <a:pPr marL="342900" lvl="1" indent="0">
              <a:buNone/>
            </a:pPr>
            <a:endParaRPr lang="en-US" altLang="en-US" i="1" dirty="0"/>
          </a:p>
          <a:p>
            <a:pPr marL="342900" lvl="1" indent="0">
              <a:buNone/>
            </a:pPr>
            <a:endParaRPr lang="en-US" altLang="en-US" i="1" dirty="0"/>
          </a:p>
          <a:p>
            <a:pPr marL="342900" lvl="1" indent="0">
              <a:buNone/>
            </a:pPr>
            <a:r>
              <a:rPr lang="en-US" altLang="en-US" dirty="0"/>
              <a:t>Step 1. For a sample j, compute its probability of being from class </a:t>
            </a:r>
            <a:r>
              <a:rPr lang="en-US" altLang="en-US" i="1" dirty="0"/>
              <a:t>k</a:t>
            </a:r>
          </a:p>
          <a:p>
            <a:pPr marL="342900" lvl="1" indent="0">
              <a:buNone/>
            </a:pPr>
            <a:endParaRPr lang="en-US" altLang="en-US" i="1" dirty="0"/>
          </a:p>
          <a:p>
            <a:pPr marL="342900" lvl="1" indent="0">
              <a:buNone/>
            </a:pPr>
            <a:endParaRPr lang="en-US" altLang="en-US" i="1" dirty="0"/>
          </a:p>
          <a:p>
            <a:pPr marL="342900" lvl="1" indent="0">
              <a:buNone/>
            </a:pPr>
            <a:r>
              <a:rPr lang="en-US" altLang="en-US" sz="2800" dirty="0"/>
              <a:t> </a:t>
            </a:r>
            <a:r>
              <a:rPr lang="en-US" altLang="en-US" dirty="0"/>
              <a:t>Step 2. Update the estimates of the parameters</a:t>
            </a:r>
            <a:endParaRPr lang="en-US" altLang="en-US" i="1" dirty="0"/>
          </a:p>
          <a:p>
            <a:pPr marL="342900" lvl="1" indent="0">
              <a:buNone/>
            </a:pPr>
            <a:endParaRPr lang="en-US" altLang="en-US" i="1" dirty="0"/>
          </a:p>
          <a:p>
            <a:pPr marL="342900" lvl="1" indent="0">
              <a:buNone/>
            </a:pPr>
            <a:endParaRPr lang="en-US" altLang="en-US" b="0" dirty="0"/>
          </a:p>
          <a:p>
            <a:pPr marL="0" indent="0">
              <a:buNone/>
            </a:pPr>
            <a:endParaRPr lang="en-US" altLang="en-US" b="0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spcAft>
                <a:spcPts val="1200"/>
              </a:spcAft>
              <a:buNone/>
            </a:pPr>
            <a:endParaRPr lang="en-US" altLang="en-US" sz="2400" dirty="0"/>
          </a:p>
          <a:p>
            <a:pPr marL="0" indent="0">
              <a:spcAft>
                <a:spcPts val="1200"/>
              </a:spcAft>
              <a:buNone/>
            </a:pPr>
            <a:r>
              <a:rPr lang="en-US" altLang="en-US" sz="2600" b="0" dirty="0"/>
              <a:t> </a:t>
            </a:r>
          </a:p>
          <a:p>
            <a:pPr marL="0" indent="0">
              <a:spcAft>
                <a:spcPts val="1200"/>
              </a:spcAft>
              <a:buNone/>
            </a:pPr>
            <a:endParaRPr lang="en-US" altLang="en-US" b="0" dirty="0"/>
          </a:p>
          <a:p>
            <a:pPr marL="342900" lvl="1" indent="0">
              <a:buNone/>
            </a:pPr>
            <a:endParaRPr lang="en-US" altLang="en-US" b="0" dirty="0"/>
          </a:p>
          <a:p>
            <a:endParaRPr lang="en-US" altLang="en-US" b="0" dirty="0"/>
          </a:p>
          <a:p>
            <a:pPr marL="0" indent="0">
              <a:buNone/>
            </a:pPr>
            <a:endParaRPr lang="en-US" altLang="en-US" sz="3200" b="0" dirty="0"/>
          </a:p>
          <a:p>
            <a:pPr marL="0" indent="0" defTabSz="685800">
              <a:buNone/>
            </a:pPr>
            <a:endParaRPr lang="en-US" altLang="en-US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0DD5CE31-618C-E846-9A14-9A3B6E420A4E}"/>
              </a:ext>
            </a:extLst>
          </p:cNvPr>
          <p:cNvSpPr/>
          <p:nvPr/>
        </p:nvSpPr>
        <p:spPr>
          <a:xfrm>
            <a:off x="6485270" y="1134677"/>
            <a:ext cx="2420736" cy="1657758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fontAlgn="auto">
              <a:buNone/>
            </a:pPr>
            <a:r>
              <a:rPr lang="en-US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An example of  Expectation-Maximization Algorithm.</a:t>
            </a:r>
            <a:endParaRPr lang="en-US" altLang="en-US" b="1" i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104DF30-B840-6C44-8B4E-D892177390FF}"/>
                  </a:ext>
                </a:extLst>
              </p14:cNvPr>
              <p14:cNvContentPartPr/>
              <p14:nvPr/>
            </p14:nvContentPartPr>
            <p14:xfrm>
              <a:off x="651615" y="4080624"/>
              <a:ext cx="5589164" cy="505024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104DF30-B840-6C44-8B4E-D892177390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2255" y="4071265"/>
                <a:ext cx="5607883" cy="5237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D5F27D3-DE3E-7F4D-B0ED-E4B4FC3EC408}"/>
                  </a:ext>
                </a:extLst>
              </p14:cNvPr>
              <p14:cNvContentPartPr/>
              <p14:nvPr/>
            </p14:nvContentPartPr>
            <p14:xfrm>
              <a:off x="651615" y="5325469"/>
              <a:ext cx="3582720" cy="1383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D5F27D3-DE3E-7F4D-B0ED-E4B4FC3EC40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2255" y="5316109"/>
                <a:ext cx="3601440" cy="140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C9FD712-23B9-B54C-B62B-2E7FB9F21270}"/>
                  </a:ext>
                </a:extLst>
              </p14:cNvPr>
              <p14:cNvContentPartPr/>
              <p14:nvPr/>
            </p14:nvContentPartPr>
            <p14:xfrm>
              <a:off x="4956105" y="5273354"/>
              <a:ext cx="3536280" cy="1114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C9FD712-23B9-B54C-B62B-2E7FB9F2127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46745" y="5263994"/>
                <a:ext cx="3555000" cy="113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794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6403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Content Placeholder 15">
            <a:extLst>
              <a:ext uri="{FF2B5EF4-FFF2-40B4-BE49-F238E27FC236}">
                <a16:creationId xmlns:a16="http://schemas.microsoft.com/office/drawing/2014/main" id="{89E63DAB-27EA-A84E-B3A2-9738B2A483AC}"/>
              </a:ext>
            </a:extLst>
          </p:cNvPr>
          <p:cNvSpPr>
            <a:spLocks noGrp="1"/>
          </p:cNvSpPr>
          <p:nvPr>
            <p:ph sz="quarter" idx="11"/>
          </p:nvPr>
        </p:nvSpPr>
        <p:spPr bwMode="auto">
          <a:xfrm>
            <a:off x="747713" y="2001795"/>
            <a:ext cx="7973377" cy="15796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en-US" sz="5400" b="0" dirty="0"/>
              <a:t>Unsupervised Learning </a:t>
            </a:r>
            <a:r>
              <a:rPr lang="en-US" altLang="en-US" sz="4000" b="0" dirty="0">
                <a:solidFill>
                  <a:srgbClr val="00B0F0"/>
                </a:solidFill>
              </a:rPr>
              <a:t>The k-Means Algorithm</a:t>
            </a:r>
            <a:endParaRPr lang="en-US" altLang="en-US" sz="4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479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6">
            <a:extLst>
              <a:ext uri="{FF2B5EF4-FFF2-40B4-BE49-F238E27FC236}">
                <a16:creationId xmlns:a16="http://schemas.microsoft.com/office/drawing/2014/main" id="{D25A8F41-9331-4248-B66A-5E2330BBD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6076" y="4168484"/>
            <a:ext cx="209184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the set-up of unsupervised learning</a:t>
            </a:r>
          </a:p>
        </p:txBody>
      </p:sp>
      <p:sp>
        <p:nvSpPr>
          <p:cNvPr id="8" name="Rectangle 27">
            <a:extLst>
              <a:ext uri="{FF2B5EF4-FFF2-40B4-BE49-F238E27FC236}">
                <a16:creationId xmlns:a16="http://schemas.microsoft.com/office/drawing/2014/main" id="{0AA22555-15D3-2A47-9980-DA1CA2C9F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985" y="3737112"/>
            <a:ext cx="166687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100" dirty="0">
                <a:solidFill>
                  <a:srgbClr val="5C6670"/>
                </a:solidFill>
                <a:latin typeface="Arial" panose="020B0604020202020204" pitchFamily="34" charset="0"/>
                <a:ea typeface="Akzidenz-Grotesk Pro Light" pitchFamily="50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4D1041-6381-A542-9424-9CF131B4FA74}"/>
              </a:ext>
            </a:extLst>
          </p:cNvPr>
          <p:cNvSpPr/>
          <p:nvPr/>
        </p:nvSpPr>
        <p:spPr>
          <a:xfrm>
            <a:off x="3845091" y="2119052"/>
            <a:ext cx="1533525" cy="1533525"/>
          </a:xfrm>
          <a:prstGeom prst="ellipse">
            <a:avLst/>
          </a:prstGeom>
          <a:solidFill>
            <a:srgbClr val="78BE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E30C82BA-5265-954F-A844-D36F1E255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366" y="2423852"/>
            <a:ext cx="900113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1FED614D-48FD-244E-8EB5-8C95B1316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6">
            <a:extLst>
              <a:ext uri="{FF2B5EF4-FFF2-40B4-BE49-F238E27FC236}">
                <a16:creationId xmlns:a16="http://schemas.microsoft.com/office/drawing/2014/main" id="{D25A8F41-9331-4248-B66A-5E2330BBD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626" y="4160632"/>
            <a:ext cx="209184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Illustrate the k-Means Algorithm</a:t>
            </a:r>
          </a:p>
        </p:txBody>
      </p:sp>
      <p:sp>
        <p:nvSpPr>
          <p:cNvPr id="8" name="Rectangle 27">
            <a:extLst>
              <a:ext uri="{FF2B5EF4-FFF2-40B4-BE49-F238E27FC236}">
                <a16:creationId xmlns:a16="http://schemas.microsoft.com/office/drawing/2014/main" id="{0AA22555-15D3-2A47-9980-DA1CA2C9F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9114" y="3737112"/>
            <a:ext cx="166687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100" dirty="0">
                <a:solidFill>
                  <a:srgbClr val="5C6670"/>
                </a:solidFill>
                <a:latin typeface="Arial" panose="020B0604020202020204" pitchFamily="34" charset="0"/>
                <a:ea typeface="Akzidenz-Grotesk Pro Light" pitchFamily="50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4D1041-6381-A542-9424-9CF131B4FA74}"/>
              </a:ext>
            </a:extLst>
          </p:cNvPr>
          <p:cNvSpPr/>
          <p:nvPr/>
        </p:nvSpPr>
        <p:spPr>
          <a:xfrm>
            <a:off x="5395788" y="2115167"/>
            <a:ext cx="1533525" cy="1533525"/>
          </a:xfrm>
          <a:prstGeom prst="ellipse">
            <a:avLst/>
          </a:prstGeom>
          <a:solidFill>
            <a:srgbClr val="78BE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E30C82BA-5265-954F-A844-D36F1E255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493" y="2423223"/>
            <a:ext cx="900113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6">
            <a:extLst>
              <a:ext uri="{FF2B5EF4-FFF2-40B4-BE49-F238E27FC236}">
                <a16:creationId xmlns:a16="http://schemas.microsoft.com/office/drawing/2014/main" id="{C2FE0181-CA1A-49DC-AF5B-A3AD6901E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887" y="4152610"/>
            <a:ext cx="241752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 the basics of data clustering</a:t>
            </a:r>
          </a:p>
        </p:txBody>
      </p:sp>
      <p:sp>
        <p:nvSpPr>
          <p:cNvPr id="16" name="Rectangle 27">
            <a:extLst>
              <a:ext uri="{FF2B5EF4-FFF2-40B4-BE49-F238E27FC236}">
                <a16:creationId xmlns:a16="http://schemas.microsoft.com/office/drawing/2014/main" id="{AB86BA6E-B2A9-41EA-A278-5662ADB5F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781" y="3745134"/>
            <a:ext cx="166687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100" dirty="0">
                <a:solidFill>
                  <a:srgbClr val="5C6670"/>
                </a:solidFill>
                <a:latin typeface="Arial" panose="020B0604020202020204" pitchFamily="34" charset="0"/>
                <a:ea typeface="Akzidenz-Grotesk Pro Light" pitchFamily="50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15F5604-F1DB-44EB-A7CD-0E5198A5B784}"/>
              </a:ext>
            </a:extLst>
          </p:cNvPr>
          <p:cNvSpPr/>
          <p:nvPr/>
        </p:nvSpPr>
        <p:spPr>
          <a:xfrm>
            <a:off x="1863887" y="2127074"/>
            <a:ext cx="1533525" cy="1533525"/>
          </a:xfrm>
          <a:prstGeom prst="ellipse">
            <a:avLst/>
          </a:prstGeom>
          <a:solidFill>
            <a:srgbClr val="78BE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91DBE906-C959-4F89-9915-6422B2D8BB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162" y="2431874"/>
            <a:ext cx="900113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2">
            <a:extLst>
              <a:ext uri="{FF2B5EF4-FFF2-40B4-BE49-F238E27FC236}">
                <a16:creationId xmlns:a16="http://schemas.microsoft.com/office/drawing/2014/main" id="{206D17C0-A6D2-B644-9694-ADC1291B3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1017660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/>
          </a:bodyPr>
          <a:lstStyle/>
          <a:p>
            <a:r>
              <a:rPr lang="en-US" altLang="en-US" sz="3000" b="1" dirty="0">
                <a:solidFill>
                  <a:srgbClr val="5C6670"/>
                </a:solidFill>
              </a:rPr>
              <a:t>Finding the Clusters/Groupings of the Samples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0EBF3AB-5960-824A-BA35-E8AE89F3A0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4" y="1408590"/>
            <a:ext cx="5554833" cy="497968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dirty="0"/>
              <a:t>A few basic questions to answer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altLang="en-US" dirty="0"/>
              <a:t>How to represent the clusters?</a:t>
            </a:r>
          </a:p>
          <a:p>
            <a:pPr marL="1081088" lvl="2" indent="-395288">
              <a:spcAft>
                <a:spcPts val="1200"/>
              </a:spcAft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We will use the centroid to represent a cluster.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altLang="en-US" dirty="0"/>
              <a:t>Which cluster a sample should be assigned to (e.g., membership)?</a:t>
            </a:r>
          </a:p>
          <a:p>
            <a:pPr marL="685800" lvl="2" indent="0">
              <a:spcAft>
                <a:spcPts val="1200"/>
              </a:spcAft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We will use the similarity to the centroid to determine the membership.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altLang="en-US" dirty="0"/>
              <a:t>What similarity measure to use?</a:t>
            </a:r>
          </a:p>
          <a:p>
            <a:pPr lvl="2">
              <a:spcBef>
                <a:spcPts val="600"/>
              </a:spcBef>
              <a:spcAft>
                <a:spcPts val="1200"/>
              </a:spcAft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E.g., Euclidean distance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spcAft>
                <a:spcPts val="1200"/>
              </a:spcAft>
              <a:buNone/>
            </a:pPr>
            <a:endParaRPr lang="en-US" altLang="en-US" sz="2400" dirty="0"/>
          </a:p>
          <a:p>
            <a:pPr marL="0" indent="0">
              <a:spcAft>
                <a:spcPts val="1200"/>
              </a:spcAft>
              <a:buNone/>
            </a:pPr>
            <a:r>
              <a:rPr lang="en-US" altLang="en-US" sz="2600" b="0" dirty="0"/>
              <a:t> </a:t>
            </a:r>
          </a:p>
          <a:p>
            <a:pPr marL="0" indent="0">
              <a:spcAft>
                <a:spcPts val="1200"/>
              </a:spcAft>
              <a:buNone/>
            </a:pPr>
            <a:endParaRPr lang="en-US" altLang="en-US" b="0" dirty="0"/>
          </a:p>
          <a:p>
            <a:pPr marL="342900" lvl="1" indent="0">
              <a:buNone/>
            </a:pPr>
            <a:endParaRPr lang="en-US" altLang="en-US" b="0" dirty="0"/>
          </a:p>
          <a:p>
            <a:endParaRPr lang="en-US" altLang="en-US" b="0" dirty="0"/>
          </a:p>
          <a:p>
            <a:pPr marL="0" indent="0">
              <a:buNone/>
            </a:pPr>
            <a:endParaRPr lang="en-US" altLang="en-US" sz="3200" b="0" dirty="0"/>
          </a:p>
          <a:p>
            <a:pPr marL="0" indent="0" defTabSz="685800">
              <a:buNone/>
            </a:pPr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4F5AE6-49D9-D84C-8114-7B8404AB2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982" y="3429000"/>
            <a:ext cx="3493018" cy="284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0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More on Similarity Measures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0EBF3AB-5960-824A-BA35-E8AE89F3A0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4" y="1408590"/>
            <a:ext cx="8711391" cy="497968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dirty="0"/>
              <a:t>If we use Euclidean distance as the measure: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dirty="0"/>
              <a:t>It is invariant to translations &amp; rotations of the feature space.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dirty="0"/>
              <a:t>But not to more general transformations.</a:t>
            </a:r>
            <a:endParaRPr lang="en-US" altLang="en-US" b="0" dirty="0"/>
          </a:p>
          <a:p>
            <a:pPr>
              <a:spcBef>
                <a:spcPts val="2400"/>
              </a:spcBef>
              <a:spcAft>
                <a:spcPts val="600"/>
              </a:spcAft>
            </a:pPr>
            <a:r>
              <a:rPr lang="en-US" altLang="en-US" dirty="0"/>
              <a:t>E.g., if one feature is scaled.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b="0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spcAft>
                <a:spcPts val="1200"/>
              </a:spcAft>
              <a:buNone/>
            </a:pPr>
            <a:endParaRPr lang="en-US" altLang="en-US" sz="2400" dirty="0"/>
          </a:p>
          <a:p>
            <a:pPr marL="0" indent="0">
              <a:spcAft>
                <a:spcPts val="1200"/>
              </a:spcAft>
              <a:buNone/>
            </a:pPr>
            <a:r>
              <a:rPr lang="en-US" altLang="en-US" sz="2600" b="0" dirty="0"/>
              <a:t> </a:t>
            </a:r>
          </a:p>
          <a:p>
            <a:pPr marL="0" indent="0">
              <a:spcAft>
                <a:spcPts val="1200"/>
              </a:spcAft>
              <a:buNone/>
            </a:pPr>
            <a:endParaRPr lang="en-US" altLang="en-US" b="0" dirty="0"/>
          </a:p>
          <a:p>
            <a:pPr marL="342900" lvl="1" indent="0">
              <a:buNone/>
            </a:pPr>
            <a:endParaRPr lang="en-US" altLang="en-US" b="0" dirty="0"/>
          </a:p>
          <a:p>
            <a:endParaRPr lang="en-US" altLang="en-US" b="0" dirty="0"/>
          </a:p>
          <a:p>
            <a:pPr marL="0" indent="0">
              <a:buNone/>
            </a:pPr>
            <a:endParaRPr lang="en-US" altLang="en-US" sz="3200" b="0" dirty="0"/>
          </a:p>
          <a:p>
            <a:pPr marL="0" indent="0" defTabSz="68580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66858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/>
          </a:bodyPr>
          <a:lstStyle/>
          <a:p>
            <a:r>
              <a:rPr lang="en-US" altLang="en-US" sz="3800" b="1" dirty="0">
                <a:solidFill>
                  <a:srgbClr val="5C6670"/>
                </a:solidFill>
              </a:rPr>
              <a:t>More on Similarity Measures (cont’d)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0EBF3AB-5960-824A-BA35-E8AE89F3A0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5" y="1408590"/>
            <a:ext cx="4377386" cy="497968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2400"/>
              </a:spcBef>
            </a:pPr>
            <a:r>
              <a:rPr lang="en-US" altLang="en-US" dirty="0"/>
              <a:t>Other types of similarity measures</a:t>
            </a:r>
          </a:p>
          <a:p>
            <a:pPr>
              <a:spcBef>
                <a:spcPts val="2400"/>
              </a:spcBef>
              <a:spcAft>
                <a:spcPts val="1800"/>
              </a:spcAft>
            </a:pPr>
            <a:r>
              <a:rPr lang="en-US" altLang="en-US" dirty="0"/>
              <a:t>E.g., cosine similarity</a:t>
            </a:r>
          </a:p>
          <a:p>
            <a:pPr>
              <a:spcBef>
                <a:spcPts val="2400"/>
              </a:spcBef>
              <a:spcAft>
                <a:spcPts val="1800"/>
              </a:spcAft>
            </a:pPr>
            <a:r>
              <a:rPr lang="en-US" altLang="en-US" dirty="0"/>
              <a:t>E.g., distance on a graph, like shortest path.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b="0" dirty="0"/>
          </a:p>
          <a:p>
            <a:endParaRPr lang="en-US" altLang="en-US" b="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b="0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spcAft>
                <a:spcPts val="1200"/>
              </a:spcAft>
              <a:buNone/>
            </a:pPr>
            <a:endParaRPr lang="en-US" altLang="en-US" sz="2400" dirty="0"/>
          </a:p>
          <a:p>
            <a:pPr marL="0" indent="0">
              <a:spcAft>
                <a:spcPts val="1200"/>
              </a:spcAft>
              <a:buNone/>
            </a:pPr>
            <a:r>
              <a:rPr lang="en-US" altLang="en-US" sz="2600" b="0" dirty="0"/>
              <a:t> </a:t>
            </a:r>
          </a:p>
          <a:p>
            <a:pPr marL="0" indent="0">
              <a:spcAft>
                <a:spcPts val="1200"/>
              </a:spcAft>
              <a:buNone/>
            </a:pPr>
            <a:endParaRPr lang="en-US" altLang="en-US" b="0" dirty="0"/>
          </a:p>
          <a:p>
            <a:pPr marL="342900" lvl="1" indent="0">
              <a:buNone/>
            </a:pPr>
            <a:endParaRPr lang="en-US" altLang="en-US" b="0" dirty="0"/>
          </a:p>
          <a:p>
            <a:endParaRPr lang="en-US" altLang="en-US" b="0" dirty="0"/>
          </a:p>
          <a:p>
            <a:pPr marL="0" indent="0">
              <a:buNone/>
            </a:pPr>
            <a:endParaRPr lang="en-US" altLang="en-US" sz="3200" b="0" dirty="0"/>
          </a:p>
          <a:p>
            <a:pPr marL="0" indent="0" defTabSz="685800">
              <a:buNone/>
            </a:pPr>
            <a:endParaRPr lang="en-US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2DC7A9E-8920-6843-8D1D-2D818C27C2E2}"/>
              </a:ext>
            </a:extLst>
          </p:cNvPr>
          <p:cNvGrpSpPr/>
          <p:nvPr/>
        </p:nvGrpSpPr>
        <p:grpSpPr>
          <a:xfrm>
            <a:off x="5198302" y="3901942"/>
            <a:ext cx="3707704" cy="2486331"/>
            <a:chOff x="1765300" y="4884738"/>
            <a:chExt cx="3494088" cy="2419350"/>
          </a:xfrm>
        </p:grpSpPr>
        <p:sp>
          <p:nvSpPr>
            <p:cNvPr id="5" name="Oval 16">
              <a:extLst>
                <a:ext uri="{FF2B5EF4-FFF2-40B4-BE49-F238E27FC236}">
                  <a16:creationId xmlns:a16="http://schemas.microsoft.com/office/drawing/2014/main" id="{3416C403-F659-DB4C-A75D-45BD2AE71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7763" y="5384800"/>
              <a:ext cx="1689100" cy="16129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1881" tIns="50941" rIns="101881" bIns="50941" anchor="ctr"/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FontTx/>
                <a:buChar char="–"/>
              </a:pPr>
              <a:endParaRPr lang="en-US" altLang="en-US"/>
            </a:p>
          </p:txBody>
        </p:sp>
        <p:sp>
          <p:nvSpPr>
            <p:cNvPr id="6" name="Line 17">
              <a:extLst>
                <a:ext uri="{FF2B5EF4-FFF2-40B4-BE49-F238E27FC236}">
                  <a16:creationId xmlns:a16="http://schemas.microsoft.com/office/drawing/2014/main" id="{478D8147-1B6A-8846-937B-59898135BD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5300" y="6229350"/>
              <a:ext cx="3494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1881" tIns="50941" rIns="101881" bIns="50941"/>
            <a:lstStyle/>
            <a:p>
              <a:endParaRPr lang="en-US"/>
            </a:p>
          </p:txBody>
        </p:sp>
        <p:sp>
          <p:nvSpPr>
            <p:cNvPr id="7" name="Line 18">
              <a:extLst>
                <a:ext uri="{FF2B5EF4-FFF2-40B4-BE49-F238E27FC236}">
                  <a16:creationId xmlns:a16="http://schemas.microsoft.com/office/drawing/2014/main" id="{4F654BC2-60AE-3E4F-B9BA-A34D69060E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2313" y="4884738"/>
              <a:ext cx="0" cy="2419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1881" tIns="50941" rIns="101881" bIns="50941"/>
            <a:lstStyle/>
            <a:p>
              <a:endParaRPr lang="en-US"/>
            </a:p>
          </p:txBody>
        </p:sp>
        <p:sp>
          <p:nvSpPr>
            <p:cNvPr id="8" name="AutoShape 20">
              <a:extLst>
                <a:ext uri="{FF2B5EF4-FFF2-40B4-BE49-F238E27FC236}">
                  <a16:creationId xmlns:a16="http://schemas.microsoft.com/office/drawing/2014/main" id="{4A3E0F2B-F841-AC41-A1BA-B0ECD843B89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365828">
              <a:off x="3492500" y="5614988"/>
              <a:ext cx="268288" cy="576262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881" tIns="50941" rIns="101881" bIns="50941" anchor="ctr"/>
            <a:lstStyle/>
            <a:p>
              <a:endParaRPr lang="en-US"/>
            </a:p>
          </p:txBody>
        </p:sp>
        <p:sp>
          <p:nvSpPr>
            <p:cNvPr id="9" name="AutoShape 21">
              <a:extLst>
                <a:ext uri="{FF2B5EF4-FFF2-40B4-BE49-F238E27FC236}">
                  <a16:creationId xmlns:a16="http://schemas.microsoft.com/office/drawing/2014/main" id="{0D8FBA52-5202-D84E-959C-815522AAA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8013" y="5499100"/>
              <a:ext cx="268287" cy="576263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881" tIns="50941" rIns="101881" bIns="50941" anchor="ctr"/>
            <a:lstStyle/>
            <a:p>
              <a:endParaRPr lang="en-US"/>
            </a:p>
          </p:txBody>
        </p:sp>
        <p:sp>
          <p:nvSpPr>
            <p:cNvPr id="10" name="AutoShape 22">
              <a:extLst>
                <a:ext uri="{FF2B5EF4-FFF2-40B4-BE49-F238E27FC236}">
                  <a16:creationId xmlns:a16="http://schemas.microsoft.com/office/drawing/2014/main" id="{AC9A8309-77D0-C949-AFEE-A7201913A8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337129">
              <a:off x="2763838" y="5653087"/>
              <a:ext cx="268288" cy="576263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881" tIns="50941" rIns="101881" bIns="50941" anchor="ctr"/>
            <a:lstStyle/>
            <a:p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F668D4C0-762F-6C4D-871E-488F1634A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244" y="2013274"/>
            <a:ext cx="2550492" cy="99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34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Clustering as Optimization</a:t>
            </a:r>
            <a:endParaRPr lang="en-US" altLang="en-US" sz="3800" b="1" dirty="0">
              <a:solidFill>
                <a:srgbClr val="5C6670"/>
              </a:solidFill>
            </a:endParaRP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0EBF3AB-5960-824A-BA35-E8AE89F3A0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5" y="1408590"/>
            <a:ext cx="8711390" cy="497968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2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dirty="0"/>
              <a:t>The sum-of-squared-error criterion/cost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dirty="0">
                <a:cs typeface="Times New Roman" panose="02020603050405020304" pitchFamily="18" charset="0"/>
              </a:rPr>
              <a:t>Let 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i </a:t>
            </a:r>
            <a:r>
              <a:rPr lang="en-US" altLang="en-US" dirty="0">
                <a:cs typeface="Times New Roman" panose="02020603050405020304" pitchFamily="18" charset="0"/>
              </a:rPr>
              <a:t>be the subset of samples from class </a:t>
            </a:r>
            <a:r>
              <a:rPr lang="en-US" altLang="en-US" dirty="0" err="1">
                <a:cs typeface="Times New Roman" panose="02020603050405020304" pitchFamily="18" charset="0"/>
              </a:rPr>
              <a:t>i</a:t>
            </a:r>
            <a:r>
              <a:rPr lang="en-US" altLang="en-US" dirty="0">
                <a:cs typeface="Times New Roman" panose="02020603050405020304" pitchFamily="18" charset="0"/>
              </a:rPr>
              <a:t>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dirty="0"/>
              <a:t>Let </a:t>
            </a:r>
            <a:r>
              <a:rPr lang="en-US" altLang="en-US" i="1" dirty="0" err="1"/>
              <a:t>n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be the number of samples in 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i</a:t>
            </a:r>
            <a:r>
              <a:rPr lang="en-US" altLang="en-US" dirty="0"/>
              <a:t>, and </a:t>
            </a:r>
            <a:r>
              <a:rPr lang="en-US" altLang="en-US" b="1" dirty="0"/>
              <a:t>m</a:t>
            </a:r>
            <a:r>
              <a:rPr lang="en-US" altLang="en-US" i="1" baseline="-25000" dirty="0"/>
              <a:t>i</a:t>
            </a:r>
            <a:r>
              <a:rPr lang="en-US" altLang="en-US" dirty="0"/>
              <a:t> the mean of those samples</a:t>
            </a:r>
          </a:p>
          <a:p>
            <a:pPr marL="34290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34290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en-US" altLang="en-US" dirty="0"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altLang="en-US" dirty="0"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altLang="en-US" dirty="0"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altLang="en-US" dirty="0"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altLang="en-US" dirty="0"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altLang="en-US" dirty="0"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altLang="en-US" dirty="0"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altLang="en-US" dirty="0"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altLang="en-US" dirty="0"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altLang="en-US" dirty="0"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altLang="en-US" dirty="0"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altLang="en-US" dirty="0"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altLang="en-US" dirty="0"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altLang="en-US" dirty="0"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altLang="en-US" dirty="0"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altLang="en-US" dirty="0"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altLang="en-US" dirty="0"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dirty="0">
                <a:cs typeface="Times New Roman" panose="02020603050405020304" pitchFamily="18" charset="0"/>
              </a:rPr>
              <a:t>The sum of squared error is:</a:t>
            </a:r>
          </a:p>
          <a:p>
            <a:pPr marL="822960" lvl="2" indent="0">
              <a:spcBef>
                <a:spcPts val="600"/>
              </a:spcBef>
              <a:spcAft>
                <a:spcPts val="600"/>
              </a:spcAft>
              <a:buNone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822960" lvl="2" indent="0">
              <a:spcBef>
                <a:spcPts val="600"/>
              </a:spcBef>
              <a:spcAft>
                <a:spcPts val="600"/>
              </a:spcAft>
              <a:buNone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4290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Well-separated, compact data “clouds” tend to give small errors when the clusters coincide with the clouds.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marL="34290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en-US" altLang="en-US" sz="2000" dirty="0"/>
          </a:p>
          <a:p>
            <a:pPr marL="0" indent="0">
              <a:buNone/>
            </a:pPr>
            <a:endParaRPr lang="en-US" altLang="en-US" b="0" dirty="0"/>
          </a:p>
          <a:p>
            <a:endParaRPr lang="en-US" altLang="en-US" b="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b="0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spcAft>
                <a:spcPts val="1200"/>
              </a:spcAft>
              <a:buNone/>
            </a:pPr>
            <a:endParaRPr lang="en-US" altLang="en-US" sz="2400" dirty="0"/>
          </a:p>
          <a:p>
            <a:pPr marL="0" indent="0">
              <a:spcAft>
                <a:spcPts val="1200"/>
              </a:spcAft>
              <a:buNone/>
            </a:pPr>
            <a:r>
              <a:rPr lang="en-US" altLang="en-US" sz="2600" b="0" dirty="0"/>
              <a:t> </a:t>
            </a:r>
          </a:p>
          <a:p>
            <a:pPr marL="0" indent="0">
              <a:spcAft>
                <a:spcPts val="1200"/>
              </a:spcAft>
              <a:buNone/>
            </a:pPr>
            <a:endParaRPr lang="en-US" altLang="en-US" b="0" dirty="0"/>
          </a:p>
          <a:p>
            <a:pPr marL="342900" lvl="1" indent="0">
              <a:buNone/>
            </a:pPr>
            <a:endParaRPr lang="en-US" altLang="en-US" b="0" dirty="0"/>
          </a:p>
          <a:p>
            <a:endParaRPr lang="en-US" altLang="en-US" b="0" dirty="0"/>
          </a:p>
          <a:p>
            <a:pPr marL="0" indent="0">
              <a:buNone/>
            </a:pPr>
            <a:endParaRPr lang="en-US" altLang="en-US" sz="3200" b="0" dirty="0"/>
          </a:p>
          <a:p>
            <a:pPr marL="0" indent="0" defTabSz="685800">
              <a:buNone/>
            </a:pPr>
            <a:endParaRPr lang="en-US" alt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DFCEE7E-FAD1-FF4C-A417-67077659F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161" y="4468090"/>
            <a:ext cx="1991275" cy="11310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7A90ECF-435A-1F43-88A0-B795FD44D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3088" y="1815004"/>
            <a:ext cx="2571530" cy="9960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3F1EC82-D050-954B-BF0C-E7EB3D60FE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0816" y="4691080"/>
            <a:ext cx="1266423" cy="184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6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Clustering as Optimization (cont’d)</a:t>
            </a:r>
            <a:endParaRPr lang="en-US" altLang="en-US" sz="3800" b="1" dirty="0">
              <a:solidFill>
                <a:srgbClr val="5C6670"/>
              </a:solidFill>
            </a:endParaRP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0EBF3AB-5960-824A-BA35-E8AE89F3A0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5" y="1408590"/>
            <a:ext cx="8711390" cy="497968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altLang="en-US" dirty="0"/>
          </a:p>
          <a:p>
            <a:endParaRPr lang="en-US" altLang="en-US" dirty="0"/>
          </a:p>
          <a:p>
            <a:pPr marL="403225" indent="-403225" fontAlgn="auto">
              <a:buNone/>
            </a:pPr>
            <a:r>
              <a:rPr lang="en-US" altLang="en-US" sz="3200" b="0" dirty="0">
                <a:sym typeface="Wingdings" panose="05000000000000000000" pitchFamily="2" charset="2"/>
              </a:rPr>
              <a:t></a:t>
            </a:r>
            <a:r>
              <a:rPr lang="en-US" altLang="en-US" dirty="0">
                <a:sym typeface="Wingdings" panose="05000000000000000000" pitchFamily="2" charset="2"/>
              </a:rPr>
              <a:t>An optimization problem to solve for finding a “good” clustering: to find the partition of the data that minimizes </a:t>
            </a:r>
            <a:r>
              <a:rPr lang="it-IT" altLang="en-US" i="1" dirty="0"/>
              <a:t>J</a:t>
            </a:r>
            <a:r>
              <a:rPr lang="it-IT" altLang="en-US" i="1" baseline="-25000" dirty="0"/>
              <a:t>e</a:t>
            </a:r>
          </a:p>
          <a:p>
            <a:pPr fontAlgn="auto">
              <a:buFont typeface="Wingdings" panose="05000000000000000000" pitchFamily="2" charset="2"/>
              <a:buChar char="è"/>
            </a:pPr>
            <a:r>
              <a:rPr lang="en-US" altLang="en-US" b="0" dirty="0">
                <a:solidFill>
                  <a:srgbClr val="262626"/>
                </a:solidFill>
                <a:sym typeface="Wingdings" panose="05000000000000000000" pitchFamily="2" charset="2"/>
              </a:rPr>
              <a:t>If the membership of a sample is determined by the distance to the means </a:t>
            </a:r>
            <a:r>
              <a:rPr lang="en-US" altLang="en-US" dirty="0">
                <a:solidFill>
                  <a:srgbClr val="262626"/>
                </a:solidFill>
              </a:rPr>
              <a:t>m</a:t>
            </a:r>
            <a:r>
              <a:rPr lang="en-US" altLang="en-US" i="1" baseline="-25000" dirty="0">
                <a:solidFill>
                  <a:srgbClr val="262626"/>
                </a:solidFill>
              </a:rPr>
              <a:t>i</a:t>
            </a:r>
          </a:p>
          <a:p>
            <a:pPr lvl="1" fontAlgn="auto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è"/>
            </a:pPr>
            <a:r>
              <a:rPr lang="en-US" altLang="en-US" sz="2000" baseline="-25000" dirty="0"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Times New Roman" panose="02020603050405020304" pitchFamily="18" charset="0"/>
              </a:rPr>
              <a:t>Then the task is to find the optimal set of {</a:t>
            </a:r>
            <a:r>
              <a:rPr lang="en-US" altLang="en-US" dirty="0"/>
              <a:t>m</a:t>
            </a:r>
            <a:r>
              <a:rPr lang="en-US" altLang="en-US" i="1" baseline="-25000" dirty="0"/>
              <a:t>i</a:t>
            </a:r>
            <a:r>
              <a:rPr lang="en-US" altLang="en-US" dirty="0">
                <a:cs typeface="Times New Roman" panose="02020603050405020304" pitchFamily="18" charset="0"/>
              </a:rPr>
              <a:t>} </a:t>
            </a:r>
          </a:p>
          <a:p>
            <a:pPr lvl="1" fontAlgn="auto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è"/>
            </a:pPr>
            <a:r>
              <a:rPr lang="en-US" altLang="en-US" dirty="0">
                <a:cs typeface="Times New Roman" panose="02020603050405020304" pitchFamily="18" charset="0"/>
              </a:rPr>
              <a:t> The problem is NP-hard.</a:t>
            </a:r>
            <a:endParaRPr lang="en-US" altLang="en-US" b="0" dirty="0"/>
          </a:p>
          <a:p>
            <a:endParaRPr lang="en-US" altLang="en-US" b="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b="0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spcAft>
                <a:spcPts val="1200"/>
              </a:spcAft>
              <a:buNone/>
            </a:pPr>
            <a:endParaRPr lang="en-US" altLang="en-US" sz="2400" dirty="0"/>
          </a:p>
          <a:p>
            <a:pPr marL="0" indent="0">
              <a:spcAft>
                <a:spcPts val="1200"/>
              </a:spcAft>
              <a:buNone/>
            </a:pPr>
            <a:r>
              <a:rPr lang="en-US" altLang="en-US" sz="2600" b="0" dirty="0"/>
              <a:t> </a:t>
            </a:r>
          </a:p>
          <a:p>
            <a:pPr marL="0" indent="0">
              <a:spcAft>
                <a:spcPts val="1200"/>
              </a:spcAft>
              <a:buNone/>
            </a:pPr>
            <a:endParaRPr lang="en-US" altLang="en-US" b="0" dirty="0"/>
          </a:p>
          <a:p>
            <a:pPr marL="342900" lvl="1" indent="0">
              <a:buNone/>
            </a:pPr>
            <a:endParaRPr lang="en-US" altLang="en-US" b="0" dirty="0"/>
          </a:p>
          <a:p>
            <a:endParaRPr lang="en-US" altLang="en-US" b="0" dirty="0"/>
          </a:p>
          <a:p>
            <a:pPr marL="0" indent="0">
              <a:buNone/>
            </a:pPr>
            <a:endParaRPr lang="en-US" altLang="en-US" sz="3200" b="0" dirty="0"/>
          </a:p>
          <a:p>
            <a:pPr marL="0" indent="0" defTabSz="685800">
              <a:buNone/>
            </a:pPr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713D30-FB15-CE40-BE3A-A3FBC2A17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235" y="1408590"/>
            <a:ext cx="2571530" cy="99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283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k-Means Clustering</a:t>
            </a:r>
            <a:endParaRPr lang="en-US" altLang="en-US" sz="3800" b="1" dirty="0">
              <a:solidFill>
                <a:srgbClr val="5C667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Placeholder 8">
                <a:extLst>
                  <a:ext uri="{FF2B5EF4-FFF2-40B4-BE49-F238E27FC236}">
                    <a16:creationId xmlns:a16="http://schemas.microsoft.com/office/drawing/2014/main" id="{70EBF3AB-5960-824A-BA35-E8AE89F3A0E6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 bwMode="auto">
              <a:xfrm>
                <a:off x="194615" y="1408590"/>
                <a:ext cx="8711390" cy="4979684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en-US" dirty="0"/>
                  <a:t>Input: Given n data samples</a:t>
                </a:r>
              </a:p>
              <a:p>
                <a:pPr>
                  <a:spcBef>
                    <a:spcPts val="2400"/>
                  </a:spcBef>
                  <a:spcAft>
                    <a:spcPts val="1200"/>
                  </a:spcAft>
                </a:pPr>
                <a:r>
                  <a:rPr lang="en-US" altLang="en-US" dirty="0"/>
                  <a:t>Goal: Partition them into </a:t>
                </a:r>
                <a:r>
                  <a:rPr lang="en-US" altLang="en-US" i="1" dirty="0"/>
                  <a:t>k</a:t>
                </a:r>
                <a:r>
                  <a:rPr lang="en-US" altLang="en-US" dirty="0"/>
                  <a:t> clusters/sets </a:t>
                </a:r>
                <a:r>
                  <a:rPr lang="en-US" altLang="en-US" i="1" dirty="0"/>
                  <a:t>D</a:t>
                </a:r>
                <a:r>
                  <a:rPr lang="en-US" altLang="en-US" i="1" baseline="-25000" dirty="0"/>
                  <a:t>i</a:t>
                </a:r>
                <a:r>
                  <a:rPr lang="en-US" altLang="en-US" dirty="0"/>
                  <a:t>, with respective center/mean vectors </a:t>
                </a:r>
                <a:r>
                  <a:rPr lang="en-US" altLang="en-US" dirty="0">
                    <a:sym typeface="Symbol" panose="05050102010706020507" pitchFamily="18" charset="2"/>
                  </a:rPr>
                  <a:t></a:t>
                </a:r>
                <a:r>
                  <a:rPr lang="en-US" altLang="en-US" baseline="-25000" dirty="0">
                    <a:sym typeface="Symbol" panose="05050102010706020507" pitchFamily="18" charset="2"/>
                  </a:rPr>
                  <a:t>1</a:t>
                </a:r>
                <a:r>
                  <a:rPr lang="en-US" altLang="en-US" i="1" dirty="0">
                    <a:sym typeface="Symbol" panose="05050102010706020507" pitchFamily="18" charset="2"/>
                  </a:rPr>
                  <a:t>, </a:t>
                </a:r>
                <a:r>
                  <a:rPr lang="en-US" altLang="en-US" dirty="0">
                    <a:sym typeface="Symbol" panose="05050102010706020507" pitchFamily="18" charset="2"/>
                  </a:rPr>
                  <a:t></a:t>
                </a:r>
                <a:r>
                  <a:rPr lang="en-US" altLang="en-US" baseline="-25000" dirty="0">
                    <a:sym typeface="Symbol" panose="05050102010706020507" pitchFamily="18" charset="2"/>
                  </a:rPr>
                  <a:t>2</a:t>
                </a:r>
                <a:r>
                  <a:rPr lang="en-US" altLang="en-US" i="1" dirty="0">
                    <a:sym typeface="Symbol" panose="05050102010706020507" pitchFamily="18" charset="2"/>
                  </a:rPr>
                  <a:t>, …, </a:t>
                </a:r>
                <a:r>
                  <a:rPr lang="en-US" altLang="en-US" dirty="0">
                    <a:sym typeface="Symbol" panose="05050102010706020507" pitchFamily="18" charset="2"/>
                  </a:rPr>
                  <a:t></a:t>
                </a:r>
                <a:r>
                  <a:rPr lang="en-US" altLang="en-US" baseline="-25000" dirty="0">
                    <a:sym typeface="Symbol" panose="05050102010706020507" pitchFamily="18" charset="2"/>
                  </a:rPr>
                  <a:t>k, </a:t>
                </a:r>
                <a:r>
                  <a:rPr lang="en-US" altLang="en-US" dirty="0">
                    <a:sym typeface="Symbol" panose="05050102010706020507" pitchFamily="18" charset="2"/>
                  </a:rPr>
                  <a:t>so as to minimize </a:t>
                </a:r>
              </a:p>
              <a:p>
                <a:pPr marL="0" indent="0">
                  <a:buNone/>
                </a:pPr>
                <a:r>
                  <a:rPr lang="en-US" altLang="en-US" dirty="0">
                    <a:solidFill>
                      <a:srgbClr val="262626"/>
                    </a:solidFill>
                    <a:sym typeface="Symbol" panose="05050102010706020507" pitchFamily="18" charset="2"/>
                  </a:rPr>
                  <a:t>	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en-US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en-US" b="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  <m:r>
                          <a:rPr lang="en-US" altLang="en-US" b="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=1</m:t>
                        </m:r>
                      </m:sub>
                      <m:sup>
                        <m:r>
                          <a:rPr lang="en-US" altLang="en-US" b="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𝑘</m:t>
                        </m:r>
                      </m:sup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en-US" i="1">
                                <a:solidFill>
                                  <a:srgbClr val="262626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en-US">
                                <a:solidFill>
                                  <a:srgbClr val="262626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𝐱</m:t>
                            </m:r>
                            <m:r>
                              <m:rPr>
                                <m:brk m:alnAt="7"/>
                              </m:rPr>
                              <a:rPr lang="en-US" altLang="en-US" i="1">
                                <a:solidFill>
                                  <a:srgbClr val="26262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en-US" i="1">
                                    <a:solidFill>
                                      <a:srgbClr val="26262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0" i="1">
                                    <a:solidFill>
                                      <a:srgbClr val="26262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en-US" b="0" i="1">
                                    <a:solidFill>
                                      <a:srgbClr val="26262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m:rPr>
                                <m:nor/>
                              </m:rPr>
                              <a:rPr lang="it-IT" altLang="en-US" dirty="0">
                                <a:solidFill>
                                  <a:srgbClr val="262626"/>
                                </a:solidFill>
                              </a:rPr>
                              <m:t>||</m:t>
                            </m:r>
                            <m:r>
                              <a:rPr lang="en-US" altLang="en-US">
                                <a:solidFill>
                                  <a:srgbClr val="262626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𝐱</m:t>
                            </m:r>
                            <m:r>
                              <a:rPr lang="en-US" altLang="en-US" b="0" i="1">
                                <a:solidFill>
                                  <a:srgbClr val="262626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en-US" b="0" i="1">
                                    <a:solidFill>
                                      <a:srgbClr val="26262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en-US">
                                    <a:solidFill>
                                      <a:srgbClr val="26262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𝛍</m:t>
                                </m:r>
                              </m:e>
                              <m:sub>
                                <m:r>
                                  <a:rPr lang="en-US" altLang="en-US" b="0" i="1">
                                    <a:solidFill>
                                      <a:srgbClr val="26262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it-IT" altLang="en-US" dirty="0">
                    <a:solidFill>
                      <a:srgbClr val="262626"/>
                    </a:solidFill>
                  </a:rPr>
                  <a:t>||</a:t>
                </a:r>
                <a:r>
                  <a:rPr lang="it-IT" altLang="en-US" baseline="30000" dirty="0">
                    <a:solidFill>
                      <a:srgbClr val="262626"/>
                    </a:solidFill>
                  </a:rPr>
                  <a:t>2</a:t>
                </a:r>
                <a:endParaRPr lang="en-US" altLang="en-US" dirty="0">
                  <a:solidFill>
                    <a:srgbClr val="262626"/>
                  </a:solidFill>
                </a:endParaRPr>
              </a:p>
              <a:p>
                <a:pPr>
                  <a:spcBef>
                    <a:spcPts val="2400"/>
                  </a:spcBef>
                </a:pPr>
                <a:r>
                  <a:rPr lang="en-US" altLang="en-US" dirty="0"/>
                  <a:t>Comparing with the mixture models:</a:t>
                </a:r>
              </a:p>
              <a:p>
                <a:pPr lvl="1" fontAlgn="auto"/>
                <a:r>
                  <a:rPr lang="en-US" altLang="en-US" dirty="0"/>
                  <a:t>Here we do “hard” assignment of the membership to a sample (simply based on its distance to the cluster center).</a:t>
                </a:r>
              </a:p>
              <a:p>
                <a:pPr marL="0" indent="0">
                  <a:buNone/>
                </a:pPr>
                <a:endParaRPr lang="en-US" altLang="en-US" b="0" dirty="0">
                  <a:sym typeface="Symbol" panose="05050102010706020507" pitchFamily="18" charset="2"/>
                </a:endParaRPr>
              </a:p>
              <a:p>
                <a:endParaRPr lang="en-US" altLang="en-US" b="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en-US" b="0" dirty="0"/>
              </a:p>
              <a:p>
                <a:pPr marL="0" indent="0">
                  <a:buNone/>
                </a:pPr>
                <a:endParaRPr lang="en-US" alt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:endParaRPr lang="en-US" altLang="en-US" sz="2400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altLang="en-US" sz="2600" b="0" dirty="0"/>
                  <a:t> 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:endParaRPr lang="en-US" altLang="en-US" b="0" dirty="0"/>
              </a:p>
              <a:p>
                <a:pPr marL="342900" lvl="1" indent="0">
                  <a:buNone/>
                </a:pPr>
                <a:endParaRPr lang="en-US" altLang="en-US" b="0" dirty="0"/>
              </a:p>
              <a:p>
                <a:endParaRPr lang="en-US" altLang="en-US" b="0" dirty="0"/>
              </a:p>
              <a:p>
                <a:pPr marL="0" indent="0">
                  <a:buNone/>
                </a:pPr>
                <a:endParaRPr lang="en-US" altLang="en-US" sz="3200" b="0" dirty="0"/>
              </a:p>
              <a:p>
                <a:pPr marL="0" indent="0" defTabSz="685800"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21" name="Text Placeholder 8">
                <a:extLst>
                  <a:ext uri="{FF2B5EF4-FFF2-40B4-BE49-F238E27FC236}">
                    <a16:creationId xmlns:a16="http://schemas.microsoft.com/office/drawing/2014/main" id="{70EBF3AB-5960-824A-BA35-E8AE89F3A0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 bwMode="auto">
              <a:xfrm>
                <a:off x="194615" y="1408590"/>
                <a:ext cx="8711390" cy="4979684"/>
              </a:xfrm>
              <a:blipFill>
                <a:blip r:embed="rId3"/>
                <a:stretch>
                  <a:fillRect l="-2038" t="-3308" r="-291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6925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itle 19">
            <a:extLst>
              <a:ext uri="{FF2B5EF4-FFF2-40B4-BE49-F238E27FC236}">
                <a16:creationId xmlns:a16="http://schemas.microsoft.com/office/drawing/2014/main" id="{BD6054F2-924E-4A48-A5CE-B706FA294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07" y="193677"/>
            <a:ext cx="7886700" cy="887014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The Basic k-Means Algorithm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C16EF6-59CE-4758-BA64-1A4D7E718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661" y="1422175"/>
            <a:ext cx="8516678" cy="4971779"/>
          </a:xfrm>
          <a:prstGeom prst="rect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882" tIns="50941" rIns="101882" bIns="50941" anchor="ctr"/>
          <a:lstStyle>
            <a:lvl1pPr defTabSz="1019175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1917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19175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95300" lvl="1" indent="0" eaLnBrk="1" hangingPunct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Given: n samples, a number k.</a:t>
            </a:r>
          </a:p>
          <a:p>
            <a:pPr marL="495300" lvl="1" indent="0" eaLnBrk="1" hangingPunct="1">
              <a:buFontTx/>
              <a:buNone/>
            </a:pPr>
            <a:r>
              <a:rPr lang="en-US" altLang="en-US" u="sng" dirty="0">
                <a:latin typeface="Courier New" panose="02070309020205020404" pitchFamily="49" charset="0"/>
              </a:rPr>
              <a:t>Begin</a:t>
            </a:r>
          </a:p>
          <a:p>
            <a:pPr marL="723900" lvl="3" indent="0" eaLnBrk="1" hangingPunct="1"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initialize </a:t>
            </a:r>
            <a:r>
              <a:rPr lang="en-US" altLang="en-US" sz="2400" dirty="0">
                <a:latin typeface="Courier New" panose="02070309020205020404" pitchFamily="49" charset="0"/>
                <a:sym typeface="Symbol" panose="05050102010706020507" pitchFamily="18" charset="2"/>
              </a:rPr>
              <a:t></a:t>
            </a:r>
            <a:r>
              <a:rPr lang="en-US" altLang="en-US" sz="2400" baseline="-25000" dirty="0">
                <a:latin typeface="Courier New" panose="02070309020205020404" pitchFamily="49" charset="0"/>
                <a:sym typeface="Symbol" panose="05050102010706020507" pitchFamily="18" charset="2"/>
              </a:rPr>
              <a:t>1</a:t>
            </a:r>
            <a:r>
              <a:rPr lang="en-US" altLang="en-US" sz="2400" dirty="0">
                <a:latin typeface="Courier New" panose="02070309020205020404" pitchFamily="49" charset="0"/>
                <a:sym typeface="Symbol" panose="05050102010706020507" pitchFamily="18" charset="2"/>
              </a:rPr>
              <a:t>, </a:t>
            </a:r>
            <a:r>
              <a:rPr lang="en-US" altLang="en-US" sz="2400" baseline="-25000" dirty="0">
                <a:latin typeface="Courier New" panose="02070309020205020404" pitchFamily="49" charset="0"/>
                <a:sym typeface="Symbol" panose="05050102010706020507" pitchFamily="18" charset="2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  <a:sym typeface="Symbol" panose="05050102010706020507" pitchFamily="18" charset="2"/>
              </a:rPr>
              <a:t>, …, </a:t>
            </a:r>
            <a:r>
              <a:rPr lang="en-US" altLang="en-US" sz="2400" baseline="-25000" dirty="0">
                <a:latin typeface="Courier New" panose="02070309020205020404" pitchFamily="49" charset="0"/>
                <a:sym typeface="Symbol" panose="05050102010706020507" pitchFamily="18" charset="2"/>
              </a:rPr>
              <a:t>k</a:t>
            </a:r>
            <a:r>
              <a:rPr lang="en-US" altLang="en-US" sz="2400" dirty="0">
                <a:latin typeface="Courier New" panose="02070309020205020404" pitchFamily="49" charset="0"/>
                <a:sym typeface="Symbol" panose="05050102010706020507" pitchFamily="18" charset="2"/>
              </a:rPr>
              <a:t>(randomly      </a:t>
            </a:r>
          </a:p>
          <a:p>
            <a:pPr marL="723900" lvl="3" indent="0" eaLnBrk="1" hangingPunct="1"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sym typeface="Symbol" panose="05050102010706020507" pitchFamily="18" charset="2"/>
              </a:rPr>
              <a:t>  selected)</a:t>
            </a:r>
          </a:p>
          <a:p>
            <a:pPr marL="723900" lvl="3" indent="0" eaLnBrk="1" hangingPunct="1"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sym typeface="Symbol" panose="05050102010706020507" pitchFamily="18" charset="2"/>
              </a:rPr>
              <a:t>		</a:t>
            </a:r>
            <a:r>
              <a:rPr lang="en-US" altLang="en-US" sz="2400" u="sng" dirty="0">
                <a:latin typeface="Courier New" panose="02070309020205020404" pitchFamily="49" charset="0"/>
                <a:sym typeface="Symbol" panose="05050102010706020507" pitchFamily="18" charset="2"/>
              </a:rPr>
              <a:t>do</a:t>
            </a:r>
            <a:r>
              <a:rPr lang="en-US" altLang="en-US" sz="2400" dirty="0">
                <a:latin typeface="Courier New" panose="02070309020205020404" pitchFamily="49" charset="0"/>
                <a:sym typeface="Symbol" panose="05050102010706020507" pitchFamily="18" charset="2"/>
              </a:rPr>
              <a:t> classify n samples according to</a:t>
            </a:r>
          </a:p>
          <a:p>
            <a:pPr marL="723900" lvl="3" indent="0" eaLnBrk="1" hangingPunct="1"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sym typeface="Symbol" panose="05050102010706020507" pitchFamily="18" charset="2"/>
              </a:rPr>
              <a:t> 				nearest </a:t>
            </a:r>
            <a:r>
              <a:rPr lang="en-US" altLang="en-US" sz="2400" baseline="-25000" dirty="0" err="1">
                <a:latin typeface="Courier New" panose="02070309020205020404" pitchFamily="49" charset="0"/>
                <a:sym typeface="Symbol" panose="05050102010706020507" pitchFamily="18" charset="2"/>
              </a:rPr>
              <a:t>i</a:t>
            </a:r>
            <a:endParaRPr lang="en-US" altLang="en-US" sz="2400" baseline="-25000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 marL="723900" lvl="3" indent="0" eaLnBrk="1" hangingPunct="1"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sym typeface="Symbol" panose="05050102010706020507" pitchFamily="18" charset="2"/>
              </a:rPr>
              <a:t>		   recompute </a:t>
            </a:r>
            <a:r>
              <a:rPr lang="en-US" altLang="en-US" sz="2400" baseline="-25000" dirty="0" err="1">
                <a:latin typeface="Courier New" panose="02070309020205020404" pitchFamily="49" charset="0"/>
                <a:sym typeface="Symbol" panose="05050102010706020507" pitchFamily="18" charset="2"/>
              </a:rPr>
              <a:t>i</a:t>
            </a:r>
            <a:endParaRPr lang="en-US" altLang="en-US" sz="2400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 marL="723900" lvl="3" indent="0" eaLnBrk="1" hangingPunct="1"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sym typeface="Symbol" panose="05050102010706020507" pitchFamily="18" charset="2"/>
              </a:rPr>
              <a:t>		</a:t>
            </a:r>
            <a:r>
              <a:rPr lang="en-US" altLang="en-US" sz="2400" u="sng" dirty="0">
                <a:latin typeface="Courier New" panose="02070309020205020404" pitchFamily="49" charset="0"/>
                <a:sym typeface="Symbol" panose="05050102010706020507" pitchFamily="18" charset="2"/>
              </a:rPr>
              <a:t>until</a:t>
            </a:r>
            <a:r>
              <a:rPr lang="en-US" altLang="en-US" sz="2400" dirty="0">
                <a:latin typeface="Courier New" panose="02070309020205020404" pitchFamily="49" charset="0"/>
                <a:sym typeface="Symbol" panose="05050102010706020507" pitchFamily="18" charset="2"/>
              </a:rPr>
              <a:t> no change in </a:t>
            </a:r>
            <a:r>
              <a:rPr lang="en-US" altLang="en-US" sz="2400" baseline="-25000" dirty="0" err="1">
                <a:latin typeface="Courier New" panose="02070309020205020404" pitchFamily="49" charset="0"/>
                <a:sym typeface="Symbol" panose="05050102010706020507" pitchFamily="18" charset="2"/>
              </a:rPr>
              <a:t>i</a:t>
            </a:r>
            <a:endParaRPr lang="en-US" altLang="en-US" sz="2400" baseline="-25000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 marL="723900" lvl="3" indent="0" eaLnBrk="1" hangingPunct="1"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sym typeface="Symbol" panose="05050102010706020507" pitchFamily="18" charset="2"/>
              </a:rPr>
              <a:t>  </a:t>
            </a:r>
            <a:r>
              <a:rPr lang="en-US" altLang="en-US" sz="2400" u="sng" dirty="0">
                <a:latin typeface="Courier New" panose="02070309020205020404" pitchFamily="49" charset="0"/>
                <a:sym typeface="Symbol" panose="05050102010706020507" pitchFamily="18" charset="2"/>
              </a:rPr>
              <a:t>return</a:t>
            </a:r>
            <a:r>
              <a:rPr lang="en-US" altLang="en-US" sz="2400" dirty="0">
                <a:latin typeface="Courier New" panose="02070309020205020404" pitchFamily="49" charset="0"/>
                <a:sym typeface="Symbol" panose="05050102010706020507" pitchFamily="18" charset="2"/>
              </a:rPr>
              <a:t> </a:t>
            </a:r>
            <a:r>
              <a:rPr lang="en-US" altLang="en-US" sz="2400" baseline="-25000" dirty="0">
                <a:latin typeface="Courier New" panose="02070309020205020404" pitchFamily="49" charset="0"/>
                <a:sym typeface="Symbol" panose="05050102010706020507" pitchFamily="18" charset="2"/>
              </a:rPr>
              <a:t>1</a:t>
            </a:r>
            <a:r>
              <a:rPr lang="en-US" altLang="en-US" sz="2400" dirty="0">
                <a:latin typeface="Courier New" panose="02070309020205020404" pitchFamily="49" charset="0"/>
                <a:sym typeface="Symbol" panose="05050102010706020507" pitchFamily="18" charset="2"/>
              </a:rPr>
              <a:t>, </a:t>
            </a:r>
            <a:r>
              <a:rPr lang="en-US" altLang="en-US" sz="2400" baseline="-25000" dirty="0">
                <a:latin typeface="Courier New" panose="02070309020205020404" pitchFamily="49" charset="0"/>
                <a:sym typeface="Symbol" panose="05050102010706020507" pitchFamily="18" charset="2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  <a:sym typeface="Symbol" panose="05050102010706020507" pitchFamily="18" charset="2"/>
              </a:rPr>
              <a:t>, …, </a:t>
            </a:r>
            <a:r>
              <a:rPr lang="en-US" altLang="en-US" sz="2400" baseline="-25000" dirty="0">
                <a:latin typeface="Courier New" panose="02070309020205020404" pitchFamily="49" charset="0"/>
                <a:sym typeface="Symbol" panose="05050102010706020507" pitchFamily="18" charset="2"/>
              </a:rPr>
              <a:t>k</a:t>
            </a:r>
          </a:p>
          <a:p>
            <a:pPr marL="723900" lvl="3" indent="0" eaLnBrk="1" hangingPunct="1">
              <a:spcBef>
                <a:spcPts val="1200"/>
              </a:spcBef>
              <a:buFontTx/>
              <a:buNone/>
            </a:pPr>
            <a:r>
              <a:rPr lang="en-US" altLang="en-US" sz="2400" u="sng" dirty="0">
                <a:latin typeface="Courier New" panose="02070309020205020404" pitchFamily="49" charset="0"/>
                <a:sym typeface="Symbol" panose="05050102010706020507" pitchFamily="18" charset="2"/>
              </a:rPr>
              <a:t>End</a:t>
            </a:r>
            <a:endParaRPr lang="en-US" altLang="en-US" sz="24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04215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itle 19">
            <a:extLst>
              <a:ext uri="{FF2B5EF4-FFF2-40B4-BE49-F238E27FC236}">
                <a16:creationId xmlns:a16="http://schemas.microsoft.com/office/drawing/2014/main" id="{BD6054F2-924E-4A48-A5CE-B706FA294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07" y="193677"/>
            <a:ext cx="7886700" cy="887014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Illustrating the Algorithm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7029B57-3B81-4EF5-8A60-FC262C379D86}"/>
              </a:ext>
            </a:extLst>
          </p:cNvPr>
          <p:cNvGrpSpPr/>
          <p:nvPr/>
        </p:nvGrpSpPr>
        <p:grpSpPr>
          <a:xfrm>
            <a:off x="279224" y="1276741"/>
            <a:ext cx="1981200" cy="1752600"/>
            <a:chOff x="609600" y="762000"/>
            <a:chExt cx="1981200" cy="17526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FE769EF-6674-4BEE-9A33-A0BF7542AE01}"/>
                </a:ext>
              </a:extLst>
            </p:cNvPr>
            <p:cNvSpPr/>
            <p:nvPr/>
          </p:nvSpPr>
          <p:spPr bwMode="auto">
            <a:xfrm>
              <a:off x="2070810" y="1051946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AA90EA2-45CF-4D25-BA73-F141F5715DB9}"/>
                </a:ext>
              </a:extLst>
            </p:cNvPr>
            <p:cNvSpPr/>
            <p:nvPr/>
          </p:nvSpPr>
          <p:spPr bwMode="auto">
            <a:xfrm>
              <a:off x="1080210" y="99060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1784D02-7990-4A91-989C-C7428AD1D03F}"/>
                </a:ext>
              </a:extLst>
            </p:cNvPr>
            <p:cNvSpPr/>
            <p:nvPr/>
          </p:nvSpPr>
          <p:spPr bwMode="auto">
            <a:xfrm>
              <a:off x="685800" y="77724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FA975AC-F697-44EF-95E4-E2386DCEF86F}"/>
                </a:ext>
              </a:extLst>
            </p:cNvPr>
            <p:cNvSpPr/>
            <p:nvPr/>
          </p:nvSpPr>
          <p:spPr bwMode="auto">
            <a:xfrm>
              <a:off x="990600" y="76200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4D09AD7-2A82-461E-8B11-6A6A730C8E1C}"/>
                </a:ext>
              </a:extLst>
            </p:cNvPr>
            <p:cNvSpPr/>
            <p:nvPr/>
          </p:nvSpPr>
          <p:spPr bwMode="auto">
            <a:xfrm>
              <a:off x="2147010" y="144780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C9EE2A2-C581-4A17-805D-DD096EB14319}"/>
                </a:ext>
              </a:extLst>
            </p:cNvPr>
            <p:cNvSpPr/>
            <p:nvPr/>
          </p:nvSpPr>
          <p:spPr bwMode="auto">
            <a:xfrm>
              <a:off x="609600" y="2153041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12C29D7-72FE-4900-B604-C997EF49B8F2}"/>
                </a:ext>
              </a:extLst>
            </p:cNvPr>
            <p:cNvSpPr/>
            <p:nvPr/>
          </p:nvSpPr>
          <p:spPr bwMode="auto">
            <a:xfrm>
              <a:off x="609600" y="1208161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AB4A7ED-9F77-42D6-AFC6-0C7B4341407A}"/>
                </a:ext>
              </a:extLst>
            </p:cNvPr>
            <p:cNvSpPr/>
            <p:nvPr/>
          </p:nvSpPr>
          <p:spPr bwMode="auto">
            <a:xfrm>
              <a:off x="1447800" y="1924441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13173CE-2EBD-470A-909F-6DA1B3F14B47}"/>
                </a:ext>
              </a:extLst>
            </p:cNvPr>
            <p:cNvSpPr/>
            <p:nvPr/>
          </p:nvSpPr>
          <p:spPr bwMode="auto">
            <a:xfrm>
              <a:off x="2451810" y="1727662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D59F42F-ED23-4EB1-93BD-C62E741CE3D7}"/>
                </a:ext>
              </a:extLst>
            </p:cNvPr>
            <p:cNvSpPr/>
            <p:nvPr/>
          </p:nvSpPr>
          <p:spPr bwMode="auto">
            <a:xfrm>
              <a:off x="1066800" y="2000641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FFAA474-A1FB-491D-A0BB-CD10E0C46F48}"/>
                </a:ext>
              </a:extLst>
            </p:cNvPr>
            <p:cNvSpPr/>
            <p:nvPr/>
          </p:nvSpPr>
          <p:spPr bwMode="auto">
            <a:xfrm>
              <a:off x="1700272" y="2268217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08221CF-5D0D-420D-B65C-506E0DDFCA58}"/>
                </a:ext>
              </a:extLst>
            </p:cNvPr>
            <p:cNvSpPr/>
            <p:nvPr/>
          </p:nvSpPr>
          <p:spPr bwMode="auto">
            <a:xfrm>
              <a:off x="1371600" y="237744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2137576-A372-4A03-91BC-80AE870683D0}"/>
                </a:ext>
              </a:extLst>
            </p:cNvPr>
            <p:cNvSpPr/>
            <p:nvPr/>
          </p:nvSpPr>
          <p:spPr bwMode="auto">
            <a:xfrm>
              <a:off x="914400" y="213360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A6EA99D-7C37-4926-95CB-2075BB186F51}"/>
              </a:ext>
            </a:extLst>
          </p:cNvPr>
          <p:cNvGrpSpPr/>
          <p:nvPr/>
        </p:nvGrpSpPr>
        <p:grpSpPr>
          <a:xfrm>
            <a:off x="3505200" y="1376812"/>
            <a:ext cx="1981200" cy="1752600"/>
            <a:chOff x="609600" y="762000"/>
            <a:chExt cx="1981200" cy="17526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EF6DCCD-BE6E-4022-AF0B-F597CA445A13}"/>
                </a:ext>
              </a:extLst>
            </p:cNvPr>
            <p:cNvSpPr/>
            <p:nvPr/>
          </p:nvSpPr>
          <p:spPr bwMode="auto">
            <a:xfrm>
              <a:off x="2070810" y="1051946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2229CAD-B7E3-4560-8F2E-8EEB8F6728BC}"/>
                </a:ext>
              </a:extLst>
            </p:cNvPr>
            <p:cNvSpPr/>
            <p:nvPr/>
          </p:nvSpPr>
          <p:spPr bwMode="auto">
            <a:xfrm>
              <a:off x="1080210" y="990600"/>
              <a:ext cx="138990" cy="13716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BB754BF-1BA1-4614-90CB-22630B80C9A8}"/>
                </a:ext>
              </a:extLst>
            </p:cNvPr>
            <p:cNvSpPr/>
            <p:nvPr/>
          </p:nvSpPr>
          <p:spPr bwMode="auto">
            <a:xfrm>
              <a:off x="685800" y="77724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F1B9EF5-5FBE-4C59-8D34-E2ECC0D703B6}"/>
                </a:ext>
              </a:extLst>
            </p:cNvPr>
            <p:cNvSpPr/>
            <p:nvPr/>
          </p:nvSpPr>
          <p:spPr bwMode="auto">
            <a:xfrm>
              <a:off x="990600" y="76200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3B70700-7C26-4C90-AFC1-980B7CF4658A}"/>
                </a:ext>
              </a:extLst>
            </p:cNvPr>
            <p:cNvSpPr/>
            <p:nvPr/>
          </p:nvSpPr>
          <p:spPr bwMode="auto">
            <a:xfrm>
              <a:off x="2147010" y="144780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382EDDA-16B4-4C60-9AD2-4C4CEE8F3703}"/>
                </a:ext>
              </a:extLst>
            </p:cNvPr>
            <p:cNvSpPr/>
            <p:nvPr/>
          </p:nvSpPr>
          <p:spPr bwMode="auto">
            <a:xfrm>
              <a:off x="609600" y="2153041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60A9E61-DCD8-43A7-8202-26DDDE2B964F}"/>
                </a:ext>
              </a:extLst>
            </p:cNvPr>
            <p:cNvSpPr/>
            <p:nvPr/>
          </p:nvSpPr>
          <p:spPr bwMode="auto">
            <a:xfrm>
              <a:off x="609600" y="1208161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371A3CD-02A9-41FD-96D4-3D0CC6E5DA5B}"/>
                </a:ext>
              </a:extLst>
            </p:cNvPr>
            <p:cNvSpPr/>
            <p:nvPr/>
          </p:nvSpPr>
          <p:spPr bwMode="auto">
            <a:xfrm>
              <a:off x="1447800" y="1924441"/>
              <a:ext cx="138990" cy="137160"/>
            </a:xfrm>
            <a:prstGeom prst="ellipse">
              <a:avLst/>
            </a:prstGeom>
            <a:solidFill>
              <a:srgbClr val="0000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2A74A7D-2685-48A3-8110-0A9A87DF820D}"/>
                </a:ext>
              </a:extLst>
            </p:cNvPr>
            <p:cNvSpPr/>
            <p:nvPr/>
          </p:nvSpPr>
          <p:spPr bwMode="auto">
            <a:xfrm>
              <a:off x="2451810" y="1727662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896AF34-0490-4F24-848C-37D3F2CAF059}"/>
                </a:ext>
              </a:extLst>
            </p:cNvPr>
            <p:cNvSpPr/>
            <p:nvPr/>
          </p:nvSpPr>
          <p:spPr bwMode="auto">
            <a:xfrm>
              <a:off x="1066800" y="2000641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7577626-A8D7-4692-8004-5CF31E667093}"/>
                </a:ext>
              </a:extLst>
            </p:cNvPr>
            <p:cNvSpPr/>
            <p:nvPr/>
          </p:nvSpPr>
          <p:spPr bwMode="auto">
            <a:xfrm>
              <a:off x="1700272" y="2268217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5BE44F6-3D78-4E59-B3FD-42348CBE3C5B}"/>
                </a:ext>
              </a:extLst>
            </p:cNvPr>
            <p:cNvSpPr/>
            <p:nvPr/>
          </p:nvSpPr>
          <p:spPr bwMode="auto">
            <a:xfrm>
              <a:off x="1371600" y="237744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161E33E-C874-4F6C-AB53-0A59D7C6DBD3}"/>
                </a:ext>
              </a:extLst>
            </p:cNvPr>
            <p:cNvSpPr/>
            <p:nvPr/>
          </p:nvSpPr>
          <p:spPr bwMode="auto">
            <a:xfrm>
              <a:off x="914400" y="2133600"/>
              <a:ext cx="138990" cy="137160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A67E5AD-3116-40F1-8953-006573C7F00C}"/>
              </a:ext>
            </a:extLst>
          </p:cNvPr>
          <p:cNvGrpSpPr/>
          <p:nvPr/>
        </p:nvGrpSpPr>
        <p:grpSpPr>
          <a:xfrm>
            <a:off x="6692190" y="2453532"/>
            <a:ext cx="1981200" cy="1752600"/>
            <a:chOff x="6781800" y="2366401"/>
            <a:chExt cx="1981200" cy="175260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3296319-23EE-4BA2-8E2E-D10A157BA0D4}"/>
                </a:ext>
              </a:extLst>
            </p:cNvPr>
            <p:cNvGrpSpPr/>
            <p:nvPr/>
          </p:nvGrpSpPr>
          <p:grpSpPr>
            <a:xfrm>
              <a:off x="6781800" y="2366401"/>
              <a:ext cx="1981200" cy="1752600"/>
              <a:chOff x="609600" y="762000"/>
              <a:chExt cx="1981200" cy="1752600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848AF0F8-A49F-4F07-9FE2-9C872CED4D4B}"/>
                  </a:ext>
                </a:extLst>
              </p:cNvPr>
              <p:cNvSpPr/>
              <p:nvPr/>
            </p:nvSpPr>
            <p:spPr bwMode="auto">
              <a:xfrm>
                <a:off x="2070810" y="1051946"/>
                <a:ext cx="138990" cy="13716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19175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F3CAA51-0ED3-4ACB-B012-FA27D7555AA2}"/>
                  </a:ext>
                </a:extLst>
              </p:cNvPr>
              <p:cNvSpPr/>
              <p:nvPr/>
            </p:nvSpPr>
            <p:spPr bwMode="auto">
              <a:xfrm>
                <a:off x="1080210" y="990600"/>
                <a:ext cx="138990" cy="13716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19175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669256CA-DC91-469E-8DF3-506F9F005E01}"/>
                  </a:ext>
                </a:extLst>
              </p:cNvPr>
              <p:cNvSpPr/>
              <p:nvPr/>
            </p:nvSpPr>
            <p:spPr bwMode="auto">
              <a:xfrm>
                <a:off x="685800" y="777240"/>
                <a:ext cx="138990" cy="13716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19175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32A07385-11E2-43BF-BD0A-86320412099E}"/>
                  </a:ext>
                </a:extLst>
              </p:cNvPr>
              <p:cNvSpPr/>
              <p:nvPr/>
            </p:nvSpPr>
            <p:spPr bwMode="auto">
              <a:xfrm>
                <a:off x="990600" y="762000"/>
                <a:ext cx="138990" cy="13716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19175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74470C6A-F54B-4913-A9E3-624352EC5B69}"/>
                  </a:ext>
                </a:extLst>
              </p:cNvPr>
              <p:cNvSpPr/>
              <p:nvPr/>
            </p:nvSpPr>
            <p:spPr bwMode="auto">
              <a:xfrm>
                <a:off x="2147010" y="1447800"/>
                <a:ext cx="138990" cy="13716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19175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A30C05F-F8F1-4BC1-8F7E-D4E60F9E75E5}"/>
                  </a:ext>
                </a:extLst>
              </p:cNvPr>
              <p:cNvSpPr/>
              <p:nvPr/>
            </p:nvSpPr>
            <p:spPr bwMode="auto">
              <a:xfrm>
                <a:off x="609600" y="2153041"/>
                <a:ext cx="138990" cy="13716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19175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E3C3952-46B6-47F9-BE8A-9992C3D5D9B8}"/>
                  </a:ext>
                </a:extLst>
              </p:cNvPr>
              <p:cNvSpPr/>
              <p:nvPr/>
            </p:nvSpPr>
            <p:spPr bwMode="auto">
              <a:xfrm>
                <a:off x="609600" y="1208161"/>
                <a:ext cx="138990" cy="13716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19175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BF94D83-02C0-4F26-A6EA-CA21EBAE4FA2}"/>
                  </a:ext>
                </a:extLst>
              </p:cNvPr>
              <p:cNvSpPr/>
              <p:nvPr/>
            </p:nvSpPr>
            <p:spPr bwMode="auto">
              <a:xfrm>
                <a:off x="1447800" y="1924441"/>
                <a:ext cx="138990" cy="13716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19175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906EA35D-60E5-4238-B418-65D9E492F7D0}"/>
                  </a:ext>
                </a:extLst>
              </p:cNvPr>
              <p:cNvSpPr/>
              <p:nvPr/>
            </p:nvSpPr>
            <p:spPr bwMode="auto">
              <a:xfrm>
                <a:off x="2451810" y="1727662"/>
                <a:ext cx="138990" cy="13716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19175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B5DAE02-657C-473B-86F2-9046948BD2C7}"/>
                  </a:ext>
                </a:extLst>
              </p:cNvPr>
              <p:cNvSpPr/>
              <p:nvPr/>
            </p:nvSpPr>
            <p:spPr bwMode="auto">
              <a:xfrm>
                <a:off x="1066800" y="2000641"/>
                <a:ext cx="138990" cy="13716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19175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B89D82A-9F42-44B3-8BF5-36D0E1BD6C00}"/>
                  </a:ext>
                </a:extLst>
              </p:cNvPr>
              <p:cNvSpPr/>
              <p:nvPr/>
            </p:nvSpPr>
            <p:spPr bwMode="auto">
              <a:xfrm>
                <a:off x="1700272" y="2268217"/>
                <a:ext cx="138990" cy="13716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19175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8CD37ECE-C131-4819-8485-B0C88E8B330F}"/>
                  </a:ext>
                </a:extLst>
              </p:cNvPr>
              <p:cNvSpPr/>
              <p:nvPr/>
            </p:nvSpPr>
            <p:spPr bwMode="auto">
              <a:xfrm>
                <a:off x="1371600" y="2377440"/>
                <a:ext cx="138990" cy="13716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19175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70E69DCC-341A-4700-9234-DA0346C6CB0D}"/>
                  </a:ext>
                </a:extLst>
              </p:cNvPr>
              <p:cNvSpPr/>
              <p:nvPr/>
            </p:nvSpPr>
            <p:spPr bwMode="auto">
              <a:xfrm>
                <a:off x="914400" y="2133600"/>
                <a:ext cx="138990" cy="13716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19175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35" name="Multiply 123">
              <a:extLst>
                <a:ext uri="{FF2B5EF4-FFF2-40B4-BE49-F238E27FC236}">
                  <a16:creationId xmlns:a16="http://schemas.microsoft.com/office/drawing/2014/main" id="{7B57665B-DAE6-4CD2-95BA-B51E97A2DF39}"/>
                </a:ext>
              </a:extLst>
            </p:cNvPr>
            <p:cNvSpPr/>
            <p:nvPr/>
          </p:nvSpPr>
          <p:spPr bwMode="auto">
            <a:xfrm>
              <a:off x="6974304" y="2582969"/>
              <a:ext cx="167640" cy="152400"/>
            </a:xfrm>
            <a:prstGeom prst="mathMultiply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Multiply 127">
              <a:extLst>
                <a:ext uri="{FF2B5EF4-FFF2-40B4-BE49-F238E27FC236}">
                  <a16:creationId xmlns:a16="http://schemas.microsoft.com/office/drawing/2014/main" id="{68C2441C-A552-4F87-909C-3271CF730F65}"/>
                </a:ext>
              </a:extLst>
            </p:cNvPr>
            <p:cNvSpPr/>
            <p:nvPr/>
          </p:nvSpPr>
          <p:spPr bwMode="auto">
            <a:xfrm>
              <a:off x="8077200" y="3357001"/>
              <a:ext cx="152400" cy="152400"/>
            </a:xfrm>
            <a:prstGeom prst="mathMultiply">
              <a:avLst/>
            </a:prstGeom>
            <a:solidFill>
              <a:srgbClr val="0000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Multiply 128">
              <a:extLst>
                <a:ext uri="{FF2B5EF4-FFF2-40B4-BE49-F238E27FC236}">
                  <a16:creationId xmlns:a16="http://schemas.microsoft.com/office/drawing/2014/main" id="{ED2297BA-819D-46F9-BFC5-EE613E213F72}"/>
                </a:ext>
              </a:extLst>
            </p:cNvPr>
            <p:cNvSpPr/>
            <p:nvPr/>
          </p:nvSpPr>
          <p:spPr bwMode="auto">
            <a:xfrm>
              <a:off x="7008108" y="3707384"/>
              <a:ext cx="152400" cy="152400"/>
            </a:xfrm>
            <a:prstGeom prst="mathMultiply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E6FA13C-343D-4141-9E2E-7AC25D07A3C5}"/>
              </a:ext>
            </a:extLst>
          </p:cNvPr>
          <p:cNvGrpSpPr/>
          <p:nvPr/>
        </p:nvGrpSpPr>
        <p:grpSpPr>
          <a:xfrm>
            <a:off x="4203231" y="4854334"/>
            <a:ext cx="1981200" cy="1752600"/>
            <a:chOff x="5361270" y="5364874"/>
            <a:chExt cx="1981200" cy="1752600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B06AC6D-F875-4AA2-A790-569B30371690}"/>
                </a:ext>
              </a:extLst>
            </p:cNvPr>
            <p:cNvGrpSpPr/>
            <p:nvPr/>
          </p:nvGrpSpPr>
          <p:grpSpPr>
            <a:xfrm>
              <a:off x="5361270" y="5364874"/>
              <a:ext cx="1981200" cy="1752600"/>
              <a:chOff x="609600" y="762000"/>
              <a:chExt cx="1981200" cy="1752600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CDDCAF86-62FB-473B-A0E2-CD4660424980}"/>
                  </a:ext>
                </a:extLst>
              </p:cNvPr>
              <p:cNvSpPr/>
              <p:nvPr/>
            </p:nvSpPr>
            <p:spPr bwMode="auto">
              <a:xfrm>
                <a:off x="2070810" y="1051946"/>
                <a:ext cx="138990" cy="13716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19175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C3C4DCC5-CBC8-4E02-9A93-3CE6C34E8958}"/>
                  </a:ext>
                </a:extLst>
              </p:cNvPr>
              <p:cNvSpPr/>
              <p:nvPr/>
            </p:nvSpPr>
            <p:spPr bwMode="auto">
              <a:xfrm>
                <a:off x="1080210" y="990600"/>
                <a:ext cx="138990" cy="13716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19175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E04DD93-5E34-41B3-908B-DBFF08D46CF7}"/>
                  </a:ext>
                </a:extLst>
              </p:cNvPr>
              <p:cNvSpPr/>
              <p:nvPr/>
            </p:nvSpPr>
            <p:spPr bwMode="auto">
              <a:xfrm>
                <a:off x="685800" y="777240"/>
                <a:ext cx="138990" cy="13716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19175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E15BC74C-8C44-4928-AB1C-730B01D0AF97}"/>
                  </a:ext>
                </a:extLst>
              </p:cNvPr>
              <p:cNvSpPr/>
              <p:nvPr/>
            </p:nvSpPr>
            <p:spPr bwMode="auto">
              <a:xfrm>
                <a:off x="990600" y="762000"/>
                <a:ext cx="138990" cy="13716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19175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D7142450-4B16-4650-B618-14ABE56C9032}"/>
                  </a:ext>
                </a:extLst>
              </p:cNvPr>
              <p:cNvSpPr/>
              <p:nvPr/>
            </p:nvSpPr>
            <p:spPr bwMode="auto">
              <a:xfrm>
                <a:off x="2147010" y="1447800"/>
                <a:ext cx="138990" cy="13716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19175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2EB6884A-9251-4DF8-9707-4C2FC126FAE5}"/>
                  </a:ext>
                </a:extLst>
              </p:cNvPr>
              <p:cNvSpPr/>
              <p:nvPr/>
            </p:nvSpPr>
            <p:spPr bwMode="auto">
              <a:xfrm>
                <a:off x="609600" y="2153041"/>
                <a:ext cx="138990" cy="13716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19175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302C1B47-4749-4D70-B6B1-757B59288485}"/>
                  </a:ext>
                </a:extLst>
              </p:cNvPr>
              <p:cNvSpPr/>
              <p:nvPr/>
            </p:nvSpPr>
            <p:spPr bwMode="auto">
              <a:xfrm>
                <a:off x="609600" y="1208161"/>
                <a:ext cx="138990" cy="13716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19175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0AB6872-DD22-4402-9964-00DF5E304109}"/>
                  </a:ext>
                </a:extLst>
              </p:cNvPr>
              <p:cNvSpPr/>
              <p:nvPr/>
            </p:nvSpPr>
            <p:spPr bwMode="auto">
              <a:xfrm>
                <a:off x="1447800" y="1924441"/>
                <a:ext cx="138990" cy="13716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19175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793D2EC2-3B77-45A9-AC58-98E0668F7508}"/>
                  </a:ext>
                </a:extLst>
              </p:cNvPr>
              <p:cNvSpPr/>
              <p:nvPr/>
            </p:nvSpPr>
            <p:spPr bwMode="auto">
              <a:xfrm>
                <a:off x="2451810" y="1727662"/>
                <a:ext cx="138990" cy="13716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19175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ECDAEFFF-4ED8-43F4-A7D8-A84C41748436}"/>
                  </a:ext>
                </a:extLst>
              </p:cNvPr>
              <p:cNvSpPr/>
              <p:nvPr/>
            </p:nvSpPr>
            <p:spPr bwMode="auto">
              <a:xfrm>
                <a:off x="1066800" y="2000641"/>
                <a:ext cx="138990" cy="13716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19175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3725BE0D-2AD0-4A41-A3F0-0E34E8F07D8D}"/>
                  </a:ext>
                </a:extLst>
              </p:cNvPr>
              <p:cNvSpPr/>
              <p:nvPr/>
            </p:nvSpPr>
            <p:spPr bwMode="auto">
              <a:xfrm>
                <a:off x="1700272" y="2268217"/>
                <a:ext cx="138990" cy="13716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19175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6F7FA753-2C84-4F5A-85B7-CB579D651A9E}"/>
                  </a:ext>
                </a:extLst>
              </p:cNvPr>
              <p:cNvSpPr/>
              <p:nvPr/>
            </p:nvSpPr>
            <p:spPr bwMode="auto">
              <a:xfrm>
                <a:off x="1371600" y="2377440"/>
                <a:ext cx="138990" cy="13716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19175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10F28BE6-229F-43F1-811F-AF3E5851283A}"/>
                  </a:ext>
                </a:extLst>
              </p:cNvPr>
              <p:cNvSpPr/>
              <p:nvPr/>
            </p:nvSpPr>
            <p:spPr bwMode="auto">
              <a:xfrm>
                <a:off x="914400" y="2133600"/>
                <a:ext cx="138990" cy="13716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19175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53" name="Multiply 147">
              <a:extLst>
                <a:ext uri="{FF2B5EF4-FFF2-40B4-BE49-F238E27FC236}">
                  <a16:creationId xmlns:a16="http://schemas.microsoft.com/office/drawing/2014/main" id="{EF1CC7AB-9475-4C31-9050-67D94DC6B136}"/>
                </a:ext>
              </a:extLst>
            </p:cNvPr>
            <p:cNvSpPr/>
            <p:nvPr/>
          </p:nvSpPr>
          <p:spPr bwMode="auto">
            <a:xfrm>
              <a:off x="5594282" y="5609514"/>
              <a:ext cx="167640" cy="152400"/>
            </a:xfrm>
            <a:prstGeom prst="mathMultiply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Multiply 148">
              <a:extLst>
                <a:ext uri="{FF2B5EF4-FFF2-40B4-BE49-F238E27FC236}">
                  <a16:creationId xmlns:a16="http://schemas.microsoft.com/office/drawing/2014/main" id="{C96D032B-46B4-43F9-B009-BDDA8B2F265D}"/>
                </a:ext>
              </a:extLst>
            </p:cNvPr>
            <p:cNvSpPr/>
            <p:nvPr/>
          </p:nvSpPr>
          <p:spPr bwMode="auto">
            <a:xfrm>
              <a:off x="6781800" y="6324600"/>
              <a:ext cx="152400" cy="152400"/>
            </a:xfrm>
            <a:prstGeom prst="mathMultiply">
              <a:avLst/>
            </a:prstGeom>
            <a:solidFill>
              <a:srgbClr val="0000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Multiply 149">
              <a:extLst>
                <a:ext uri="{FF2B5EF4-FFF2-40B4-BE49-F238E27FC236}">
                  <a16:creationId xmlns:a16="http://schemas.microsoft.com/office/drawing/2014/main" id="{2C6DC4BB-BE20-4A34-9D6B-C0A6A47D5F1C}"/>
                </a:ext>
              </a:extLst>
            </p:cNvPr>
            <p:cNvSpPr/>
            <p:nvPr/>
          </p:nvSpPr>
          <p:spPr bwMode="auto">
            <a:xfrm>
              <a:off x="5791200" y="6812674"/>
              <a:ext cx="152400" cy="152400"/>
            </a:xfrm>
            <a:prstGeom prst="mathMultiply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E76719B-2C08-4B84-BE09-FBFC82936DC1}"/>
              </a:ext>
            </a:extLst>
          </p:cNvPr>
          <p:cNvGrpSpPr/>
          <p:nvPr/>
        </p:nvGrpSpPr>
        <p:grpSpPr>
          <a:xfrm>
            <a:off x="562759" y="4629935"/>
            <a:ext cx="1981200" cy="1752600"/>
            <a:chOff x="1281990" y="5638800"/>
            <a:chExt cx="1981200" cy="1752600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525ABE9A-AB2D-4526-B180-5A45EE054EB1}"/>
                </a:ext>
              </a:extLst>
            </p:cNvPr>
            <p:cNvGrpSpPr/>
            <p:nvPr/>
          </p:nvGrpSpPr>
          <p:grpSpPr>
            <a:xfrm>
              <a:off x="1281990" y="5638800"/>
              <a:ext cx="1981200" cy="1752600"/>
              <a:chOff x="609600" y="762000"/>
              <a:chExt cx="1981200" cy="1752600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C425E2DC-B966-42DA-8080-D7E085BB2B2A}"/>
                  </a:ext>
                </a:extLst>
              </p:cNvPr>
              <p:cNvSpPr/>
              <p:nvPr/>
            </p:nvSpPr>
            <p:spPr bwMode="auto">
              <a:xfrm>
                <a:off x="2070810" y="1051946"/>
                <a:ext cx="138990" cy="13716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19175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829EB0E3-35DD-496D-935F-61A107C2C7D0}"/>
                  </a:ext>
                </a:extLst>
              </p:cNvPr>
              <p:cNvSpPr/>
              <p:nvPr/>
            </p:nvSpPr>
            <p:spPr bwMode="auto">
              <a:xfrm>
                <a:off x="1080210" y="990600"/>
                <a:ext cx="138990" cy="13716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19175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C12B6C02-2EC1-4BF8-8024-88AACCBEDD61}"/>
                  </a:ext>
                </a:extLst>
              </p:cNvPr>
              <p:cNvSpPr/>
              <p:nvPr/>
            </p:nvSpPr>
            <p:spPr bwMode="auto">
              <a:xfrm>
                <a:off x="685800" y="777240"/>
                <a:ext cx="138990" cy="13716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19175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9F79FFE6-9A35-4FC7-A051-F201F6433187}"/>
                  </a:ext>
                </a:extLst>
              </p:cNvPr>
              <p:cNvSpPr/>
              <p:nvPr/>
            </p:nvSpPr>
            <p:spPr bwMode="auto">
              <a:xfrm>
                <a:off x="990600" y="762000"/>
                <a:ext cx="138990" cy="13716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19175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CBAAC315-23B8-46F9-8E7E-F8D0FABBC9DD}"/>
                  </a:ext>
                </a:extLst>
              </p:cNvPr>
              <p:cNvSpPr/>
              <p:nvPr/>
            </p:nvSpPr>
            <p:spPr bwMode="auto">
              <a:xfrm>
                <a:off x="2147010" y="1447800"/>
                <a:ext cx="138990" cy="13716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19175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CCFD1AB6-7719-4AD5-834A-C6BB4D541891}"/>
                  </a:ext>
                </a:extLst>
              </p:cNvPr>
              <p:cNvSpPr/>
              <p:nvPr/>
            </p:nvSpPr>
            <p:spPr bwMode="auto">
              <a:xfrm>
                <a:off x="609600" y="2153041"/>
                <a:ext cx="138990" cy="13716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19175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5D051022-2DAB-425B-96B1-892B26CF943E}"/>
                  </a:ext>
                </a:extLst>
              </p:cNvPr>
              <p:cNvSpPr/>
              <p:nvPr/>
            </p:nvSpPr>
            <p:spPr bwMode="auto">
              <a:xfrm>
                <a:off x="609600" y="1208161"/>
                <a:ext cx="138990" cy="13716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19175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C17F9D44-3428-4DEE-871A-869226BE2999}"/>
                  </a:ext>
                </a:extLst>
              </p:cNvPr>
              <p:cNvSpPr/>
              <p:nvPr/>
            </p:nvSpPr>
            <p:spPr bwMode="auto">
              <a:xfrm>
                <a:off x="1447800" y="1924441"/>
                <a:ext cx="138990" cy="13716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19175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015313F5-4970-45EC-A8F2-77DC0FF7C3E5}"/>
                  </a:ext>
                </a:extLst>
              </p:cNvPr>
              <p:cNvSpPr/>
              <p:nvPr/>
            </p:nvSpPr>
            <p:spPr bwMode="auto">
              <a:xfrm>
                <a:off x="2451810" y="1727662"/>
                <a:ext cx="138990" cy="13716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19175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0551D2CB-8481-49DC-B625-B18104BDA738}"/>
                  </a:ext>
                </a:extLst>
              </p:cNvPr>
              <p:cNvSpPr/>
              <p:nvPr/>
            </p:nvSpPr>
            <p:spPr bwMode="auto">
              <a:xfrm>
                <a:off x="1066800" y="2000641"/>
                <a:ext cx="138990" cy="13716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19175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EB5AB38C-C398-4FF1-958E-4C38E0E7869D}"/>
                  </a:ext>
                </a:extLst>
              </p:cNvPr>
              <p:cNvSpPr/>
              <p:nvPr/>
            </p:nvSpPr>
            <p:spPr bwMode="auto">
              <a:xfrm>
                <a:off x="1700272" y="2268217"/>
                <a:ext cx="138990" cy="13716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19175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C02C279F-9A80-4A9E-AD9E-33AF1B20817E}"/>
                  </a:ext>
                </a:extLst>
              </p:cNvPr>
              <p:cNvSpPr/>
              <p:nvPr/>
            </p:nvSpPr>
            <p:spPr bwMode="auto">
              <a:xfrm>
                <a:off x="1371600" y="2377440"/>
                <a:ext cx="138990" cy="13716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19175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5828FA9D-D4A2-4F0A-95E9-27154A879C64}"/>
                  </a:ext>
                </a:extLst>
              </p:cNvPr>
              <p:cNvSpPr/>
              <p:nvPr/>
            </p:nvSpPr>
            <p:spPr bwMode="auto">
              <a:xfrm>
                <a:off x="914400" y="2133600"/>
                <a:ext cx="138990" cy="13716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19175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71" name="Multiply 165">
              <a:extLst>
                <a:ext uri="{FF2B5EF4-FFF2-40B4-BE49-F238E27FC236}">
                  <a16:creationId xmlns:a16="http://schemas.microsoft.com/office/drawing/2014/main" id="{E76AF9D3-73F9-4FED-8F3E-63DBE6555409}"/>
                </a:ext>
              </a:extLst>
            </p:cNvPr>
            <p:cNvSpPr/>
            <p:nvPr/>
          </p:nvSpPr>
          <p:spPr bwMode="auto">
            <a:xfrm>
              <a:off x="1515002" y="5883440"/>
              <a:ext cx="167640" cy="152400"/>
            </a:xfrm>
            <a:prstGeom prst="mathMultiply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Multiply 166">
              <a:extLst>
                <a:ext uri="{FF2B5EF4-FFF2-40B4-BE49-F238E27FC236}">
                  <a16:creationId xmlns:a16="http://schemas.microsoft.com/office/drawing/2014/main" id="{D87196E1-1B45-4B4C-9116-17953F4142EC}"/>
                </a:ext>
              </a:extLst>
            </p:cNvPr>
            <p:cNvSpPr/>
            <p:nvPr/>
          </p:nvSpPr>
          <p:spPr bwMode="auto">
            <a:xfrm>
              <a:off x="2906254" y="6284496"/>
              <a:ext cx="152400" cy="152400"/>
            </a:xfrm>
            <a:prstGeom prst="mathMultiply">
              <a:avLst/>
            </a:prstGeom>
            <a:solidFill>
              <a:srgbClr val="0000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Multiply 167">
              <a:extLst>
                <a:ext uri="{FF2B5EF4-FFF2-40B4-BE49-F238E27FC236}">
                  <a16:creationId xmlns:a16="http://schemas.microsoft.com/office/drawing/2014/main" id="{22E740DB-B93E-4906-BBC3-AADB6BE81040}"/>
                </a:ext>
              </a:extLst>
            </p:cNvPr>
            <p:cNvSpPr/>
            <p:nvPr/>
          </p:nvSpPr>
          <p:spPr bwMode="auto">
            <a:xfrm>
              <a:off x="1867534" y="7014408"/>
              <a:ext cx="152400" cy="152400"/>
            </a:xfrm>
            <a:prstGeom prst="mathMultiply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51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3763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Learning from Unlabeled Data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0EBF3AB-5960-824A-BA35-E8AE89F3A0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3" y="1408590"/>
            <a:ext cx="8640467" cy="266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2400"/>
              </a:spcBef>
              <a:spcAft>
                <a:spcPts val="1200"/>
              </a:spcAft>
            </a:pPr>
            <a:r>
              <a:rPr lang="en-US" altLang="en-US" dirty="0"/>
              <a:t>Given a training set of </a:t>
            </a:r>
            <a:r>
              <a:rPr lang="en-US" altLang="en-US" i="1" dirty="0"/>
              <a:t>n</a:t>
            </a:r>
            <a:r>
              <a:rPr lang="en-US" altLang="en-US" dirty="0"/>
              <a:t> unlabeled samples {x</a:t>
            </a:r>
            <a:r>
              <a:rPr lang="en-US" altLang="en-US" baseline="30000" dirty="0"/>
              <a:t>(</a:t>
            </a:r>
            <a:r>
              <a:rPr lang="en-US" altLang="en-US" i="1" baseline="30000" dirty="0" err="1"/>
              <a:t>i</a:t>
            </a:r>
            <a:r>
              <a:rPr lang="en-US" altLang="en-US" baseline="30000" dirty="0"/>
              <a:t>)</a:t>
            </a:r>
            <a:r>
              <a:rPr lang="en-US" altLang="en-US" dirty="0"/>
              <a:t>}</a:t>
            </a:r>
          </a:p>
          <a:p>
            <a:r>
              <a:rPr lang="en-US" altLang="en-US" dirty="0"/>
              <a:t>What can we learn from the samples?</a:t>
            </a:r>
          </a:p>
          <a:p>
            <a:pPr marL="395288" indent="-395288" fontAlgn="auto">
              <a:buFont typeface="Wingdings" panose="05000000000000000000" pitchFamily="2" charset="2"/>
              <a:buChar char="è"/>
            </a:pPr>
            <a:r>
              <a:rPr lang="en-US" altLang="en-US" sz="2400" b="0" dirty="0">
                <a:solidFill>
                  <a:srgbClr val="262626"/>
                </a:solidFill>
                <a:sym typeface="Wingdings" panose="05000000000000000000" pitchFamily="2" charset="2"/>
              </a:rPr>
              <a:t>We could estimate the overall distribution of the data without knowing their label.</a:t>
            </a:r>
          </a:p>
          <a:p>
            <a:pPr marL="395288" indent="-395288" fontAlgn="auto">
              <a:buFont typeface="Wingdings" panose="05000000000000000000" pitchFamily="2" charset="2"/>
              <a:buChar char="è"/>
            </a:pPr>
            <a:r>
              <a:rPr lang="en-US" altLang="en-US" sz="2400" b="0" dirty="0">
                <a:solidFill>
                  <a:srgbClr val="262626"/>
                </a:solidFill>
                <a:sym typeface="Wingdings" panose="05000000000000000000" pitchFamily="2" charset="2"/>
              </a:rPr>
              <a:t>We could figure out the groupings of the samples (if any).</a:t>
            </a:r>
          </a:p>
          <a:p>
            <a:pPr marL="395288" indent="-395288" fontAlgn="auto">
              <a:buFont typeface="Wingdings" panose="05000000000000000000" pitchFamily="2" charset="2"/>
              <a:buChar char="è"/>
            </a:pPr>
            <a:r>
              <a:rPr lang="en-US" altLang="en-US" sz="2400" b="0" dirty="0">
                <a:solidFill>
                  <a:srgbClr val="262626"/>
                </a:solidFill>
                <a:sym typeface="Wingdings" panose="05000000000000000000" pitchFamily="2" charset="2"/>
              </a:rPr>
              <a:t>We could identify some features that may be more important than others.</a:t>
            </a:r>
          </a:p>
          <a:p>
            <a:pPr marL="342900" lvl="1" indent="0">
              <a:buNone/>
            </a:pPr>
            <a:endParaRPr lang="en-US" altLang="en-US" b="0" dirty="0"/>
          </a:p>
          <a:p>
            <a:pPr marL="342900" lvl="1" indent="0">
              <a:buNone/>
            </a:pPr>
            <a:endParaRPr lang="en-US" altLang="en-US" b="0" dirty="0"/>
          </a:p>
          <a:p>
            <a:endParaRPr lang="en-US" altLang="en-US" b="0" dirty="0"/>
          </a:p>
          <a:p>
            <a:pPr marL="0" indent="0">
              <a:buNone/>
            </a:pPr>
            <a:endParaRPr lang="en-US" altLang="en-US" sz="3200" b="0" dirty="0"/>
          </a:p>
          <a:p>
            <a:pPr marL="0" indent="0" defTabSz="68580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986803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Content Placeholder 15">
            <a:extLst>
              <a:ext uri="{FF2B5EF4-FFF2-40B4-BE49-F238E27FC236}">
                <a16:creationId xmlns:a16="http://schemas.microsoft.com/office/drawing/2014/main" id="{89E63DAB-27EA-A84E-B3A2-9738B2A483AC}"/>
              </a:ext>
            </a:extLst>
          </p:cNvPr>
          <p:cNvSpPr>
            <a:spLocks noGrp="1"/>
          </p:cNvSpPr>
          <p:nvPr>
            <p:ph sz="quarter" idx="11"/>
          </p:nvPr>
        </p:nvSpPr>
        <p:spPr bwMode="auto">
          <a:xfrm>
            <a:off x="747713" y="2001795"/>
            <a:ext cx="7973377" cy="15796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en-US" sz="5400" b="0" dirty="0"/>
              <a:t>Unsupervised Learning </a:t>
            </a:r>
            <a:r>
              <a:rPr lang="en-US" altLang="en-US" sz="4000" b="0" dirty="0">
                <a:solidFill>
                  <a:srgbClr val="00B0F0"/>
                </a:solidFill>
              </a:rPr>
              <a:t>Analyzing the k-Means Algorithm</a:t>
            </a:r>
          </a:p>
        </p:txBody>
      </p:sp>
    </p:spTree>
    <p:extLst>
      <p:ext uri="{BB962C8B-B14F-4D97-AF65-F5344CB8AC3E}">
        <p14:creationId xmlns:p14="http://schemas.microsoft.com/office/powerpoint/2010/main" val="20082269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6">
            <a:extLst>
              <a:ext uri="{FF2B5EF4-FFF2-40B4-BE49-F238E27FC236}">
                <a16:creationId xmlns:a16="http://schemas.microsoft.com/office/drawing/2014/main" id="{D25A8F41-9331-4248-B66A-5E2330BBD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3696" y="4160632"/>
            <a:ext cx="268057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 a few common techniques for potential improvement</a:t>
            </a:r>
          </a:p>
        </p:txBody>
      </p:sp>
      <p:sp>
        <p:nvSpPr>
          <p:cNvPr id="8" name="Rectangle 27">
            <a:extLst>
              <a:ext uri="{FF2B5EF4-FFF2-40B4-BE49-F238E27FC236}">
                <a16:creationId xmlns:a16="http://schemas.microsoft.com/office/drawing/2014/main" id="{0AA22555-15D3-2A47-9980-DA1CA2C9F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9114" y="3737112"/>
            <a:ext cx="166687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100" dirty="0">
                <a:solidFill>
                  <a:srgbClr val="5C6670"/>
                </a:solidFill>
                <a:latin typeface="Arial" panose="020B0604020202020204" pitchFamily="34" charset="0"/>
                <a:ea typeface="Akzidenz-Grotesk Pro Light" pitchFamily="50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4D1041-6381-A542-9424-9CF131B4FA74}"/>
              </a:ext>
            </a:extLst>
          </p:cNvPr>
          <p:cNvSpPr/>
          <p:nvPr/>
        </p:nvSpPr>
        <p:spPr>
          <a:xfrm>
            <a:off x="5417220" y="2119052"/>
            <a:ext cx="1533525" cy="1533525"/>
          </a:xfrm>
          <a:prstGeom prst="ellipse">
            <a:avLst/>
          </a:prstGeom>
          <a:solidFill>
            <a:srgbClr val="78BE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E30C82BA-5265-954F-A844-D36F1E255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495" y="2423852"/>
            <a:ext cx="900113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6">
            <a:extLst>
              <a:ext uri="{FF2B5EF4-FFF2-40B4-BE49-F238E27FC236}">
                <a16:creationId xmlns:a16="http://schemas.microsoft.com/office/drawing/2014/main" id="{C2FE0181-CA1A-49DC-AF5B-A3AD6901E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76" y="4152610"/>
            <a:ext cx="237994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 the weaknesses of the k-means algorithm</a:t>
            </a:r>
          </a:p>
        </p:txBody>
      </p:sp>
      <p:sp>
        <p:nvSpPr>
          <p:cNvPr id="16" name="Rectangle 27">
            <a:extLst>
              <a:ext uri="{FF2B5EF4-FFF2-40B4-BE49-F238E27FC236}">
                <a16:creationId xmlns:a16="http://schemas.microsoft.com/office/drawing/2014/main" id="{AB86BA6E-B2A9-41EA-A278-5662ADB5F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781" y="3745134"/>
            <a:ext cx="166687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100" dirty="0">
                <a:solidFill>
                  <a:srgbClr val="5C6670"/>
                </a:solidFill>
                <a:latin typeface="Arial" panose="020B0604020202020204" pitchFamily="34" charset="0"/>
                <a:ea typeface="Akzidenz-Grotesk Pro Light" pitchFamily="50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15F5604-F1DB-44EB-A7CD-0E5198A5B784}"/>
              </a:ext>
            </a:extLst>
          </p:cNvPr>
          <p:cNvSpPr/>
          <p:nvPr/>
        </p:nvSpPr>
        <p:spPr>
          <a:xfrm>
            <a:off x="1863887" y="2127074"/>
            <a:ext cx="1533525" cy="1533525"/>
          </a:xfrm>
          <a:prstGeom prst="ellipse">
            <a:avLst/>
          </a:prstGeom>
          <a:solidFill>
            <a:srgbClr val="78BE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91DBE906-C959-4F89-9915-6422B2D8BB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162" y="2431874"/>
            <a:ext cx="900113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2">
            <a:extLst>
              <a:ext uri="{FF2B5EF4-FFF2-40B4-BE49-F238E27FC236}">
                <a16:creationId xmlns:a16="http://schemas.microsoft.com/office/drawing/2014/main" id="{8BDE45F0-182B-DE4E-9135-B505A2672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23649964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0EBF3AB-5960-824A-BA35-E8AE89F3A0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5" y="1408590"/>
            <a:ext cx="8711390" cy="497968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 fontAlgn="auto"/>
            <a:r>
              <a:rPr lang="en-US" altLang="en-US" dirty="0"/>
              <a:t>The algorithm will converge when the cluster centers no longer change.</a:t>
            </a:r>
          </a:p>
          <a:p>
            <a:pPr fontAlgn="auto"/>
            <a:r>
              <a:rPr lang="en-US" altLang="en-US" dirty="0"/>
              <a:t>But the results may not be an optimal solution.</a:t>
            </a:r>
          </a:p>
          <a:p>
            <a:pPr marL="0" indent="-34290">
              <a:buNone/>
            </a:pPr>
            <a:r>
              <a:rPr lang="en-US" altLang="en-US" dirty="0">
                <a:sym typeface="Wingdings" panose="05000000000000000000" pitchFamily="2" charset="2"/>
              </a:rPr>
              <a:t>	</a:t>
            </a:r>
            <a:r>
              <a:rPr lang="en-US" altLang="en-US" sz="2400" dirty="0">
                <a:solidFill>
                  <a:srgbClr val="262626"/>
                </a:solidFill>
                <a:sym typeface="Wingdings" panose="05000000000000000000" pitchFamily="2" charset="2"/>
              </a:rPr>
              <a:t> Sensitivity to initialization</a:t>
            </a:r>
            <a:endParaRPr lang="en-US" altLang="en-US" sz="2400" dirty="0">
              <a:solidFill>
                <a:srgbClr val="262626"/>
              </a:solidFill>
            </a:endParaRPr>
          </a:p>
          <a:p>
            <a:pPr marL="0" indent="0" fontAlgn="auto">
              <a:buNone/>
            </a:pPr>
            <a:r>
              <a:rPr lang="en-US" altLang="en-US" b="0" dirty="0"/>
              <a:t> </a:t>
            </a:r>
          </a:p>
          <a:p>
            <a:pPr marL="0" indent="0">
              <a:buNone/>
            </a:pPr>
            <a:endParaRPr lang="en-US" altLang="en-US" b="0" dirty="0">
              <a:sym typeface="Symbol" panose="05050102010706020507" pitchFamily="18" charset="2"/>
            </a:endParaRPr>
          </a:p>
          <a:p>
            <a:endParaRPr lang="en-US" altLang="en-US" b="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b="0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spcAft>
                <a:spcPts val="1200"/>
              </a:spcAft>
              <a:buNone/>
            </a:pPr>
            <a:endParaRPr lang="en-US" altLang="en-US" sz="2400" dirty="0"/>
          </a:p>
          <a:p>
            <a:pPr marL="0" indent="0">
              <a:spcAft>
                <a:spcPts val="1200"/>
              </a:spcAft>
              <a:buNone/>
            </a:pPr>
            <a:r>
              <a:rPr lang="en-US" altLang="en-US" sz="2600" b="0" dirty="0"/>
              <a:t> </a:t>
            </a:r>
          </a:p>
          <a:p>
            <a:pPr marL="0" indent="0">
              <a:spcAft>
                <a:spcPts val="1200"/>
              </a:spcAft>
              <a:buNone/>
            </a:pPr>
            <a:endParaRPr lang="en-US" altLang="en-US" b="0" dirty="0"/>
          </a:p>
          <a:p>
            <a:pPr marL="342900" lvl="1" indent="0">
              <a:buNone/>
            </a:pPr>
            <a:endParaRPr lang="en-US" altLang="en-US" b="0" dirty="0"/>
          </a:p>
          <a:p>
            <a:endParaRPr lang="en-US" altLang="en-US" b="0" dirty="0"/>
          </a:p>
          <a:p>
            <a:pPr marL="0" indent="0">
              <a:buNone/>
            </a:pPr>
            <a:endParaRPr lang="en-US" altLang="en-US" sz="3200" b="0" dirty="0"/>
          </a:p>
          <a:p>
            <a:pPr marL="0" indent="0" defTabSz="685800">
              <a:buNone/>
            </a:pPr>
            <a:endParaRPr lang="en-US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AD40E00-AE83-8243-A653-52C159A1D2D1}"/>
              </a:ext>
            </a:extLst>
          </p:cNvPr>
          <p:cNvGrpSpPr/>
          <p:nvPr/>
        </p:nvGrpSpPr>
        <p:grpSpPr>
          <a:xfrm>
            <a:off x="173468" y="3979950"/>
            <a:ext cx="4334668" cy="2286000"/>
            <a:chOff x="-152400" y="4644992"/>
            <a:chExt cx="4334668" cy="2286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CDFE4B8-43CC-7E41-B2CC-B9A23F3E0EA2}"/>
                </a:ext>
              </a:extLst>
            </p:cNvPr>
            <p:cNvSpPr/>
            <p:nvPr/>
          </p:nvSpPr>
          <p:spPr bwMode="auto">
            <a:xfrm>
              <a:off x="-152400" y="4644992"/>
              <a:ext cx="4334668" cy="228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A69E2AB-3CAA-DE4F-B229-D94592749C0F}"/>
                </a:ext>
              </a:extLst>
            </p:cNvPr>
            <p:cNvSpPr/>
            <p:nvPr/>
          </p:nvSpPr>
          <p:spPr bwMode="auto">
            <a:xfrm>
              <a:off x="3429000" y="533400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1ED9759-AD6A-B147-BF30-9D999ED6E0BB}"/>
                </a:ext>
              </a:extLst>
            </p:cNvPr>
            <p:cNvSpPr/>
            <p:nvPr/>
          </p:nvSpPr>
          <p:spPr bwMode="auto">
            <a:xfrm>
              <a:off x="381000" y="5337208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3321AFA-B7D2-2047-928C-4826B16D89EB}"/>
                </a:ext>
              </a:extLst>
            </p:cNvPr>
            <p:cNvSpPr/>
            <p:nvPr/>
          </p:nvSpPr>
          <p:spPr bwMode="auto">
            <a:xfrm>
              <a:off x="1842210" y="533400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E4A002B-302A-434C-B267-6FAD03B31315}"/>
                </a:ext>
              </a:extLst>
            </p:cNvPr>
            <p:cNvSpPr/>
            <p:nvPr/>
          </p:nvSpPr>
          <p:spPr bwMode="auto">
            <a:xfrm>
              <a:off x="3429000" y="5650832"/>
              <a:ext cx="138990" cy="137160"/>
            </a:xfrm>
            <a:prstGeom prst="ellipse">
              <a:avLst/>
            </a:prstGeom>
            <a:solidFill>
              <a:srgbClr val="0000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AE2D464-96CF-6043-BAB2-729207EBA455}"/>
                </a:ext>
              </a:extLst>
            </p:cNvPr>
            <p:cNvSpPr/>
            <p:nvPr/>
          </p:nvSpPr>
          <p:spPr bwMode="auto">
            <a:xfrm>
              <a:off x="381000" y="5654040"/>
              <a:ext cx="138990" cy="13716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D3863F-E81B-1243-A7A8-E23A9D0ABBC0}"/>
                </a:ext>
              </a:extLst>
            </p:cNvPr>
            <p:cNvSpPr/>
            <p:nvPr/>
          </p:nvSpPr>
          <p:spPr bwMode="auto">
            <a:xfrm>
              <a:off x="1842210" y="5650832"/>
              <a:ext cx="138990" cy="137160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26BF303-EC98-1742-81DD-529B70CAA59D}"/>
                </a:ext>
              </a:extLst>
            </p:cNvPr>
            <p:cNvSpPr/>
            <p:nvPr/>
          </p:nvSpPr>
          <p:spPr bwMode="auto">
            <a:xfrm>
              <a:off x="3429000" y="601980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EFE3FDD-0D24-2248-8ECF-5E12B4F2D3E5}"/>
                </a:ext>
              </a:extLst>
            </p:cNvPr>
            <p:cNvSpPr/>
            <p:nvPr/>
          </p:nvSpPr>
          <p:spPr bwMode="auto">
            <a:xfrm>
              <a:off x="381000" y="6023008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DB5D35-E8CC-0649-A425-664DD90F3229}"/>
                </a:ext>
              </a:extLst>
            </p:cNvPr>
            <p:cNvSpPr/>
            <p:nvPr/>
          </p:nvSpPr>
          <p:spPr bwMode="auto">
            <a:xfrm>
              <a:off x="1842210" y="601980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6FE1257-CA71-C14F-B8C6-6E22AD5331FE}"/>
              </a:ext>
            </a:extLst>
          </p:cNvPr>
          <p:cNvGrpSpPr/>
          <p:nvPr/>
        </p:nvGrpSpPr>
        <p:grpSpPr>
          <a:xfrm>
            <a:off x="4635866" y="3979950"/>
            <a:ext cx="4334668" cy="2286000"/>
            <a:chOff x="-152400" y="4644992"/>
            <a:chExt cx="4334668" cy="2286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9A39089-9743-BD4C-B79F-F6DD3DDDEE1C}"/>
                </a:ext>
              </a:extLst>
            </p:cNvPr>
            <p:cNvSpPr/>
            <p:nvPr/>
          </p:nvSpPr>
          <p:spPr bwMode="auto">
            <a:xfrm>
              <a:off x="-152400" y="4644992"/>
              <a:ext cx="4334668" cy="228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29EB76F-D627-C240-9AF4-6EF86254F7CB}"/>
                </a:ext>
              </a:extLst>
            </p:cNvPr>
            <p:cNvSpPr/>
            <p:nvPr/>
          </p:nvSpPr>
          <p:spPr bwMode="auto">
            <a:xfrm>
              <a:off x="3429000" y="533400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6589397-160B-6043-BA18-D2FAA65B417A}"/>
                </a:ext>
              </a:extLst>
            </p:cNvPr>
            <p:cNvSpPr/>
            <p:nvPr/>
          </p:nvSpPr>
          <p:spPr bwMode="auto">
            <a:xfrm>
              <a:off x="381000" y="5337208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1702EDE-F872-EF46-AAC5-FE20EFEB5CC6}"/>
                </a:ext>
              </a:extLst>
            </p:cNvPr>
            <p:cNvSpPr/>
            <p:nvPr/>
          </p:nvSpPr>
          <p:spPr bwMode="auto">
            <a:xfrm>
              <a:off x="1842210" y="5334000"/>
              <a:ext cx="138990" cy="13716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1867A69-FF2C-F34C-9B11-CF9A556A48E6}"/>
                </a:ext>
              </a:extLst>
            </p:cNvPr>
            <p:cNvSpPr/>
            <p:nvPr/>
          </p:nvSpPr>
          <p:spPr bwMode="auto">
            <a:xfrm>
              <a:off x="3429000" y="5650832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6619FC5-0B25-FF40-AF29-4FF303AFA572}"/>
                </a:ext>
              </a:extLst>
            </p:cNvPr>
            <p:cNvSpPr/>
            <p:nvPr/>
          </p:nvSpPr>
          <p:spPr bwMode="auto">
            <a:xfrm>
              <a:off x="381000" y="565404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09369B3-9048-E149-8535-FE6D72895BDF}"/>
                </a:ext>
              </a:extLst>
            </p:cNvPr>
            <p:cNvSpPr/>
            <p:nvPr/>
          </p:nvSpPr>
          <p:spPr bwMode="auto">
            <a:xfrm>
              <a:off x="1842210" y="5650832"/>
              <a:ext cx="138990" cy="137160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8414914-501F-244B-A8FB-8282861A3E0F}"/>
                </a:ext>
              </a:extLst>
            </p:cNvPr>
            <p:cNvSpPr/>
            <p:nvPr/>
          </p:nvSpPr>
          <p:spPr bwMode="auto">
            <a:xfrm>
              <a:off x="3429000" y="601980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054606A-E1E9-024F-A55E-EBAF3A431EB0}"/>
                </a:ext>
              </a:extLst>
            </p:cNvPr>
            <p:cNvSpPr/>
            <p:nvPr/>
          </p:nvSpPr>
          <p:spPr bwMode="auto">
            <a:xfrm>
              <a:off x="381000" y="6023008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EEF84C1-C541-544D-BDC0-481CCBEC151C}"/>
                </a:ext>
              </a:extLst>
            </p:cNvPr>
            <p:cNvSpPr/>
            <p:nvPr/>
          </p:nvSpPr>
          <p:spPr bwMode="auto">
            <a:xfrm>
              <a:off x="1842210" y="6019800"/>
              <a:ext cx="138990" cy="137160"/>
            </a:xfrm>
            <a:prstGeom prst="ellipse">
              <a:avLst/>
            </a:prstGeom>
            <a:solidFill>
              <a:srgbClr val="0000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8" name="Title 19">
            <a:extLst>
              <a:ext uri="{FF2B5EF4-FFF2-40B4-BE49-F238E27FC236}">
                <a16:creationId xmlns:a16="http://schemas.microsoft.com/office/drawing/2014/main" id="{8F278A97-2C93-CE4A-96FD-1EBBFBC5D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06" y="168625"/>
            <a:ext cx="9116957" cy="887014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Properties of the k-Means Algorithm</a:t>
            </a:r>
          </a:p>
        </p:txBody>
      </p:sp>
    </p:spTree>
    <p:extLst>
      <p:ext uri="{BB962C8B-B14F-4D97-AF65-F5344CB8AC3E}">
        <p14:creationId xmlns:p14="http://schemas.microsoft.com/office/powerpoint/2010/main" val="426980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itle 19">
            <a:extLst>
              <a:ext uri="{FF2B5EF4-FFF2-40B4-BE49-F238E27FC236}">
                <a16:creationId xmlns:a16="http://schemas.microsoft.com/office/drawing/2014/main" id="{BD6054F2-924E-4A48-A5CE-B706FA294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07" y="193677"/>
            <a:ext cx="7886700" cy="88701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b="1" dirty="0">
                <a:solidFill>
                  <a:srgbClr val="5C6670"/>
                </a:solidFill>
              </a:rPr>
              <a:t>Another Example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9EA4F3A-DEAA-427A-9EBD-F7A7FE3705EA}"/>
              </a:ext>
            </a:extLst>
          </p:cNvPr>
          <p:cNvGrpSpPr/>
          <p:nvPr/>
        </p:nvGrpSpPr>
        <p:grpSpPr>
          <a:xfrm>
            <a:off x="393405" y="1524000"/>
            <a:ext cx="3034590" cy="2133600"/>
            <a:chOff x="228600" y="2057400"/>
            <a:chExt cx="3034590" cy="21336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8BAFBD0-BCF7-43D8-A956-8A929A8CA9F7}"/>
                </a:ext>
              </a:extLst>
            </p:cNvPr>
            <p:cNvSpPr/>
            <p:nvPr/>
          </p:nvSpPr>
          <p:spPr bwMode="auto">
            <a:xfrm>
              <a:off x="2756610" y="260604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46AE5D1-4D2F-4057-B59B-026C488EEE72}"/>
                </a:ext>
              </a:extLst>
            </p:cNvPr>
            <p:cNvSpPr/>
            <p:nvPr/>
          </p:nvSpPr>
          <p:spPr bwMode="auto">
            <a:xfrm>
              <a:off x="851610" y="228600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7142601-3381-4377-A471-77410F9315F6}"/>
                </a:ext>
              </a:extLst>
            </p:cNvPr>
            <p:cNvSpPr/>
            <p:nvPr/>
          </p:nvSpPr>
          <p:spPr bwMode="auto">
            <a:xfrm>
              <a:off x="457200" y="207264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075E2ED-4AB6-4D9F-A306-D093CF665052}"/>
                </a:ext>
              </a:extLst>
            </p:cNvPr>
            <p:cNvSpPr/>
            <p:nvPr/>
          </p:nvSpPr>
          <p:spPr bwMode="auto">
            <a:xfrm>
              <a:off x="762000" y="205740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626D274-11C2-44C0-8EEB-9D2B7E51001E}"/>
                </a:ext>
              </a:extLst>
            </p:cNvPr>
            <p:cNvSpPr/>
            <p:nvPr/>
          </p:nvSpPr>
          <p:spPr bwMode="auto">
            <a:xfrm>
              <a:off x="2832810" y="274320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B7E7163-18AD-4914-862F-C272904C3FAE}"/>
                </a:ext>
              </a:extLst>
            </p:cNvPr>
            <p:cNvSpPr/>
            <p:nvPr/>
          </p:nvSpPr>
          <p:spPr bwMode="auto">
            <a:xfrm>
              <a:off x="2375610" y="3829441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7793209-5495-4A6F-9955-AC8C851D1489}"/>
                </a:ext>
              </a:extLst>
            </p:cNvPr>
            <p:cNvSpPr/>
            <p:nvPr/>
          </p:nvSpPr>
          <p:spPr bwMode="auto">
            <a:xfrm>
              <a:off x="623010" y="228600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B2971F-4F5E-4632-99AC-9B054AA39DB4}"/>
                </a:ext>
              </a:extLst>
            </p:cNvPr>
            <p:cNvSpPr/>
            <p:nvPr/>
          </p:nvSpPr>
          <p:spPr bwMode="auto">
            <a:xfrm>
              <a:off x="2667000" y="3600841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6FA1B3C-4A6B-438A-AEED-42D85D6338F6}"/>
                </a:ext>
              </a:extLst>
            </p:cNvPr>
            <p:cNvSpPr/>
            <p:nvPr/>
          </p:nvSpPr>
          <p:spPr bwMode="auto">
            <a:xfrm>
              <a:off x="3124200" y="289560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9DE9094-7040-4F3A-9493-02FAFC130E25}"/>
                </a:ext>
              </a:extLst>
            </p:cNvPr>
            <p:cNvSpPr/>
            <p:nvPr/>
          </p:nvSpPr>
          <p:spPr bwMode="auto">
            <a:xfrm>
              <a:off x="2427938" y="3677041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3F1D81D-178B-49AD-BD4A-F3FE51CD9DF4}"/>
                </a:ext>
              </a:extLst>
            </p:cNvPr>
            <p:cNvSpPr/>
            <p:nvPr/>
          </p:nvSpPr>
          <p:spPr bwMode="auto">
            <a:xfrm>
              <a:off x="2590800" y="3944617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6CCCA62-669B-4CBB-B9C7-B59ED4F8B99B}"/>
                </a:ext>
              </a:extLst>
            </p:cNvPr>
            <p:cNvSpPr/>
            <p:nvPr/>
          </p:nvSpPr>
          <p:spPr bwMode="auto">
            <a:xfrm>
              <a:off x="2732738" y="405384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F572F10-9AEF-4FB9-82B7-6172E4ACE7E1}"/>
                </a:ext>
              </a:extLst>
            </p:cNvPr>
            <p:cNvSpPr/>
            <p:nvPr/>
          </p:nvSpPr>
          <p:spPr bwMode="auto">
            <a:xfrm>
              <a:off x="2275538" y="381000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F01BD3B-DF0B-40C5-9A95-11B89C4F9FA7}"/>
                </a:ext>
              </a:extLst>
            </p:cNvPr>
            <p:cNvSpPr/>
            <p:nvPr/>
          </p:nvSpPr>
          <p:spPr bwMode="auto">
            <a:xfrm>
              <a:off x="2909010" y="2499746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BBA7E47-E99E-4C0E-B4C7-7FD689D7ECF9}"/>
                </a:ext>
              </a:extLst>
            </p:cNvPr>
            <p:cNvSpPr/>
            <p:nvPr/>
          </p:nvSpPr>
          <p:spPr bwMode="auto">
            <a:xfrm>
              <a:off x="2985210" y="289560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46C10F3-B817-4E98-BA51-D9C8F2AE8302}"/>
                </a:ext>
              </a:extLst>
            </p:cNvPr>
            <p:cNvSpPr/>
            <p:nvPr/>
          </p:nvSpPr>
          <p:spPr bwMode="auto">
            <a:xfrm>
              <a:off x="2819400" y="283464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4BC0851-60A9-4E5C-AE93-46C17181CDD3}"/>
                </a:ext>
              </a:extLst>
            </p:cNvPr>
            <p:cNvSpPr/>
            <p:nvPr/>
          </p:nvSpPr>
          <p:spPr bwMode="auto">
            <a:xfrm>
              <a:off x="457200" y="275844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D8468DF-7D25-4568-8AAC-554BE1238D9D}"/>
                </a:ext>
              </a:extLst>
            </p:cNvPr>
            <p:cNvSpPr/>
            <p:nvPr/>
          </p:nvSpPr>
          <p:spPr bwMode="auto">
            <a:xfrm>
              <a:off x="709672" y="2877817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1F2DD74-8C79-48C3-BC5C-9934806302BB}"/>
                </a:ext>
              </a:extLst>
            </p:cNvPr>
            <p:cNvSpPr/>
            <p:nvPr/>
          </p:nvSpPr>
          <p:spPr bwMode="auto">
            <a:xfrm>
              <a:off x="2147010" y="359664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6A03D1C-61D7-435E-8789-E8B4AFC69A1C}"/>
                </a:ext>
              </a:extLst>
            </p:cNvPr>
            <p:cNvSpPr/>
            <p:nvPr/>
          </p:nvSpPr>
          <p:spPr bwMode="auto">
            <a:xfrm>
              <a:off x="851610" y="251460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CACDAB4-50E8-4EBC-BBFC-9DAD989A8966}"/>
                </a:ext>
              </a:extLst>
            </p:cNvPr>
            <p:cNvSpPr/>
            <p:nvPr/>
          </p:nvSpPr>
          <p:spPr bwMode="auto">
            <a:xfrm>
              <a:off x="457200" y="243840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DA88849-3288-4D59-85AA-875FA355DE41}"/>
                </a:ext>
              </a:extLst>
            </p:cNvPr>
            <p:cNvSpPr/>
            <p:nvPr/>
          </p:nvSpPr>
          <p:spPr bwMode="auto">
            <a:xfrm>
              <a:off x="762000" y="2471423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B2C143F5-217E-40AC-8E78-19E8C4A662C6}"/>
                </a:ext>
              </a:extLst>
            </p:cNvPr>
            <p:cNvSpPr/>
            <p:nvPr/>
          </p:nvSpPr>
          <p:spPr bwMode="auto">
            <a:xfrm>
              <a:off x="623010" y="266700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4507A0D4-5605-4E0D-A1E9-1496E8DD3660}"/>
                </a:ext>
              </a:extLst>
            </p:cNvPr>
            <p:cNvSpPr/>
            <p:nvPr/>
          </p:nvSpPr>
          <p:spPr bwMode="auto">
            <a:xfrm>
              <a:off x="457200" y="297180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BAC06F01-F2E5-4649-9DDF-9C2329854C56}"/>
                </a:ext>
              </a:extLst>
            </p:cNvPr>
            <p:cNvSpPr/>
            <p:nvPr/>
          </p:nvSpPr>
          <p:spPr bwMode="auto">
            <a:xfrm>
              <a:off x="228600" y="297180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6E2CCC0-D89A-4916-9BBC-D40E1E047CCE}"/>
              </a:ext>
            </a:extLst>
          </p:cNvPr>
          <p:cNvGrpSpPr/>
          <p:nvPr/>
        </p:nvGrpSpPr>
        <p:grpSpPr>
          <a:xfrm>
            <a:off x="4965072" y="4267200"/>
            <a:ext cx="3034590" cy="2133600"/>
            <a:chOff x="228600" y="2057400"/>
            <a:chExt cx="3034590" cy="2133600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5A12BAF-778A-4610-B9B2-5B87A8C5D425}"/>
                </a:ext>
              </a:extLst>
            </p:cNvPr>
            <p:cNvSpPr/>
            <p:nvPr/>
          </p:nvSpPr>
          <p:spPr bwMode="auto">
            <a:xfrm>
              <a:off x="2756610" y="260604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68EA7AD-3473-456C-9981-5C7E260935B0}"/>
                </a:ext>
              </a:extLst>
            </p:cNvPr>
            <p:cNvSpPr/>
            <p:nvPr/>
          </p:nvSpPr>
          <p:spPr bwMode="auto">
            <a:xfrm>
              <a:off x="851610" y="228600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D586CD6B-7294-4312-AC79-56EF208A83ED}"/>
                </a:ext>
              </a:extLst>
            </p:cNvPr>
            <p:cNvSpPr/>
            <p:nvPr/>
          </p:nvSpPr>
          <p:spPr bwMode="auto">
            <a:xfrm>
              <a:off x="457200" y="207264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7709D4E-E5DF-409E-9303-CF3AB996591E}"/>
                </a:ext>
              </a:extLst>
            </p:cNvPr>
            <p:cNvSpPr/>
            <p:nvPr/>
          </p:nvSpPr>
          <p:spPr bwMode="auto">
            <a:xfrm>
              <a:off x="762000" y="205740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CB94ED6D-932F-4EDD-A99D-5597BF549ECB}"/>
                </a:ext>
              </a:extLst>
            </p:cNvPr>
            <p:cNvSpPr/>
            <p:nvPr/>
          </p:nvSpPr>
          <p:spPr bwMode="auto">
            <a:xfrm>
              <a:off x="2832810" y="274320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6D96153-7C37-4FAC-B6A3-3A5ECBC45B6A}"/>
                </a:ext>
              </a:extLst>
            </p:cNvPr>
            <p:cNvSpPr/>
            <p:nvPr/>
          </p:nvSpPr>
          <p:spPr bwMode="auto">
            <a:xfrm>
              <a:off x="2375610" y="3829441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74D9357-625D-4832-99D4-88F85C222DDE}"/>
                </a:ext>
              </a:extLst>
            </p:cNvPr>
            <p:cNvSpPr/>
            <p:nvPr/>
          </p:nvSpPr>
          <p:spPr bwMode="auto">
            <a:xfrm>
              <a:off x="623010" y="2286000"/>
              <a:ext cx="138990" cy="13716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75F0FC63-B2A8-486E-87E7-BE05065E8F6E}"/>
                </a:ext>
              </a:extLst>
            </p:cNvPr>
            <p:cNvSpPr/>
            <p:nvPr/>
          </p:nvSpPr>
          <p:spPr bwMode="auto">
            <a:xfrm>
              <a:off x="2667000" y="3600841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74D88E26-E89A-405F-8FEA-FDC934D7EDC7}"/>
                </a:ext>
              </a:extLst>
            </p:cNvPr>
            <p:cNvSpPr/>
            <p:nvPr/>
          </p:nvSpPr>
          <p:spPr bwMode="auto">
            <a:xfrm>
              <a:off x="3124200" y="289560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ABAA781-F11D-44CC-9F52-25DB92E899ED}"/>
                </a:ext>
              </a:extLst>
            </p:cNvPr>
            <p:cNvSpPr/>
            <p:nvPr/>
          </p:nvSpPr>
          <p:spPr bwMode="auto">
            <a:xfrm>
              <a:off x="2427938" y="3677041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A123D7CC-413B-4AB4-B167-1BD8676A43F4}"/>
                </a:ext>
              </a:extLst>
            </p:cNvPr>
            <p:cNvSpPr/>
            <p:nvPr/>
          </p:nvSpPr>
          <p:spPr bwMode="auto">
            <a:xfrm>
              <a:off x="2590800" y="3944617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5AB1162-922F-46D3-A9BD-2180A1A93C14}"/>
                </a:ext>
              </a:extLst>
            </p:cNvPr>
            <p:cNvSpPr/>
            <p:nvPr/>
          </p:nvSpPr>
          <p:spPr bwMode="auto">
            <a:xfrm>
              <a:off x="2732738" y="405384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C2758BC2-C5AC-4F31-B7C8-ED775B3BF58B}"/>
                </a:ext>
              </a:extLst>
            </p:cNvPr>
            <p:cNvSpPr/>
            <p:nvPr/>
          </p:nvSpPr>
          <p:spPr bwMode="auto">
            <a:xfrm>
              <a:off x="2275538" y="381000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6065C461-337C-4EF8-AEF1-06125ED8AC57}"/>
                </a:ext>
              </a:extLst>
            </p:cNvPr>
            <p:cNvSpPr/>
            <p:nvPr/>
          </p:nvSpPr>
          <p:spPr bwMode="auto">
            <a:xfrm>
              <a:off x="2909010" y="2499746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C489644C-B901-41D5-B139-CC41466EE594}"/>
                </a:ext>
              </a:extLst>
            </p:cNvPr>
            <p:cNvSpPr/>
            <p:nvPr/>
          </p:nvSpPr>
          <p:spPr bwMode="auto">
            <a:xfrm>
              <a:off x="2985210" y="289560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54363CB6-7D59-4501-B325-D99BE6424F46}"/>
                </a:ext>
              </a:extLst>
            </p:cNvPr>
            <p:cNvSpPr/>
            <p:nvPr/>
          </p:nvSpPr>
          <p:spPr bwMode="auto">
            <a:xfrm>
              <a:off x="2819400" y="2834640"/>
              <a:ext cx="138990" cy="137160"/>
            </a:xfrm>
            <a:prstGeom prst="ellipse">
              <a:avLst/>
            </a:prstGeom>
            <a:solidFill>
              <a:srgbClr val="0000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4300B1B0-5F5F-418A-8F41-57486D1CBA27}"/>
                </a:ext>
              </a:extLst>
            </p:cNvPr>
            <p:cNvSpPr/>
            <p:nvPr/>
          </p:nvSpPr>
          <p:spPr bwMode="auto">
            <a:xfrm>
              <a:off x="457200" y="275844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9F1AD1DA-857B-4E50-9023-4504ECAAC5FD}"/>
                </a:ext>
              </a:extLst>
            </p:cNvPr>
            <p:cNvSpPr/>
            <p:nvPr/>
          </p:nvSpPr>
          <p:spPr bwMode="auto">
            <a:xfrm>
              <a:off x="709672" y="2877817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403C73FA-3D6F-46ED-BD2C-18F86AF3C7A4}"/>
                </a:ext>
              </a:extLst>
            </p:cNvPr>
            <p:cNvSpPr/>
            <p:nvPr/>
          </p:nvSpPr>
          <p:spPr bwMode="auto">
            <a:xfrm>
              <a:off x="2147010" y="359664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1F94A5E4-1A55-4D3E-A805-2EA4684DECDA}"/>
                </a:ext>
              </a:extLst>
            </p:cNvPr>
            <p:cNvSpPr/>
            <p:nvPr/>
          </p:nvSpPr>
          <p:spPr bwMode="auto">
            <a:xfrm>
              <a:off x="851610" y="251460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A9CA9C97-1BEE-475B-A335-BE972BC23707}"/>
                </a:ext>
              </a:extLst>
            </p:cNvPr>
            <p:cNvSpPr/>
            <p:nvPr/>
          </p:nvSpPr>
          <p:spPr bwMode="auto">
            <a:xfrm>
              <a:off x="457200" y="243840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9758DAA3-2B66-4979-8465-71E97808D3CF}"/>
                </a:ext>
              </a:extLst>
            </p:cNvPr>
            <p:cNvSpPr/>
            <p:nvPr/>
          </p:nvSpPr>
          <p:spPr bwMode="auto">
            <a:xfrm>
              <a:off x="762000" y="2471423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3748C073-B566-465E-9DD1-21678E3D46C3}"/>
                </a:ext>
              </a:extLst>
            </p:cNvPr>
            <p:cNvSpPr/>
            <p:nvPr/>
          </p:nvSpPr>
          <p:spPr bwMode="auto">
            <a:xfrm>
              <a:off x="623010" y="266700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C8D3E8EA-0C58-490A-BFE0-E3B07839984B}"/>
                </a:ext>
              </a:extLst>
            </p:cNvPr>
            <p:cNvSpPr/>
            <p:nvPr/>
          </p:nvSpPr>
          <p:spPr bwMode="auto">
            <a:xfrm>
              <a:off x="457200" y="2971800"/>
              <a:ext cx="138990" cy="13716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E8E96883-73D2-40C8-80C4-B78D3F97DF97}"/>
                </a:ext>
              </a:extLst>
            </p:cNvPr>
            <p:cNvSpPr/>
            <p:nvPr/>
          </p:nvSpPr>
          <p:spPr bwMode="auto">
            <a:xfrm>
              <a:off x="228600" y="297180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01" name="Text Placeholder 8">
            <a:extLst>
              <a:ext uri="{FF2B5EF4-FFF2-40B4-BE49-F238E27FC236}">
                <a16:creationId xmlns:a16="http://schemas.microsoft.com/office/drawing/2014/main" id="{224C3773-2B1D-2C46-9968-C213C91509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5" y="1408590"/>
            <a:ext cx="8711390" cy="497968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2" anchor="t" anchorCtr="0" compatLnSpc="1">
            <a:prstTxWarp prst="textNoShape">
              <a:avLst/>
            </a:prstTxWarp>
            <a:noAutofit/>
          </a:bodyPr>
          <a:lstStyle/>
          <a:p>
            <a:endParaRPr lang="en-US" altLang="en-US" b="0" dirty="0">
              <a:sym typeface="Symbol" panose="05050102010706020507" pitchFamily="18" charset="2"/>
            </a:endParaRPr>
          </a:p>
          <a:p>
            <a:endParaRPr lang="en-US" altLang="en-US" b="0" dirty="0">
              <a:sym typeface="Symbol" panose="05050102010706020507" pitchFamily="18" charset="2"/>
            </a:endParaRPr>
          </a:p>
          <a:p>
            <a:endParaRPr lang="en-US" altLang="en-US" b="0" dirty="0">
              <a:sym typeface="Symbol" panose="05050102010706020507" pitchFamily="18" charset="2"/>
            </a:endParaRPr>
          </a:p>
          <a:p>
            <a:endParaRPr lang="en-US" altLang="en-US" b="0" dirty="0">
              <a:sym typeface="Symbol" panose="05050102010706020507" pitchFamily="18" charset="2"/>
            </a:endParaRPr>
          </a:p>
          <a:p>
            <a:endParaRPr lang="en-US" altLang="en-US" b="0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What </a:t>
            </a:r>
            <a:r>
              <a:rPr lang="en-US" altLang="en-US" dirty="0">
                <a:sym typeface="Wingdings" panose="05000000000000000000" pitchFamily="2" charset="2"/>
              </a:rPr>
              <a:t>can we do to improve?</a:t>
            </a:r>
          </a:p>
          <a:p>
            <a:endParaRPr lang="en-US" altLang="en-US" dirty="0">
              <a:sym typeface="Wingdings" panose="05000000000000000000" pitchFamily="2" charset="2"/>
            </a:endParaRPr>
          </a:p>
          <a:p>
            <a:endParaRPr lang="en-US" altLang="en-US" dirty="0">
              <a:sym typeface="Wingdings" panose="05000000000000000000" pitchFamily="2" charset="2"/>
            </a:endParaRPr>
          </a:p>
          <a:p>
            <a:endParaRPr lang="en-US" altLang="en-US" dirty="0">
              <a:sym typeface="Wingdings" panose="05000000000000000000" pitchFamily="2" charset="2"/>
            </a:endParaRPr>
          </a:p>
          <a:p>
            <a:endParaRPr lang="en-US" altLang="en-US" dirty="0">
              <a:sym typeface="Wingdings" panose="05000000000000000000" pitchFamily="2" charset="2"/>
            </a:endParaRPr>
          </a:p>
          <a:p>
            <a:endParaRPr lang="en-US" altLang="en-US" dirty="0">
              <a:sym typeface="Wingdings" panose="05000000000000000000" pitchFamily="2" charset="2"/>
            </a:endParaRPr>
          </a:p>
          <a:p>
            <a:endParaRPr lang="en-US" altLang="en-US" dirty="0">
              <a:sym typeface="Wingdings" panose="05000000000000000000" pitchFamily="2" charset="2"/>
            </a:endParaRPr>
          </a:p>
          <a:p>
            <a:endParaRPr lang="en-US" altLang="en-US" dirty="0">
              <a:sym typeface="Wingdings" panose="05000000000000000000" pitchFamily="2" charset="2"/>
            </a:endParaRPr>
          </a:p>
          <a:p>
            <a:endParaRPr lang="en-US" altLang="en-US" dirty="0">
              <a:sym typeface="Wingdings" panose="05000000000000000000" pitchFamily="2" charset="2"/>
            </a:endParaRPr>
          </a:p>
          <a:p>
            <a:endParaRPr lang="en-US" altLang="en-US" dirty="0">
              <a:sym typeface="Wingdings" panose="05000000000000000000" pitchFamily="2" charset="2"/>
            </a:endParaRPr>
          </a:p>
          <a:p>
            <a:endParaRPr lang="en-US" alt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en-US" dirty="0">
              <a:sym typeface="Wingdings" panose="05000000000000000000" pitchFamily="2" charset="2"/>
            </a:endParaRPr>
          </a:p>
          <a:p>
            <a:pPr marL="952500" lvl="1" indent="-457200" fontAlgn="auto">
              <a:spcAft>
                <a:spcPts val="600"/>
              </a:spcAft>
              <a:buFont typeface="Wingdings" panose="05000000000000000000" pitchFamily="2" charset="2"/>
              <a:buChar char="è"/>
            </a:pPr>
            <a:r>
              <a:rPr lang="en-US" altLang="en-US" dirty="0">
                <a:sym typeface="Wingdings" panose="05000000000000000000" pitchFamily="2" charset="2"/>
              </a:rPr>
              <a:t>T</a:t>
            </a:r>
            <a:r>
              <a:rPr lang="en-US" altLang="en-US" dirty="0"/>
              <a:t>he natural grouping seems to be so well defined.</a:t>
            </a:r>
          </a:p>
          <a:p>
            <a:pPr marL="952500" lvl="1" indent="-457200" fontAlgn="auto">
              <a:spcAft>
                <a:spcPts val="600"/>
              </a:spcAft>
              <a:buFont typeface="Wingdings" panose="05000000000000000000" pitchFamily="2" charset="2"/>
              <a:buChar char="è"/>
            </a:pPr>
            <a:r>
              <a:rPr lang="en-US" altLang="en-US" dirty="0"/>
              <a:t>For k=3, what will be the clusters?</a:t>
            </a:r>
          </a:p>
          <a:p>
            <a:pPr marL="0" indent="0">
              <a:buNone/>
            </a:pPr>
            <a:endParaRPr lang="en-US" altLang="en-US" dirty="0">
              <a:sym typeface="Wingdings" panose="05000000000000000000" pitchFamily="2" charset="2"/>
            </a:endParaRPr>
          </a:p>
          <a:p>
            <a:endParaRPr lang="en-US" altLang="en-US" dirty="0">
              <a:sym typeface="Wingdings" panose="05000000000000000000" pitchFamily="2" charset="2"/>
            </a:endParaRPr>
          </a:p>
          <a:p>
            <a:endParaRPr lang="en-US" altLang="en-US" dirty="0">
              <a:sym typeface="Wingdings" panose="05000000000000000000" pitchFamily="2" charset="2"/>
            </a:endParaRPr>
          </a:p>
          <a:p>
            <a:endParaRPr lang="en-US" altLang="en-US" dirty="0">
              <a:sym typeface="Wingdings" panose="05000000000000000000" pitchFamily="2" charset="2"/>
            </a:endParaRPr>
          </a:p>
          <a:p>
            <a:endParaRPr lang="en-US" altLang="en-US" dirty="0">
              <a:sym typeface="Wingdings" panose="05000000000000000000" pitchFamily="2" charset="2"/>
            </a:endParaRPr>
          </a:p>
          <a:p>
            <a:endParaRPr lang="en-US" altLang="en-US" dirty="0">
              <a:sym typeface="Wingdings" panose="05000000000000000000" pitchFamily="2" charset="2"/>
            </a:endParaRPr>
          </a:p>
          <a:p>
            <a:endParaRPr lang="en-US" altLang="en-US" dirty="0"/>
          </a:p>
          <a:p>
            <a:pPr fontAlgn="auto"/>
            <a:endParaRPr lang="en-US" altLang="en-US" b="0" dirty="0">
              <a:sym typeface="Symbol" panose="05050102010706020507" pitchFamily="18" charset="2"/>
            </a:endParaRPr>
          </a:p>
          <a:p>
            <a:endParaRPr lang="en-US" altLang="en-US" b="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b="0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spcAft>
                <a:spcPts val="1200"/>
              </a:spcAft>
              <a:buNone/>
            </a:pPr>
            <a:endParaRPr lang="en-US" altLang="en-US" sz="2400" dirty="0"/>
          </a:p>
          <a:p>
            <a:pPr marL="0" indent="0">
              <a:spcAft>
                <a:spcPts val="1200"/>
              </a:spcAft>
              <a:buNone/>
            </a:pPr>
            <a:r>
              <a:rPr lang="en-US" altLang="en-US" sz="2600" b="0" dirty="0"/>
              <a:t> </a:t>
            </a:r>
          </a:p>
          <a:p>
            <a:pPr marL="0" indent="0">
              <a:spcAft>
                <a:spcPts val="1200"/>
              </a:spcAft>
              <a:buNone/>
            </a:pPr>
            <a:endParaRPr lang="en-US" altLang="en-US" b="0" dirty="0"/>
          </a:p>
          <a:p>
            <a:pPr marL="342900" lvl="1" indent="0">
              <a:buNone/>
            </a:pPr>
            <a:endParaRPr lang="en-US" altLang="en-US" b="0" dirty="0"/>
          </a:p>
          <a:p>
            <a:endParaRPr lang="en-US" altLang="en-US" b="0" dirty="0"/>
          </a:p>
          <a:p>
            <a:pPr marL="0" indent="0">
              <a:buNone/>
            </a:pPr>
            <a:endParaRPr lang="en-US" altLang="en-US" sz="3200" b="0" dirty="0"/>
          </a:p>
          <a:p>
            <a:pPr marL="0" indent="0" defTabSz="68580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9688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itle 19">
            <a:extLst>
              <a:ext uri="{FF2B5EF4-FFF2-40B4-BE49-F238E27FC236}">
                <a16:creationId xmlns:a16="http://schemas.microsoft.com/office/drawing/2014/main" id="{BD6054F2-924E-4A48-A5CE-B706FA294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07" y="193677"/>
            <a:ext cx="7886700" cy="88701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b="1" dirty="0">
                <a:solidFill>
                  <a:srgbClr val="5C6670"/>
                </a:solidFill>
              </a:rPr>
              <a:t>A Few Common “Tricks”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8600" y="3813773"/>
            <a:ext cx="3034590" cy="2133600"/>
            <a:chOff x="228600" y="2057400"/>
            <a:chExt cx="3034590" cy="2133600"/>
          </a:xfrm>
        </p:grpSpPr>
        <p:sp>
          <p:nvSpPr>
            <p:cNvPr id="5" name="Oval 4"/>
            <p:cNvSpPr/>
            <p:nvPr/>
          </p:nvSpPr>
          <p:spPr bwMode="auto">
            <a:xfrm>
              <a:off x="2756610" y="260604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851610" y="228600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457200" y="207264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762000" y="205740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2832810" y="274320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2375610" y="3829441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623010" y="2286000"/>
              <a:ext cx="138990" cy="13716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2667000" y="3600841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3124200" y="289560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2427938" y="3677041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2590800" y="3944617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2732738" y="4053840"/>
              <a:ext cx="138990" cy="137160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2275538" y="381000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2909010" y="2499746"/>
              <a:ext cx="138990" cy="137160"/>
            </a:xfrm>
            <a:prstGeom prst="ellipse">
              <a:avLst/>
            </a:prstGeom>
            <a:solidFill>
              <a:srgbClr val="0000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2985210" y="289560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2819400" y="2834640"/>
              <a:ext cx="138990" cy="13716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457200" y="275844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709672" y="2877817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2147010" y="359664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851610" y="251460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457200" y="243840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762000" y="2471423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623010" y="266700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457200" y="2971800"/>
              <a:ext cx="138990" cy="13716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228600" y="297180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499810" y="3352800"/>
            <a:ext cx="3034590" cy="2133600"/>
            <a:chOff x="228600" y="2057400"/>
            <a:chExt cx="3034590" cy="2133600"/>
          </a:xfrm>
        </p:grpSpPr>
        <p:sp>
          <p:nvSpPr>
            <p:cNvPr id="58" name="Oval 57"/>
            <p:cNvSpPr/>
            <p:nvPr/>
          </p:nvSpPr>
          <p:spPr bwMode="auto">
            <a:xfrm>
              <a:off x="2756610" y="260604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851610" y="228600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457200" y="207264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762000" y="205740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>
              <a:off x="2832810" y="274320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2375610" y="3829441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623010" y="2286000"/>
              <a:ext cx="138990" cy="13716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2667000" y="3600841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Oval 65"/>
            <p:cNvSpPr/>
            <p:nvPr/>
          </p:nvSpPr>
          <p:spPr bwMode="auto">
            <a:xfrm>
              <a:off x="3124200" y="289560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2427938" y="3677041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2590800" y="3944617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2732738" y="405384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0" name="Oval 69"/>
            <p:cNvSpPr/>
            <p:nvPr/>
          </p:nvSpPr>
          <p:spPr bwMode="auto">
            <a:xfrm>
              <a:off x="2275538" y="381000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2909010" y="2499746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2985210" y="289560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2819400" y="2834640"/>
              <a:ext cx="138990" cy="13716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4" name="Oval 73"/>
            <p:cNvSpPr/>
            <p:nvPr/>
          </p:nvSpPr>
          <p:spPr bwMode="auto">
            <a:xfrm>
              <a:off x="457200" y="275844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709672" y="2877817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2147010" y="359664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851610" y="251460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457200" y="243840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762000" y="2471423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623010" y="266700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457200" y="2971800"/>
              <a:ext cx="138990" cy="13716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228600" y="297180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3" name="Oval 82"/>
          <p:cNvSpPr/>
          <p:nvPr/>
        </p:nvSpPr>
        <p:spPr bwMode="auto">
          <a:xfrm>
            <a:off x="5980882" y="6575959"/>
            <a:ext cx="138990" cy="13716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Text Placeholder 8">
            <a:extLst>
              <a:ext uri="{FF2B5EF4-FFF2-40B4-BE49-F238E27FC236}">
                <a16:creationId xmlns:a16="http://schemas.microsoft.com/office/drawing/2014/main" id="{D39C9450-EA34-6C4D-960E-A105E1494BB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5" y="1408590"/>
            <a:ext cx="8711390" cy="497968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2" anchor="t" anchorCtr="0" compatLnSpc="1">
            <a:prstTxWarp prst="textNoShape">
              <a:avLst/>
            </a:prstTxWarp>
            <a:noAutofit/>
          </a:bodyPr>
          <a:lstStyle/>
          <a:p>
            <a:pPr fontAlgn="auto"/>
            <a:r>
              <a:rPr lang="en-US" altLang="en-US" dirty="0"/>
              <a:t>Choosing the point furthest from the previous centers.</a:t>
            </a:r>
          </a:p>
          <a:p>
            <a:pPr lvl="1"/>
            <a:r>
              <a:rPr lang="en-US" altLang="en-US" dirty="0"/>
              <a:t>Drawback: might be sensitive to “outlies”.</a:t>
            </a:r>
          </a:p>
          <a:p>
            <a:pPr marL="342900" lvl="1" indent="0">
              <a:buNone/>
            </a:pPr>
            <a:endParaRPr lang="en-US" altLang="en-US" dirty="0">
              <a:sym typeface="Wingdings" panose="05000000000000000000" pitchFamily="2" charset="2"/>
            </a:endParaRPr>
          </a:p>
          <a:p>
            <a:endParaRPr lang="en-US" altLang="en-US" dirty="0">
              <a:sym typeface="Wingdings" panose="05000000000000000000" pitchFamily="2" charset="2"/>
            </a:endParaRPr>
          </a:p>
          <a:p>
            <a:endParaRPr lang="en-US" altLang="en-US" dirty="0">
              <a:sym typeface="Wingdings" panose="05000000000000000000" pitchFamily="2" charset="2"/>
            </a:endParaRPr>
          </a:p>
          <a:p>
            <a:endParaRPr lang="en-US" altLang="en-US" dirty="0">
              <a:sym typeface="Wingdings" panose="05000000000000000000" pitchFamily="2" charset="2"/>
            </a:endParaRPr>
          </a:p>
          <a:p>
            <a:endParaRPr lang="en-US" altLang="en-US" dirty="0">
              <a:sym typeface="Wingdings" panose="05000000000000000000" pitchFamily="2" charset="2"/>
            </a:endParaRPr>
          </a:p>
          <a:p>
            <a:endParaRPr lang="en-US" altLang="en-US" dirty="0">
              <a:sym typeface="Wingdings" panose="05000000000000000000" pitchFamily="2" charset="2"/>
            </a:endParaRPr>
          </a:p>
          <a:p>
            <a:endParaRPr lang="en-US" alt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en-US" dirty="0">
              <a:sym typeface="Wingdings" panose="05000000000000000000" pitchFamily="2" charset="2"/>
            </a:endParaRPr>
          </a:p>
          <a:p>
            <a:endParaRPr lang="en-US" altLang="en-US" dirty="0">
              <a:sym typeface="Wingdings" panose="05000000000000000000" pitchFamily="2" charset="2"/>
            </a:endParaRPr>
          </a:p>
          <a:p>
            <a:endParaRPr lang="en-US" alt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en-US" dirty="0">
              <a:sym typeface="Wingdings" panose="05000000000000000000" pitchFamily="2" charset="2"/>
            </a:endParaRPr>
          </a:p>
          <a:p>
            <a:r>
              <a:rPr lang="en-US" altLang="en-US" dirty="0"/>
              <a:t>Multiple runs with different initial centers.</a:t>
            </a:r>
          </a:p>
          <a:p>
            <a:pPr marL="0" indent="0">
              <a:buNone/>
            </a:pPr>
            <a:endParaRPr lang="en-US" altLang="en-US" dirty="0">
              <a:sym typeface="Wingdings" panose="05000000000000000000" pitchFamily="2" charset="2"/>
            </a:endParaRPr>
          </a:p>
          <a:p>
            <a:endParaRPr lang="en-US" altLang="en-US" dirty="0">
              <a:sym typeface="Wingdings" panose="05000000000000000000" pitchFamily="2" charset="2"/>
            </a:endParaRPr>
          </a:p>
          <a:p>
            <a:endParaRPr lang="en-US" altLang="en-US" dirty="0"/>
          </a:p>
          <a:p>
            <a:pPr fontAlgn="auto"/>
            <a:endParaRPr lang="en-US" altLang="en-US" b="0" dirty="0">
              <a:sym typeface="Symbol" panose="05050102010706020507" pitchFamily="18" charset="2"/>
            </a:endParaRPr>
          </a:p>
          <a:p>
            <a:endParaRPr lang="en-US" altLang="en-US" b="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b="0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spcAft>
                <a:spcPts val="1200"/>
              </a:spcAft>
              <a:buNone/>
            </a:pPr>
            <a:endParaRPr lang="en-US" altLang="en-US" sz="2400" dirty="0"/>
          </a:p>
          <a:p>
            <a:pPr marL="0" indent="0">
              <a:spcAft>
                <a:spcPts val="1200"/>
              </a:spcAft>
              <a:buNone/>
            </a:pPr>
            <a:r>
              <a:rPr lang="en-US" altLang="en-US" sz="2600" b="0" dirty="0"/>
              <a:t> </a:t>
            </a:r>
          </a:p>
          <a:p>
            <a:pPr marL="0" indent="0">
              <a:spcAft>
                <a:spcPts val="1200"/>
              </a:spcAft>
              <a:buNone/>
            </a:pPr>
            <a:endParaRPr lang="en-US" altLang="en-US" b="0" dirty="0"/>
          </a:p>
          <a:p>
            <a:pPr marL="342900" lvl="1" indent="0">
              <a:buNone/>
            </a:pPr>
            <a:endParaRPr lang="en-US" altLang="en-US" b="0" dirty="0"/>
          </a:p>
          <a:p>
            <a:endParaRPr lang="en-US" altLang="en-US" b="0" dirty="0"/>
          </a:p>
          <a:p>
            <a:pPr marL="0" indent="0">
              <a:buNone/>
            </a:pPr>
            <a:endParaRPr lang="en-US" altLang="en-US" sz="3200" b="0" dirty="0"/>
          </a:p>
          <a:p>
            <a:pPr marL="0" indent="0" defTabSz="68580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5514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itle 19">
            <a:extLst>
              <a:ext uri="{FF2B5EF4-FFF2-40B4-BE49-F238E27FC236}">
                <a16:creationId xmlns:a16="http://schemas.microsoft.com/office/drawing/2014/main" id="{BD6054F2-924E-4A48-A5CE-B706FA294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06" y="193677"/>
            <a:ext cx="8941593" cy="887014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b="1" dirty="0">
                <a:solidFill>
                  <a:srgbClr val="5C6670"/>
                </a:solidFill>
              </a:rPr>
              <a:t>Other Variants of Basic k-Means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5088325" y="4151855"/>
            <a:ext cx="2729790" cy="1600200"/>
            <a:chOff x="228600" y="2057400"/>
            <a:chExt cx="3034590" cy="2133600"/>
          </a:xfrm>
        </p:grpSpPr>
        <p:sp>
          <p:nvSpPr>
            <p:cNvPr id="85" name="Oval 84"/>
            <p:cNvSpPr/>
            <p:nvPr/>
          </p:nvSpPr>
          <p:spPr bwMode="auto">
            <a:xfrm>
              <a:off x="2756610" y="260604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851610" y="228600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457200" y="207264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762000" y="205740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2832810" y="274320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2375610" y="3829441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623010" y="228600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2667000" y="3600841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3124200" y="289560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2427938" y="3677041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2590800" y="3944617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2732738" y="405384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2275538" y="381000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2909010" y="2499746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2985210" y="289560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2819400" y="283464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457200" y="275844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3" name="Oval 102"/>
            <p:cNvSpPr/>
            <p:nvPr/>
          </p:nvSpPr>
          <p:spPr bwMode="auto">
            <a:xfrm>
              <a:off x="709672" y="2877817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2147010" y="359664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851610" y="251460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457200" y="243840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762000" y="2471423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623010" y="266700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Oval 108"/>
            <p:cNvSpPr/>
            <p:nvPr/>
          </p:nvSpPr>
          <p:spPr bwMode="auto">
            <a:xfrm>
              <a:off x="457200" y="297180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0" name="Oval 109"/>
            <p:cNvSpPr/>
            <p:nvPr/>
          </p:nvSpPr>
          <p:spPr bwMode="auto">
            <a:xfrm>
              <a:off x="228600" y="2971800"/>
              <a:ext cx="138990" cy="137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DBC29B3E-8D93-4349-A62C-ECAA699619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5" y="1408590"/>
            <a:ext cx="8711390" cy="497968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 fontAlgn="auto"/>
            <a:r>
              <a:rPr lang="en-US" altLang="en-US" dirty="0"/>
              <a:t>k-Means++: </a:t>
            </a:r>
          </a:p>
          <a:p>
            <a:pPr lvl="1" fontAlgn="auto">
              <a:spcBef>
                <a:spcPts val="600"/>
              </a:spcBef>
              <a:spcAft>
                <a:spcPts val="600"/>
              </a:spcAft>
            </a:pPr>
            <a:r>
              <a:rPr lang="en-US" altLang="en-US" dirty="0"/>
              <a:t>New centers are chosen with probabilities (as a function of distance to closest prior centers).</a:t>
            </a:r>
          </a:p>
          <a:p>
            <a:pPr lvl="1" fontAlgn="auto">
              <a:spcBef>
                <a:spcPts val="600"/>
              </a:spcBef>
              <a:spcAft>
                <a:spcPts val="600"/>
              </a:spcAft>
            </a:pPr>
            <a:r>
              <a:rPr lang="en-US" altLang="en-US" dirty="0"/>
              <a:t>Kind of between “random” and “furthest point” techniques.</a:t>
            </a:r>
          </a:p>
          <a:p>
            <a:pPr fontAlgn="auto"/>
            <a:r>
              <a:rPr lang="en-US" altLang="en-US" dirty="0"/>
              <a:t>Hierarchical approaches</a:t>
            </a:r>
          </a:p>
          <a:p>
            <a:pPr lvl="1" fontAlgn="auto"/>
            <a:r>
              <a:rPr lang="en-US" altLang="en-US" dirty="0"/>
              <a:t>Agglomerative vs divisive.</a:t>
            </a:r>
          </a:p>
          <a:p>
            <a:pPr marL="0" indent="0">
              <a:buNone/>
            </a:pPr>
            <a:endParaRPr lang="en-US" altLang="en-US" b="0" dirty="0">
              <a:sym typeface="Symbol" panose="05050102010706020507" pitchFamily="18" charset="2"/>
            </a:endParaRPr>
          </a:p>
          <a:p>
            <a:endParaRPr lang="en-US" altLang="en-US" b="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b="0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spcAft>
                <a:spcPts val="1200"/>
              </a:spcAft>
              <a:buNone/>
            </a:pPr>
            <a:endParaRPr lang="en-US" altLang="en-US" sz="2400" dirty="0"/>
          </a:p>
          <a:p>
            <a:pPr marL="0" indent="0">
              <a:spcAft>
                <a:spcPts val="1200"/>
              </a:spcAft>
              <a:buNone/>
            </a:pPr>
            <a:r>
              <a:rPr lang="en-US" altLang="en-US" sz="2600" b="0" dirty="0"/>
              <a:t> </a:t>
            </a:r>
          </a:p>
          <a:p>
            <a:pPr marL="0" indent="0">
              <a:spcAft>
                <a:spcPts val="1200"/>
              </a:spcAft>
              <a:buNone/>
            </a:pPr>
            <a:endParaRPr lang="en-US" altLang="en-US" b="0" dirty="0"/>
          </a:p>
          <a:p>
            <a:pPr marL="342900" lvl="1" indent="0">
              <a:buNone/>
            </a:pPr>
            <a:endParaRPr lang="en-US" altLang="en-US" b="0" dirty="0"/>
          </a:p>
          <a:p>
            <a:endParaRPr lang="en-US" altLang="en-US" b="0" dirty="0"/>
          </a:p>
          <a:p>
            <a:pPr marL="0" indent="0">
              <a:buNone/>
            </a:pPr>
            <a:endParaRPr lang="en-US" altLang="en-US" sz="3200" b="0" dirty="0"/>
          </a:p>
          <a:p>
            <a:pPr marL="0" indent="0" defTabSz="68580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595497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itle 19">
            <a:extLst>
              <a:ext uri="{FF2B5EF4-FFF2-40B4-BE49-F238E27FC236}">
                <a16:creationId xmlns:a16="http://schemas.microsoft.com/office/drawing/2014/main" id="{BD6054F2-924E-4A48-A5CE-B706FA294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07" y="193677"/>
            <a:ext cx="7886700" cy="88701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b="1" dirty="0">
                <a:solidFill>
                  <a:srgbClr val="5C6670"/>
                </a:solidFill>
              </a:rPr>
              <a:t>The Question of Choosing k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B97A6EF3-5C50-3B4D-A19E-3F745B370F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5" y="1408590"/>
            <a:ext cx="8711390" cy="497968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 fontAlgn="auto"/>
            <a:r>
              <a:rPr lang="en-US" altLang="en-US" dirty="0"/>
              <a:t>Two trivial extremes</a:t>
            </a:r>
          </a:p>
          <a:p>
            <a:pPr lvl="1" fontAlgn="auto">
              <a:spcBef>
                <a:spcPts val="600"/>
              </a:spcBef>
              <a:spcAft>
                <a:spcPts val="600"/>
              </a:spcAft>
            </a:pPr>
            <a:r>
              <a:rPr lang="en-US" altLang="en-US" dirty="0"/>
              <a:t>If k=1, the error is the variance of the samples.</a:t>
            </a:r>
          </a:p>
          <a:p>
            <a:pPr lvl="1" fontAlgn="auto">
              <a:spcBef>
                <a:spcPts val="600"/>
              </a:spcBef>
              <a:spcAft>
                <a:spcPts val="1800"/>
              </a:spcAft>
            </a:pPr>
            <a:r>
              <a:rPr lang="en-US" altLang="en-US" dirty="0"/>
              <a:t>If k=n, the error can become 0.</a:t>
            </a:r>
          </a:p>
          <a:p>
            <a:pPr>
              <a:spcBef>
                <a:spcPts val="1200"/>
              </a:spcBef>
            </a:pPr>
            <a:r>
              <a:rPr lang="en-US" altLang="en-US" dirty="0"/>
              <a:t>What is a proper 1&lt;k&lt;n for capturing the structure of the samples?</a:t>
            </a:r>
          </a:p>
          <a:p>
            <a:pPr fontAlgn="auto">
              <a:spcBef>
                <a:spcPts val="2400"/>
              </a:spcBef>
            </a:pPr>
            <a:r>
              <a:rPr lang="en-US" altLang="en-US" dirty="0"/>
              <a:t>Some tricks</a:t>
            </a:r>
          </a:p>
          <a:p>
            <a:pPr lvl="1" fontAlgn="auto">
              <a:spcBef>
                <a:spcPts val="600"/>
              </a:spcBef>
              <a:spcAft>
                <a:spcPts val="600"/>
              </a:spcAft>
            </a:pPr>
            <a:r>
              <a:rPr lang="en-US" altLang="en-US" dirty="0"/>
              <a:t>Trick 1: Will the cost function drop dramatically at some point?</a:t>
            </a:r>
          </a:p>
          <a:p>
            <a:pPr lvl="1" fontAlgn="auto">
              <a:spcBef>
                <a:spcPts val="600"/>
              </a:spcBef>
              <a:spcAft>
                <a:spcPts val="600"/>
              </a:spcAft>
            </a:pPr>
            <a:r>
              <a:rPr lang="en-US" altLang="en-US" dirty="0"/>
              <a:t>Trick 2: Cross-validation (on, e.g., a classification task)</a:t>
            </a:r>
          </a:p>
          <a:p>
            <a:endParaRPr lang="en-US" altLang="en-US" b="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b="0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spcAft>
                <a:spcPts val="1200"/>
              </a:spcAft>
              <a:buNone/>
            </a:pPr>
            <a:endParaRPr lang="en-US" altLang="en-US" sz="2400" dirty="0"/>
          </a:p>
          <a:p>
            <a:pPr marL="0" indent="0">
              <a:spcAft>
                <a:spcPts val="1200"/>
              </a:spcAft>
              <a:buNone/>
            </a:pPr>
            <a:r>
              <a:rPr lang="en-US" altLang="en-US" sz="2600" b="0" dirty="0"/>
              <a:t> </a:t>
            </a:r>
          </a:p>
          <a:p>
            <a:pPr marL="0" indent="0">
              <a:spcAft>
                <a:spcPts val="1200"/>
              </a:spcAft>
              <a:buNone/>
            </a:pPr>
            <a:endParaRPr lang="en-US" altLang="en-US" b="0" dirty="0"/>
          </a:p>
          <a:p>
            <a:pPr marL="342900" lvl="1" indent="0">
              <a:buNone/>
            </a:pPr>
            <a:endParaRPr lang="en-US" altLang="en-US" b="0" dirty="0"/>
          </a:p>
          <a:p>
            <a:endParaRPr lang="en-US" altLang="en-US" b="0" dirty="0"/>
          </a:p>
          <a:p>
            <a:pPr marL="0" indent="0">
              <a:buNone/>
            </a:pPr>
            <a:endParaRPr lang="en-US" altLang="en-US" sz="3200" b="0" dirty="0"/>
          </a:p>
          <a:p>
            <a:pPr marL="0" indent="0" defTabSz="68580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13954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0851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An Example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0EBF3AB-5960-824A-BA35-E8AE89F3A0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3" y="1408590"/>
            <a:ext cx="8640467" cy="1392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1200"/>
              </a:spcAft>
            </a:pPr>
            <a:r>
              <a:rPr lang="en-US" altLang="en-US" dirty="0"/>
              <a:t>Illustrating structures/groupings of unlabeled samples may relate to the (unknown) labels of the samples</a:t>
            </a:r>
          </a:p>
          <a:p>
            <a:pPr marL="0" indent="0">
              <a:spcAft>
                <a:spcPts val="1200"/>
              </a:spcAft>
              <a:buNone/>
            </a:pPr>
            <a:endParaRPr lang="en-US" altLang="en-US" b="0" dirty="0"/>
          </a:p>
          <a:p>
            <a:pPr marL="0" indent="0">
              <a:spcAft>
                <a:spcPts val="1200"/>
              </a:spcAft>
              <a:buNone/>
            </a:pPr>
            <a:endParaRPr lang="en-US" altLang="en-US" b="0" dirty="0"/>
          </a:p>
          <a:p>
            <a:pPr marL="342900" lvl="1" indent="0">
              <a:buNone/>
            </a:pPr>
            <a:endParaRPr lang="en-US" altLang="en-US" b="0" dirty="0"/>
          </a:p>
          <a:p>
            <a:pPr marL="0" indent="0">
              <a:buNone/>
            </a:pPr>
            <a:endParaRPr lang="en-US" altLang="en-US" b="0" dirty="0"/>
          </a:p>
          <a:p>
            <a:pPr marL="0" indent="0">
              <a:buNone/>
            </a:pPr>
            <a:endParaRPr lang="en-US" altLang="en-US" sz="3200" b="0" dirty="0"/>
          </a:p>
          <a:p>
            <a:pPr marL="0" indent="0" defTabSz="685800">
              <a:buNone/>
            </a:pPr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119BC2-EAB7-2F49-9BED-31FF29CAE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08" y="2801428"/>
            <a:ext cx="701538" cy="35569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FCDF02-88B5-B244-8669-A01CA7765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1749" y="2848401"/>
            <a:ext cx="4178100" cy="180231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40C9534-2D41-B24C-A3EC-906EAB1D2102}"/>
              </a:ext>
            </a:extLst>
          </p:cNvPr>
          <p:cNvGrpSpPr/>
          <p:nvPr/>
        </p:nvGrpSpPr>
        <p:grpSpPr>
          <a:xfrm>
            <a:off x="4700817" y="4801820"/>
            <a:ext cx="3939963" cy="1720850"/>
            <a:chOff x="4930987" y="4591050"/>
            <a:chExt cx="3671146" cy="172085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B25B7D9-C933-FF4E-B8A8-5639EBB90714}"/>
                </a:ext>
              </a:extLst>
            </p:cNvPr>
            <p:cNvCxnSpPr/>
            <p:nvPr/>
          </p:nvCxnSpPr>
          <p:spPr>
            <a:xfrm>
              <a:off x="4930987" y="6150187"/>
              <a:ext cx="36711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595AEFA-7EB7-674F-B175-8B071B6234CA}"/>
                </a:ext>
              </a:extLst>
            </p:cNvPr>
            <p:cNvCxnSpPr/>
            <p:nvPr/>
          </p:nvCxnSpPr>
          <p:spPr>
            <a:xfrm flipV="1">
              <a:off x="5213350" y="4591050"/>
              <a:ext cx="0" cy="1720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5F7B9FF-52A7-2546-973A-DAEC0E984F89}"/>
              </a:ext>
            </a:extLst>
          </p:cNvPr>
          <p:cNvSpPr txBox="1"/>
          <p:nvPr/>
        </p:nvSpPr>
        <p:spPr>
          <a:xfrm>
            <a:off x="1941533" y="2995252"/>
            <a:ext cx="2198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>
              <a:spcAft>
                <a:spcPts val="1200"/>
              </a:spcAft>
            </a:pPr>
            <a:endParaRPr lang="en-US" altLang="en-US" sz="2400" dirty="0">
              <a:solidFill>
                <a:srgbClr val="262626"/>
              </a:solidFill>
            </a:endParaRP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A0CF9CCD-0737-6643-9980-7550C6560573}"/>
              </a:ext>
            </a:extLst>
          </p:cNvPr>
          <p:cNvSpPr txBox="1">
            <a:spLocks/>
          </p:cNvSpPr>
          <p:nvPr/>
        </p:nvSpPr>
        <p:spPr bwMode="auto">
          <a:xfrm>
            <a:off x="1610681" y="2807246"/>
            <a:ext cx="2860177" cy="83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>
            <a:lvl1pPr marL="171450" indent="-17145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450"/>
              </a:spcAft>
              <a:buClr>
                <a:srgbClr val="00A2E0"/>
              </a:buClr>
              <a:buSzPct val="120000"/>
              <a:buFont typeface="Akzidenz Grotesk BE XBdCn" panose="020B0506000000000000" pitchFamily="34" charset="0"/>
              <a:buChar char="|"/>
              <a:defRPr sz="2800" b="1" kern="1200">
                <a:solidFill>
                  <a:srgbClr val="5C667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8640" marR="0" indent="-205740" algn="l" defTabSz="6858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5C6670"/>
              </a:buClr>
              <a:buSzTx/>
              <a:buFont typeface="Courier New" panose="02070309020205020404" pitchFamily="49" charset="0"/>
              <a:buChar char="-"/>
              <a:tabLst/>
              <a:defRPr sz="2400" kern="1200">
                <a:solidFill>
                  <a:srgbClr val="26262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28700" marR="0" indent="-34290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450"/>
              </a:spcAft>
              <a:buClr>
                <a:srgbClr val="5C6670"/>
              </a:buClr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rgbClr val="262626"/>
                </a:solidFill>
                <a:latin typeface="Akzidenz-Grotesk Pro Light" panose="02000506040000020003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kzidenz-Grotesk Pro Light" panose="02000506040000020003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kzidenz-Grotesk Pro Light" panose="02000506040000020003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1200"/>
              </a:spcAft>
              <a:buNone/>
            </a:pPr>
            <a:r>
              <a:rPr lang="en-US" altLang="en-US" sz="2400" b="0" dirty="0">
                <a:solidFill>
                  <a:srgbClr val="262626"/>
                </a:solidFill>
                <a:sym typeface="Wingdings" panose="05000000000000000000" pitchFamily="2" charset="2"/>
              </a:rPr>
              <a:t> If we know the labels, we may find the densities of the classes </a:t>
            </a:r>
            <a:endParaRPr lang="en-US" altLang="en-US" sz="2400" b="0" dirty="0">
              <a:solidFill>
                <a:srgbClr val="262626"/>
              </a:solidFill>
            </a:endParaRPr>
          </a:p>
        </p:txBody>
      </p: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A0286F26-357B-4C42-855B-66C61822EBEF}"/>
              </a:ext>
            </a:extLst>
          </p:cNvPr>
          <p:cNvSpPr txBox="1">
            <a:spLocks/>
          </p:cNvSpPr>
          <p:nvPr/>
        </p:nvSpPr>
        <p:spPr bwMode="auto">
          <a:xfrm>
            <a:off x="1610681" y="4801820"/>
            <a:ext cx="2860177" cy="83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>
            <a:lvl1pPr marL="171450" indent="-17145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450"/>
              </a:spcAft>
              <a:buClr>
                <a:srgbClr val="00A2E0"/>
              </a:buClr>
              <a:buSzPct val="120000"/>
              <a:buFont typeface="Akzidenz Grotesk BE XBdCn" panose="020B0506000000000000" pitchFamily="34" charset="0"/>
              <a:buChar char="|"/>
              <a:defRPr sz="2800" b="1" kern="1200">
                <a:solidFill>
                  <a:srgbClr val="5C667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8640" marR="0" indent="-205740" algn="l" defTabSz="6858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5C6670"/>
              </a:buClr>
              <a:buSzTx/>
              <a:buFont typeface="Courier New" panose="02070309020205020404" pitchFamily="49" charset="0"/>
              <a:buChar char="-"/>
              <a:tabLst/>
              <a:defRPr sz="2400" kern="1200">
                <a:solidFill>
                  <a:srgbClr val="26262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28700" marR="0" indent="-34290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450"/>
              </a:spcAft>
              <a:buClr>
                <a:srgbClr val="5C6670"/>
              </a:buClr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rgbClr val="262626"/>
                </a:solidFill>
                <a:latin typeface="Akzidenz-Grotesk Pro Light" panose="02000506040000020003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kzidenz-Grotesk Pro Light" panose="02000506040000020003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kzidenz-Grotesk Pro Light" panose="02000506040000020003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1200"/>
              </a:spcAft>
              <a:buNone/>
            </a:pPr>
            <a:r>
              <a:rPr lang="en-US" altLang="en-US" sz="2400" b="0" dirty="0">
                <a:solidFill>
                  <a:srgbClr val="262626"/>
                </a:solidFill>
                <a:sym typeface="Wingdings" panose="05000000000000000000" pitchFamily="2" charset="2"/>
              </a:rPr>
              <a:t> What may we see if we have no label for the data samples? </a:t>
            </a:r>
            <a:endParaRPr lang="en-US" altLang="en-US" sz="2400" b="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8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Another Example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0EBF3AB-5960-824A-BA35-E8AE89F3A0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3" y="1408590"/>
            <a:ext cx="8748971" cy="266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1200"/>
              </a:spcAft>
            </a:pPr>
            <a:r>
              <a:rPr lang="en-US" altLang="en-US" dirty="0"/>
              <a:t>A density estimated from unlabeled samples may help us to identify densities of different classes</a:t>
            </a:r>
          </a:p>
          <a:p>
            <a:pPr>
              <a:spcAft>
                <a:spcPts val="1200"/>
              </a:spcAft>
            </a:pPr>
            <a:r>
              <a:rPr lang="en-US" altLang="en-US" dirty="0"/>
              <a:t>If we know there are three classes in the data, each having a normal distribution …</a:t>
            </a:r>
          </a:p>
          <a:p>
            <a:pPr marL="0" indent="0">
              <a:spcAft>
                <a:spcPts val="1200"/>
              </a:spcAft>
              <a:buNone/>
            </a:pPr>
            <a:endParaRPr lang="en-US" altLang="en-US" b="0" dirty="0"/>
          </a:p>
          <a:p>
            <a:pPr marL="342900" lvl="1" indent="0">
              <a:buNone/>
            </a:pPr>
            <a:endParaRPr lang="en-US" altLang="en-US" b="0" dirty="0"/>
          </a:p>
          <a:p>
            <a:endParaRPr lang="en-US" altLang="en-US" b="0" dirty="0"/>
          </a:p>
          <a:p>
            <a:pPr marL="0" indent="0">
              <a:buNone/>
            </a:pPr>
            <a:endParaRPr lang="en-US" altLang="en-US" sz="3200" b="0" dirty="0"/>
          </a:p>
          <a:p>
            <a:pPr marL="0" indent="0" defTabSz="685800">
              <a:buNone/>
            </a:pPr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4DC9E1-2138-844E-BBC6-A742BC2C9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078" y="3850875"/>
            <a:ext cx="4481844" cy="274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46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A Mixture-Density Model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0EBF3AB-5960-824A-BA35-E8AE89F3A0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3" y="1408590"/>
            <a:ext cx="8748971" cy="266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1200"/>
              </a:spcAft>
            </a:pPr>
            <a:r>
              <a:rPr lang="en-US" altLang="en-US" sz="2600" dirty="0"/>
              <a:t>Assume a parametric model like this:</a:t>
            </a:r>
          </a:p>
          <a:p>
            <a:pPr lvl="1">
              <a:spcAft>
                <a:spcPts val="1200"/>
              </a:spcAft>
            </a:pPr>
            <a:r>
              <a:rPr lang="en-US" altLang="en-US" dirty="0"/>
              <a:t>The samples come from </a:t>
            </a:r>
            <a:r>
              <a:rPr lang="en-US" altLang="en-US" i="1" dirty="0"/>
              <a:t>C</a:t>
            </a:r>
            <a:r>
              <a:rPr lang="en-US" altLang="en-US" dirty="0"/>
              <a:t> classes.</a:t>
            </a:r>
          </a:p>
          <a:p>
            <a:pPr lvl="1">
              <a:spcAft>
                <a:spcPts val="1200"/>
              </a:spcAft>
            </a:pPr>
            <a:r>
              <a:rPr lang="en-US" altLang="en-US" dirty="0"/>
              <a:t>The prior probabilities </a:t>
            </a:r>
            <a:r>
              <a:rPr lang="en-US" altLang="en-US" i="1" dirty="0"/>
              <a:t>P</a:t>
            </a:r>
            <a:r>
              <a:rPr lang="en-US" altLang="en-US" dirty="0"/>
              <a:t>(</a:t>
            </a:r>
            <a:r>
              <a:rPr lang="en-US" altLang="en-US" i="1" dirty="0">
                <a:sym typeface="Symbol" panose="05050102010706020507" pitchFamily="18" charset="2"/>
              </a:rPr>
              <a:t></a:t>
            </a:r>
            <a:r>
              <a:rPr lang="en-US" altLang="en-US" i="1" baseline="-25000" dirty="0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) for each class are known, for </a:t>
            </a:r>
            <a:r>
              <a:rPr lang="en-US" altLang="en-US" i="1" dirty="0">
                <a:sym typeface="Symbol" panose="05050102010706020507" pitchFamily="18" charset="2"/>
              </a:rPr>
              <a:t>j = 1, …,C.</a:t>
            </a:r>
          </a:p>
          <a:p>
            <a:pPr lvl="1">
              <a:spcAft>
                <a:spcPts val="1200"/>
              </a:spcAft>
            </a:pPr>
            <a:r>
              <a:rPr lang="en-US" altLang="en-US" dirty="0">
                <a:sym typeface="Symbol" panose="05050102010706020507" pitchFamily="18" charset="2"/>
              </a:rPr>
              <a:t>The form of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b="1" dirty="0">
                <a:sym typeface="Symbol" panose="05050102010706020507" pitchFamily="18" charset="2"/>
              </a:rPr>
              <a:t>x</a:t>
            </a:r>
            <a:r>
              <a:rPr lang="en-US" altLang="en-US" i="1" dirty="0">
                <a:sym typeface="Symbol" panose="05050102010706020507" pitchFamily="18" charset="2"/>
              </a:rPr>
              <a:t> | </a:t>
            </a:r>
            <a:r>
              <a:rPr lang="en-US" altLang="en-US" i="1" baseline="-25000" dirty="0">
                <a:sym typeface="Symbol" panose="05050102010706020507" pitchFamily="18" charset="2"/>
              </a:rPr>
              <a:t>j</a:t>
            </a:r>
            <a:r>
              <a:rPr lang="en-US" altLang="en-US" i="1" dirty="0">
                <a:sym typeface="Symbol" panose="05050102010706020507" pitchFamily="18" charset="2"/>
              </a:rPr>
              <a:t>, </a:t>
            </a:r>
            <a:r>
              <a:rPr lang="en-US" altLang="en-US" b="1" dirty="0">
                <a:sym typeface="Symbol" panose="05050102010706020507" pitchFamily="18" charset="2"/>
              </a:rPr>
              <a:t></a:t>
            </a:r>
            <a:r>
              <a:rPr lang="en-US" altLang="en-US" i="1" baseline="-25000" dirty="0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j = 1, …,C</a:t>
            </a:r>
            <a:r>
              <a:rPr lang="en-US" altLang="en-US" dirty="0">
                <a:sym typeface="Symbol" panose="05050102010706020507" pitchFamily="18" charset="2"/>
              </a:rPr>
              <a:t>) are known.</a:t>
            </a:r>
          </a:p>
          <a:p>
            <a:pPr lvl="1">
              <a:spcAft>
                <a:spcPts val="1200"/>
              </a:spcAft>
            </a:pPr>
            <a:r>
              <a:rPr lang="en-US" altLang="en-US" dirty="0">
                <a:sym typeface="Symbol" panose="05050102010706020507" pitchFamily="18" charset="2"/>
              </a:rPr>
              <a:t>The </a:t>
            </a:r>
            <a:r>
              <a:rPr lang="en-US" altLang="en-US" i="1" dirty="0">
                <a:sym typeface="Symbol" panose="05050102010706020507" pitchFamily="18" charset="2"/>
              </a:rPr>
              <a:t>C</a:t>
            </a:r>
            <a:r>
              <a:rPr lang="en-US" altLang="en-US" dirty="0">
                <a:sym typeface="Symbol" panose="05050102010706020507" pitchFamily="18" charset="2"/>
              </a:rPr>
              <a:t> parameter vectors </a:t>
            </a:r>
            <a:r>
              <a:rPr lang="en-US" altLang="en-US" b="1" dirty="0">
                <a:sym typeface="Symbol" panose="05050102010706020507" pitchFamily="18" charset="2"/>
              </a:rPr>
              <a:t>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i="1" dirty="0">
                <a:sym typeface="Symbol" panose="05050102010706020507" pitchFamily="18" charset="2"/>
              </a:rPr>
              <a:t>, </a:t>
            </a:r>
            <a:r>
              <a:rPr lang="en-US" altLang="en-US" b="1" dirty="0">
                <a:sym typeface="Symbol" panose="05050102010706020507" pitchFamily="18" charset="2"/>
              </a:rPr>
              <a:t>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i="1" dirty="0">
                <a:sym typeface="Symbol" panose="05050102010706020507" pitchFamily="18" charset="2"/>
              </a:rPr>
              <a:t>, …, </a:t>
            </a:r>
            <a:r>
              <a:rPr lang="en-US" altLang="en-US" b="1" dirty="0">
                <a:sym typeface="Symbol" panose="05050102010706020507" pitchFamily="18" charset="2"/>
              </a:rPr>
              <a:t></a:t>
            </a:r>
            <a:r>
              <a:rPr lang="en-US" altLang="en-US" i="1" baseline="-25000" dirty="0">
                <a:sym typeface="Symbol" panose="05050102010706020507" pitchFamily="18" charset="2"/>
              </a:rPr>
              <a:t>C</a:t>
            </a:r>
            <a:r>
              <a:rPr lang="en-US" altLang="en-US" dirty="0">
                <a:sym typeface="Symbol" panose="05050102010706020507" pitchFamily="18" charset="2"/>
              </a:rPr>
              <a:t> are unknown.</a:t>
            </a:r>
          </a:p>
          <a:p>
            <a:pPr>
              <a:spcAft>
                <a:spcPts val="1200"/>
              </a:spcAft>
            </a:pPr>
            <a:r>
              <a:rPr lang="en-US" altLang="en-US" dirty="0"/>
              <a:t>Samples from this distribution are given, but the labels of the training samples are </a:t>
            </a:r>
            <a:r>
              <a:rPr lang="en-US" altLang="en-US" i="1" dirty="0"/>
              <a:t>unknown</a:t>
            </a:r>
            <a:r>
              <a:rPr lang="en-US" altLang="en-US" dirty="0"/>
              <a:t>.</a:t>
            </a:r>
          </a:p>
          <a:p>
            <a:pPr marL="0" indent="0">
              <a:spcAft>
                <a:spcPts val="1200"/>
              </a:spcAft>
              <a:buNone/>
            </a:pPr>
            <a:endParaRPr lang="en-US" altLang="en-US" b="0" dirty="0"/>
          </a:p>
          <a:p>
            <a:pPr marL="342900" lvl="1" indent="0">
              <a:buNone/>
            </a:pPr>
            <a:endParaRPr lang="en-US" altLang="en-US" b="0" dirty="0"/>
          </a:p>
          <a:p>
            <a:endParaRPr lang="en-US" altLang="en-US" b="0" dirty="0"/>
          </a:p>
          <a:p>
            <a:pPr marL="0" indent="0">
              <a:buNone/>
            </a:pPr>
            <a:endParaRPr lang="en-US" altLang="en-US" sz="3200" b="0" dirty="0"/>
          </a:p>
          <a:p>
            <a:pPr marL="0" indent="0" defTabSz="68580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15291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A Mixture-Density Model (cont’d)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0EBF3AB-5960-824A-BA35-E8AE89F3A0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3" y="1408590"/>
            <a:ext cx="8748971" cy="266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1200"/>
              </a:spcAft>
            </a:pPr>
            <a:r>
              <a:rPr lang="en-US" altLang="en-US" dirty="0"/>
              <a:t>What is the PDF of the unlabeled samples?</a:t>
            </a:r>
          </a:p>
          <a:p>
            <a:pPr>
              <a:spcAft>
                <a:spcPts val="1200"/>
              </a:spcAft>
            </a:pPr>
            <a:endParaRPr lang="en-US" altLang="en-US" dirty="0"/>
          </a:p>
          <a:p>
            <a:pPr marL="0" indent="0">
              <a:spcAft>
                <a:spcPts val="1200"/>
              </a:spcAft>
              <a:buNone/>
            </a:pPr>
            <a:endParaRPr lang="en-US" altLang="en-US" dirty="0"/>
          </a:p>
          <a:p>
            <a:pPr marL="0" indent="0">
              <a:spcAft>
                <a:spcPts val="1200"/>
              </a:spcAft>
              <a:buNone/>
            </a:pPr>
            <a:endParaRPr lang="en-US" altLang="en-US" dirty="0"/>
          </a:p>
          <a:p>
            <a:pPr>
              <a:spcAft>
                <a:spcPts val="1200"/>
              </a:spcAft>
            </a:pPr>
            <a:r>
              <a:rPr lang="en-US" altLang="en-US" dirty="0"/>
              <a:t>Can we learn </a:t>
            </a:r>
            <a:r>
              <a:rPr lang="en-US" altLang="en-US" dirty="0">
                <a:sym typeface="Symbol" panose="05050102010706020507" pitchFamily="18" charset="2"/>
              </a:rPr>
              <a:t></a:t>
            </a:r>
            <a:r>
              <a:rPr lang="en-US" altLang="en-US" dirty="0"/>
              <a:t> from unlabeled samples from this mixture density?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altLang="en-US" sz="2600" b="0" dirty="0"/>
              <a:t> </a:t>
            </a:r>
          </a:p>
          <a:p>
            <a:pPr marL="0" indent="0">
              <a:spcAft>
                <a:spcPts val="1200"/>
              </a:spcAft>
              <a:buNone/>
            </a:pPr>
            <a:endParaRPr lang="en-US" altLang="en-US" b="0" dirty="0"/>
          </a:p>
          <a:p>
            <a:pPr marL="342900" lvl="1" indent="0">
              <a:buNone/>
            </a:pPr>
            <a:endParaRPr lang="en-US" altLang="en-US" b="0" dirty="0"/>
          </a:p>
          <a:p>
            <a:endParaRPr lang="en-US" altLang="en-US" b="0" dirty="0"/>
          </a:p>
          <a:p>
            <a:pPr marL="0" indent="0">
              <a:buNone/>
            </a:pPr>
            <a:endParaRPr lang="en-US" altLang="en-US" sz="3200" b="0" dirty="0"/>
          </a:p>
          <a:p>
            <a:pPr marL="0" indent="0" defTabSz="685800">
              <a:buNone/>
            </a:pPr>
            <a:endParaRPr lang="en-US" altLang="en-US" dirty="0"/>
          </a:p>
        </p:txBody>
      </p:sp>
      <p:graphicFrame>
        <p:nvGraphicFramePr>
          <p:cNvPr id="4" name="Object 1">
            <a:extLst>
              <a:ext uri="{FF2B5EF4-FFF2-40B4-BE49-F238E27FC236}">
                <a16:creationId xmlns:a16="http://schemas.microsoft.com/office/drawing/2014/main" id="{62CA940F-767E-4949-A02D-091608BB1B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937898"/>
              </p:ext>
            </p:extLst>
          </p:nvPr>
        </p:nvGraphicFramePr>
        <p:xfrm>
          <a:off x="1301750" y="2093913"/>
          <a:ext cx="4402138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4" imgW="1930400" imgH="444500" progId="Equation.3">
                  <p:embed/>
                </p:oleObj>
              </mc:Choice>
              <mc:Fallback>
                <p:oleObj name="Equation" r:id="rId4" imgW="1930400" imgH="444500" progId="Equation.3">
                  <p:embed/>
                  <p:pic>
                    <p:nvPicPr>
                      <p:cNvPr id="4" name="Object 1">
                        <a:extLst>
                          <a:ext uri="{FF2B5EF4-FFF2-40B4-BE49-F238E27FC236}">
                            <a16:creationId xmlns:a16="http://schemas.microsoft.com/office/drawing/2014/main" id="{D135655B-F4B9-4103-8541-6DDE826744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0" y="2093913"/>
                        <a:ext cx="4402138" cy="99853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D84ECEDA-2448-3644-96FA-A53B7D308230}"/>
              </a:ext>
            </a:extLst>
          </p:cNvPr>
          <p:cNvSpPr/>
          <p:nvPr/>
        </p:nvSpPr>
        <p:spPr>
          <a:xfrm>
            <a:off x="1301750" y="3500718"/>
            <a:ext cx="34980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fontAlgn="auto">
              <a:spcAft>
                <a:spcPts val="1200"/>
              </a:spcAft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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(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</a:t>
            </a:r>
            <a:r>
              <a:rPr lang="en-US" altLang="en-US" sz="2400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</a:t>
            </a:r>
            <a:r>
              <a:rPr lang="en-US" altLang="en-US" sz="2400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 …,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</a:t>
            </a:r>
            <a:r>
              <a:rPr lang="en-US" altLang="en-US" sz="2400" i="1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329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Illustrating Mixture-Density Model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0EBF3AB-5960-824A-BA35-E8AE89F3A0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3" y="1408590"/>
            <a:ext cx="8748971" cy="266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1200"/>
              </a:spcAft>
            </a:pPr>
            <a:r>
              <a:rPr lang="en-US" altLang="en-US" dirty="0"/>
              <a:t>An example: with the assumption of 4 classes</a:t>
            </a:r>
            <a:endParaRPr lang="en-US" altLang="en-US" sz="2400" dirty="0"/>
          </a:p>
          <a:p>
            <a:pPr marL="0" indent="0">
              <a:spcAft>
                <a:spcPts val="1200"/>
              </a:spcAft>
              <a:buNone/>
            </a:pPr>
            <a:r>
              <a:rPr lang="en-US" altLang="en-US" sz="2600" b="0" dirty="0"/>
              <a:t> </a:t>
            </a:r>
          </a:p>
          <a:p>
            <a:pPr marL="0" indent="0">
              <a:spcAft>
                <a:spcPts val="1200"/>
              </a:spcAft>
              <a:buNone/>
            </a:pPr>
            <a:endParaRPr lang="en-US" altLang="en-US" b="0" dirty="0"/>
          </a:p>
          <a:p>
            <a:pPr marL="342900" lvl="1" indent="0">
              <a:buNone/>
            </a:pPr>
            <a:endParaRPr lang="en-US" altLang="en-US" b="0" dirty="0"/>
          </a:p>
          <a:p>
            <a:endParaRPr lang="en-US" altLang="en-US" b="0" dirty="0"/>
          </a:p>
          <a:p>
            <a:pPr marL="0" indent="0">
              <a:buNone/>
            </a:pPr>
            <a:endParaRPr lang="en-US" altLang="en-US" sz="3200" b="0" dirty="0"/>
          </a:p>
          <a:p>
            <a:pPr marL="0" indent="0" defTabSz="685800">
              <a:buNone/>
            </a:pPr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A89D1E-9C40-3D4B-912C-415B8AEAC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44" y="2952403"/>
            <a:ext cx="4312456" cy="35065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BB0D48-E57A-4745-A07D-E411B9C43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098" y="2952403"/>
            <a:ext cx="4312456" cy="350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581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Illustrating Mixture-Density Model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0EBF3AB-5960-824A-BA35-E8AE89F3A0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3" y="1408590"/>
            <a:ext cx="8748971" cy="266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1200"/>
              </a:spcAft>
            </a:pPr>
            <a:r>
              <a:rPr lang="en-US" altLang="en-US" dirty="0"/>
              <a:t>An example: with the assumption of 2 classes</a:t>
            </a:r>
            <a:endParaRPr lang="en-US" altLang="en-US" sz="2400" dirty="0"/>
          </a:p>
          <a:p>
            <a:pPr marL="0" indent="0">
              <a:spcAft>
                <a:spcPts val="1200"/>
              </a:spcAft>
              <a:buNone/>
            </a:pPr>
            <a:r>
              <a:rPr lang="en-US" altLang="en-US" sz="2600" b="0" dirty="0"/>
              <a:t> </a:t>
            </a:r>
          </a:p>
          <a:p>
            <a:pPr marL="0" indent="0">
              <a:spcAft>
                <a:spcPts val="1200"/>
              </a:spcAft>
              <a:buNone/>
            </a:pPr>
            <a:endParaRPr lang="en-US" altLang="en-US" b="0" dirty="0"/>
          </a:p>
          <a:p>
            <a:pPr marL="342900" lvl="1" indent="0">
              <a:buNone/>
            </a:pPr>
            <a:endParaRPr lang="en-US" altLang="en-US" b="0" dirty="0"/>
          </a:p>
          <a:p>
            <a:endParaRPr lang="en-US" altLang="en-US" b="0" dirty="0"/>
          </a:p>
          <a:p>
            <a:pPr marL="0" indent="0">
              <a:buNone/>
            </a:pPr>
            <a:endParaRPr lang="en-US" altLang="en-US" sz="3200" b="0" dirty="0"/>
          </a:p>
          <a:p>
            <a:pPr marL="0" indent="0" defTabSz="685800">
              <a:buNone/>
            </a:pPr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A89D1E-9C40-3D4B-912C-415B8AEAC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44" y="2952403"/>
            <a:ext cx="4312456" cy="35065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BB0D48-E57A-4745-A07D-E411B9C43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098" y="2952403"/>
            <a:ext cx="4312456" cy="350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07136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31792</TotalTime>
  <Words>1348</Words>
  <Application>Microsoft Macintosh PowerPoint</Application>
  <PresentationFormat>On-screen Show (4:3)</PresentationFormat>
  <Paragraphs>435</Paragraphs>
  <Slides>37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9" baseType="lpstr">
      <vt:lpstr>Akzidenz Grotesk BE Bold</vt:lpstr>
      <vt:lpstr>Akzidenz Grotesk BE XBdCn</vt:lpstr>
      <vt:lpstr>Akzidenz-Grotesk Pro Light</vt:lpstr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Custom Design</vt:lpstr>
      <vt:lpstr>Equation</vt:lpstr>
      <vt:lpstr>PowerPoint Presentation</vt:lpstr>
      <vt:lpstr>Objective</vt:lpstr>
      <vt:lpstr>Learning from Unlabeled Data</vt:lpstr>
      <vt:lpstr>An Example</vt:lpstr>
      <vt:lpstr>Another Example</vt:lpstr>
      <vt:lpstr>A Mixture-Density Model</vt:lpstr>
      <vt:lpstr>A Mixture-Density Model (cont’d)</vt:lpstr>
      <vt:lpstr>Illustrating Mixture-Density Model</vt:lpstr>
      <vt:lpstr>Illustrating Mixture-Density Model</vt:lpstr>
      <vt:lpstr>The Question of Identifiability</vt:lpstr>
      <vt:lpstr>PowerPoint Presentation</vt:lpstr>
      <vt:lpstr>PowerPoint Presentation</vt:lpstr>
      <vt:lpstr>Objective</vt:lpstr>
      <vt:lpstr>The Gaussian Mixture Models</vt:lpstr>
      <vt:lpstr>If We Do Have Labels…</vt:lpstr>
      <vt:lpstr>Unsupervised Case</vt:lpstr>
      <vt:lpstr>Unsupervised Case (cont’d)</vt:lpstr>
      <vt:lpstr>PowerPoint Presentation</vt:lpstr>
      <vt:lpstr>PowerPoint Presentation</vt:lpstr>
      <vt:lpstr>Objective</vt:lpstr>
      <vt:lpstr>Finding the Clusters/Groupings of the Samples</vt:lpstr>
      <vt:lpstr>More on Similarity Measures</vt:lpstr>
      <vt:lpstr>More on Similarity Measures (cont’d)</vt:lpstr>
      <vt:lpstr>Clustering as Optimization</vt:lpstr>
      <vt:lpstr>Clustering as Optimization (cont’d)</vt:lpstr>
      <vt:lpstr>k-Means Clustering</vt:lpstr>
      <vt:lpstr>The Basic k-Means Algorithm</vt:lpstr>
      <vt:lpstr>Illustrating the Algorithm</vt:lpstr>
      <vt:lpstr>PowerPoint Presentation</vt:lpstr>
      <vt:lpstr>PowerPoint Presentation</vt:lpstr>
      <vt:lpstr>Objective</vt:lpstr>
      <vt:lpstr>Properties of the k-Means Algorithm</vt:lpstr>
      <vt:lpstr>Another Example</vt:lpstr>
      <vt:lpstr>A Few Common “Tricks”</vt:lpstr>
      <vt:lpstr>Other Variants of Basic k-Means</vt:lpstr>
      <vt:lpstr>The Question of Choosing k</vt:lpstr>
      <vt:lpstr>PowerPoint Presentation</vt:lpstr>
    </vt:vector>
  </TitlesOfParts>
  <Company>EdPlus at ASU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 Carranza</dc:creator>
  <cp:lastModifiedBy>Dee Mullins</cp:lastModifiedBy>
  <cp:revision>463</cp:revision>
  <cp:lastPrinted>2019-06-26T21:54:34Z</cp:lastPrinted>
  <dcterms:created xsi:type="dcterms:W3CDTF">2016-12-13T22:43:21Z</dcterms:created>
  <dcterms:modified xsi:type="dcterms:W3CDTF">2019-07-17T23:11:54Z</dcterms:modified>
</cp:coreProperties>
</file>