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5820"/>
  </p:normalViewPr>
  <p:slideViewPr>
    <p:cSldViewPr snapToGrid="0">
      <p:cViewPr varScale="1">
        <p:scale>
          <a:sx n="131" d="100"/>
          <a:sy n="131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2B69-B5CE-D8FC-0C10-E15B17C2C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Few Shot Learning for TCR-Epitope Binding Affinity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231FE-60DD-0D66-4568-15D5508EA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Ajay Kannan</a:t>
            </a:r>
          </a:p>
        </p:txBody>
      </p:sp>
    </p:spTree>
    <p:extLst>
      <p:ext uri="{BB962C8B-B14F-4D97-AF65-F5344CB8AC3E}">
        <p14:creationId xmlns:p14="http://schemas.microsoft.com/office/powerpoint/2010/main" val="427599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D6CC-2221-7483-98B3-FFAF391D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7375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- 1:1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E120-90DF-CC4C-F67E-41D3FAC3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2469"/>
            <a:ext cx="10178322" cy="438712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Train - Number of data points in the dataset: 500K positive pairs and 500K negative pairs (total 1M pairs)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Ratio of positive to negative pairs: 1:1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Positive - mutually inclusive data with respect to epitope and a positive binding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Helvetica Neue" panose="02000503000000020004" pitchFamily="2" charset="0"/>
              </a:rPr>
              <a:t>Negative - Mutually exclusive data with respect to epitope (epitope 1 != epitome 2) and negative binding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Data augmentation techniques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Siamese network with L1-norm loss and cross-entropy loss</a:t>
            </a:r>
          </a:p>
        </p:txBody>
      </p:sp>
    </p:spTree>
    <p:extLst>
      <p:ext uri="{BB962C8B-B14F-4D97-AF65-F5344CB8AC3E}">
        <p14:creationId xmlns:p14="http://schemas.microsoft.com/office/powerpoint/2010/main" val="120457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5A54-74EE-CB80-B1E8-376A6E6A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324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Experimental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46B5-1AE3-8297-BED2-46BEB897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0939"/>
            <a:ext cx="10178322" cy="441865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Number of pairs used for training, validation, and testing: 100,000 pairs for training and 10,000 pairs each for validation and testing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For running it laptop, train 18K pairs; validation 2K pairs; test 2K pairs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Different positive to negative ratios tested: 1:20, 1:8, and 1:1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Evaluation metric used: testing accuracy, F1, precision and recall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DDB6-F803-E81A-6B49-9D8BABE2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273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1956-0D44-3A0B-88AB-91212BCC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87063"/>
            <a:ext cx="10178322" cy="429253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Testing accuracy achieved with different ratios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Efficiency achieved with 1:1 ratio for full dataset and less data - 100K pairs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Graph of validation accuracy </a:t>
            </a:r>
          </a:p>
          <a:p>
            <a:r>
              <a:rPr lang="en-IN" dirty="0">
                <a:solidFill>
                  <a:srgbClr val="374151"/>
                </a:solidFill>
                <a:latin typeface="Söhne"/>
              </a:rPr>
              <a:t>Left: Training accuracy; Right: Validation Accuracy</a:t>
            </a:r>
          </a:p>
          <a:p>
            <a:endParaRPr lang="en-IN" dirty="0"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3DC8460-360D-C8E4-E295-78FD13B7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90" y="3359646"/>
            <a:ext cx="4124325" cy="3252156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8F6BFFE-B15B-5DDF-DC64-50769AF07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04" y="3359646"/>
            <a:ext cx="3895701" cy="31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601-AD98-CF83-13F9-31A21F3F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5284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Epitope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F2DB-8536-3F2B-A32D-C5461887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166"/>
            <a:ext cx="10178322" cy="418742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Number of epitopes in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Selection of 5 most common epitopes for the split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Seed used for the split - 50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Number of pairs used for training, validation, and testing for the epitope split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SAMPLE - Train: 20K pairs, Test: 2K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Whole dataset – Train: Test – 1M: 200K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C1C5-73CA-8C70-867A-8A23D3E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Results for 5 Epitope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EA43-AF3A-BD74-258A-3525CDE6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6249"/>
            <a:ext cx="10178322" cy="410334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Testing accuracy achieved for each epitope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Comparison of testing accuracy for the full dataset and the epitope split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Graph of validation accuracy for the epitope split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Sample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Creation of a sample dataset for testing locally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Size of the sample dataset: </a:t>
            </a:r>
          </a:p>
          <a:p>
            <a:pPr lvl="2"/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Train - 20K pairs</a:t>
            </a:r>
          </a:p>
          <a:p>
            <a:pPr lvl="2"/>
            <a:r>
              <a:rPr lang="en-IN" sz="1800" dirty="0">
                <a:solidFill>
                  <a:srgbClr val="374151"/>
                </a:solidFill>
                <a:latin typeface="Söhne"/>
              </a:rPr>
              <a:t>Test – 2K pairs</a:t>
            </a:r>
            <a:endParaRPr lang="en-IN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B0666FD-E0EA-AE01-AEE7-882E9EA0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911" y="1361089"/>
            <a:ext cx="3607054" cy="2690211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8C234BB-D1E5-6551-47E4-7720E5F3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13" y="4531050"/>
            <a:ext cx="4764287" cy="176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DD13-8668-5404-05A5-B1747537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7325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Epitope Split 3-2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53C3-4914-4F8C-223A-0DBDF170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8593"/>
            <a:ext cx="10178322" cy="426099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Number of epitopes in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Selection of 5 most common epitopes for the split.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But the most abundant epitopes are split as Training: Test – 3:2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The rest are the same</a:t>
            </a:r>
            <a:endParaRPr lang="en-IN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Seed used for the split - 50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Number of pairs used for training, validation, and testing for the epitope split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SAMPLE - Train: 20K pairs, Test: 2K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74151"/>
                </a:solidFill>
                <a:latin typeface="Söhne"/>
              </a:rPr>
              <a:t>Whole dataset – Train: Test – 1M: 200K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4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C1C5-73CA-8C70-867A-8A23D3EA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36815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Results for 3-2 Epitope Split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EA43-AF3A-BD74-258A-3525CDE6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6249"/>
            <a:ext cx="10178322" cy="410334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Testing accuracy achieved for each epitope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Comparison of testing accuracy for the full dataset and the epitope split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Graph of validation accuracy for the epitope split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Sample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Creation of a sample dataset for testing locally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Size of the sample dataset: </a:t>
            </a:r>
          </a:p>
          <a:p>
            <a:pPr lvl="2"/>
            <a:r>
              <a:rPr lang="en-IN" sz="1800" b="0" i="0" dirty="0">
                <a:solidFill>
                  <a:srgbClr val="374151"/>
                </a:solidFill>
                <a:effectLst/>
                <a:latin typeface="Söhne"/>
              </a:rPr>
              <a:t>Train - 20K pairs</a:t>
            </a:r>
          </a:p>
          <a:p>
            <a:pPr lvl="2"/>
            <a:r>
              <a:rPr lang="en-IN" sz="1800" dirty="0">
                <a:solidFill>
                  <a:srgbClr val="374151"/>
                </a:solidFill>
                <a:latin typeface="Söhne"/>
              </a:rPr>
              <a:t>Test – 2K pairs </a:t>
            </a:r>
            <a:endParaRPr lang="en-IN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826811-2B88-423B-4B8B-4A83452C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48" y="1453439"/>
            <a:ext cx="3456315" cy="266596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8524476-FAA8-0DAA-54BC-7293E6BA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28" y="4442212"/>
            <a:ext cx="5351983" cy="21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7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20CB-E6A7-4707-2FD6-D90E41DF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4E80-61E5-B33E-93C1-395DB960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48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1661</TotalTime>
  <Words>440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Helvetica Neue</vt:lpstr>
      <vt:lpstr>Impact</vt:lpstr>
      <vt:lpstr>Söhne</vt:lpstr>
      <vt:lpstr>Badge</vt:lpstr>
      <vt:lpstr>Few Shot Learning for TCR-Epitope Binding Affinity Prediction</vt:lpstr>
      <vt:lpstr>Dataset - 1:1</vt:lpstr>
      <vt:lpstr>Experimental Setup</vt:lpstr>
      <vt:lpstr>Results</vt:lpstr>
      <vt:lpstr>Epitope Split</vt:lpstr>
      <vt:lpstr>Results for 5 Epitope Split</vt:lpstr>
      <vt:lpstr>Epitope Split 3-2</vt:lpstr>
      <vt:lpstr>Results for 3-2 Epitope Split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Few Shot Learning for TCR-Epitope Binding Affinity Prediction</dc:title>
  <dc:creator>Ajay Kannan (Student)</dc:creator>
  <cp:lastModifiedBy>Ajay Kannan (Student)</cp:lastModifiedBy>
  <cp:revision>6</cp:revision>
  <dcterms:created xsi:type="dcterms:W3CDTF">2023-03-23T17:49:37Z</dcterms:created>
  <dcterms:modified xsi:type="dcterms:W3CDTF">2023-03-25T20:43:40Z</dcterms:modified>
</cp:coreProperties>
</file>