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3982C-C7FF-45D5-BBC4-B31E67332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73EC7A-18E2-48CA-AABA-C6138B74B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F637D-57C1-428A-A636-376C6F006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D8F7-0ECB-4119-90A4-4544182D7F77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1A537-C222-4BEF-804C-B75AD144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2CEC0-1923-40CB-AC78-53AB11204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71F32-A569-4E47-A8AC-CB05D35BC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75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7EE6E-C6A6-4E5D-A6A3-0F29485B0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0F3D1-1EEC-4922-9BD2-0A3382683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587E2-5C67-4819-B30A-B4DF8A0F2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D8F7-0ECB-4119-90A4-4544182D7F77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3026E-6BE2-4A75-A4CD-E17D3288F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F8E30-576F-4E14-A03B-6BF5F145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71F32-A569-4E47-A8AC-CB05D35BC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02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D7BD08-82B1-4207-A06D-EBDCA9DB4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72735F-DC5C-4B63-BFE4-687A64702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863C5-82E5-4D26-8FEC-97C4772ED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D8F7-0ECB-4119-90A4-4544182D7F77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C8C6B-51F3-463F-8593-21A8FA5D5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3019A-0C11-4655-83D5-38B4B353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71F32-A569-4E47-A8AC-CB05D35BC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84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75BF7-74BD-4F49-8C04-78BFB4CA5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7BECE-C639-47EA-8DBC-77FC07781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646D8-5B5B-471C-94D6-9C6CD70A5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D8F7-0ECB-4119-90A4-4544182D7F77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EA8BF-53BD-4262-AFA2-FE1127DA1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B5854-378A-4D5B-851C-C63A8E806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71F32-A569-4E47-A8AC-CB05D35BC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32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A0D65-5D4A-4363-A150-F7695E86C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32061-5146-423B-B1D9-24892F462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2BC70-7F58-4B65-99D5-1FFC2E3DD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D8F7-0ECB-4119-90A4-4544182D7F77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68C5B-1A07-4CB9-AF1B-607012860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E8131-0A14-4CF6-BDC7-01D2A5AFC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71F32-A569-4E47-A8AC-CB05D35BC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2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FC2E-4310-40C4-82C0-495DA43F6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DEEF5-4213-45D1-AD7D-9BE5C910D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9334B7-CCC7-4070-82AF-E8268E792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05F21-6E12-4AC7-9D0C-B436BBA48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D8F7-0ECB-4119-90A4-4544182D7F77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8991B-B901-46BA-AD2A-573C879AB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65221-7DD8-429F-8F13-3928B27D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71F32-A569-4E47-A8AC-CB05D35BC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1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5A3B3-655F-479D-893F-D64BE8A94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03786-478C-41A4-803E-52845EA3F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0834-4C95-4B9B-B710-B08B4421A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5C4A7D-496C-4F2B-A131-5BF02A528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1FEDB8-5F6A-48F1-9633-E17D77E9AE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19A016-19E2-4355-B776-3490134C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D8F7-0ECB-4119-90A4-4544182D7F77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B1489-16A6-47FD-A001-52A33678F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1C3487-19F4-4376-B10E-F76338FDC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71F32-A569-4E47-A8AC-CB05D35BC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3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519E4-3BDA-42FF-A5BA-618A8C6C5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8800B4-F9C1-4478-9F27-0129BE677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D8F7-0ECB-4119-90A4-4544182D7F77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AAD856-2774-4C41-BCA0-A41FC226D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ED727-4AC5-4A77-9EBE-027F7234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71F32-A569-4E47-A8AC-CB05D35BC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70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AE3B80-6BEC-4902-8F87-42022CF98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D8F7-0ECB-4119-90A4-4544182D7F77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D5C8C6-5A85-4A42-BD36-EFCF01361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E3576-134C-4931-93A6-A6F7BB4FD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71F32-A569-4E47-A8AC-CB05D35BC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0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5EDB4-D5AF-4A80-9709-10741799A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98BDE-20B5-4625-A444-BCF4B7D94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014DF8-782F-4EEF-BB16-C2D653811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2B1B1-3C7F-4F72-B124-00BADA513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D8F7-0ECB-4119-90A4-4544182D7F77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3062C-F154-493F-8C67-AC491AED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8D3BD-E761-411F-A604-E0CAB63FB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71F32-A569-4E47-A8AC-CB05D35BC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83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6002-C83F-4488-8A48-50CCA110C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329CD8-93C3-4560-A65C-E9774A38BF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B6D72-A4BE-4A87-885B-7A20EEEE9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48858-0C7B-4584-8681-C2988ED48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D8F7-0ECB-4119-90A4-4544182D7F77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2619E1-03BA-4249-B9F9-4EFDF45A7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FF13B-F925-4FDE-AD26-ED0C687F1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71F32-A569-4E47-A8AC-CB05D35BC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9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33EE0A-15F8-4BCE-BB20-C2B1D2030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EA509-8E11-4179-BDCF-D0C69ED95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1931B-3CC2-4D73-9723-D9C72F56D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0D8F7-0ECB-4119-90A4-4544182D7F77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D55B9-177B-4D0E-8483-63B740E62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6F4A4-7812-485D-8F11-31DD864F9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71F32-A569-4E47-A8AC-CB05D35BC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19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1895CC-60F5-4A71-9C01-A56E1CE62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871537"/>
            <a:ext cx="1059180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84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1D3587-FC86-42FD-8F2D-2C9BA8E98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681037"/>
            <a:ext cx="1042035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441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151729-1071-4899-990D-F47AFA04C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609600"/>
            <a:ext cx="107442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955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7EB41B-B2CB-4357-A6B7-825DF46BB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808915"/>
            <a:ext cx="1043940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11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F124E0-59F5-4DBA-AD00-2F0CCD3DA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823912"/>
            <a:ext cx="1013460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633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E57C74-BF46-463D-B5A0-566F4BC6E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700087"/>
            <a:ext cx="10487025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725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97E77F-4473-4C44-AE6A-E4FE152BF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681037"/>
            <a:ext cx="1027747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214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463238-3EF5-48E5-831A-DCCC314EE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957262"/>
            <a:ext cx="1035367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526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2750D1-4653-44A6-96D0-FB61E1964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12" y="1323975"/>
            <a:ext cx="795337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00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BB3AD3-AD2B-433B-A459-BD046FE85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2" y="857250"/>
            <a:ext cx="97821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236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A5B8A6-84CE-4FBC-A0EC-EBF3C4DC6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7" y="771525"/>
            <a:ext cx="930592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962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9C1648-DA34-424E-95AA-8E1E93EB2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885825"/>
            <a:ext cx="962977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063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AJAY V</dc:creator>
  <cp:lastModifiedBy>AJAY V</cp:lastModifiedBy>
  <cp:revision>18</cp:revision>
  <dcterms:created xsi:type="dcterms:W3CDTF">2019-05-22T15:15:09Z</dcterms:created>
  <dcterms:modified xsi:type="dcterms:W3CDTF">2019-05-22T16:50:13Z</dcterms:modified>
</cp:coreProperties>
</file>