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868B-F5FD-4406-B35E-1FD1FFA8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7EC43-7EB0-4BCD-82E3-CD3124B31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A6D0D-4D79-49E9-AB21-4635F546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A4E6-36BF-4733-B4DD-705B693EB3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5E072-C54C-46E3-9758-723E5CCB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73F8-A4DB-46AB-A945-6A0FD322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726-531E-458E-9DF5-A6DCB8FC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0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4FBC-8E97-487F-A88A-AE7328EC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F5BDB-9852-4738-B191-7E669C2BE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9F3E-4D06-49D5-ACE1-6A316424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A4E6-36BF-4733-B4DD-705B693EB3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7D451-0EAD-42FF-B7AE-569A387A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81EBB-B285-49FF-977F-B8DF3DAC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726-531E-458E-9DF5-A6DCB8FC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4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40621-02F8-46F1-BB16-C76C3D016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9032C-A87B-4566-A99E-70DBEE50D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826B-A8F5-45D8-82BD-52C7C191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A4E6-36BF-4733-B4DD-705B693EB3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D230F-31E9-45CF-8ABA-9585FCF7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0E8A-3B49-4D70-88B1-353ED2CB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726-531E-458E-9DF5-A6DCB8FC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4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2398-CA56-43BA-BEDC-339ED21C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8881-10FC-47C8-AFF3-16E031E28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8F5A-B88E-4890-AD1C-CAFC99C1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A4E6-36BF-4733-B4DD-705B693EB3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E5C6-9E05-4548-B044-CDD99BB8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EF8B2-F9AA-4AC6-9C9A-317A4B16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726-531E-458E-9DF5-A6DCB8FC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4EF5-3C54-4ED9-B7CD-A8FC44A7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D4B55-FB26-46F5-8FE5-518B882F5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1F0-0394-4C61-BC69-AC3E7965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A4E6-36BF-4733-B4DD-705B693EB3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E342-6293-4C57-9659-98501805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18474-34A8-41E1-ADD5-63998AD1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726-531E-458E-9DF5-A6DCB8FC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8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21E8-F241-436C-B61B-97927CE1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4AB5-CCA8-4652-B09F-D5F4F2494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2B040-DE03-4ED3-A014-8629B649D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A4047-EB36-4F0A-9672-F9783D22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A4E6-36BF-4733-B4DD-705B693EB3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05386-28ED-4A77-994F-B6AB2463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98FDB-E04B-4A40-9B1F-FF2BB56E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726-531E-458E-9DF5-A6DCB8FC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3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715F-9540-4EDB-8E45-FD37CC4B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3F183-7A4F-4F84-9A1E-331AC3C90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1D7D1-383B-428D-A670-25DEC72A3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39B7E-8F2C-4242-9591-1D8F0E00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A9A54-9BFB-4F88-894B-3AAFA3F06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21493-6759-452C-A0CD-F509B771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A4E6-36BF-4733-B4DD-705B693EB3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BF5D6-259C-450D-AB1B-B27EB011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91F43-E8C7-46E9-9BC1-4655C58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726-531E-458E-9DF5-A6DCB8FC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6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6FA5-2977-45F5-941C-0645E726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A6204-1FCC-4887-94D8-C98A48B2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A4E6-36BF-4733-B4DD-705B693EB3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21E0-D53D-4F8C-95CD-7357407C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11A57-6448-4027-B338-0EDC8326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726-531E-458E-9DF5-A6DCB8FC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724FC-D578-418F-A9DB-3B870338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A4E6-36BF-4733-B4DD-705B693EB3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29EE8-018B-4BEE-B434-A072C48B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F9D37-3877-4BA8-A252-97549247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726-531E-458E-9DF5-A6DCB8FC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8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F88D-560A-40C2-9C20-D68850C6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A552-414E-49CD-A2AA-FBC91579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85BCE-C9AE-4536-BCCF-8D56910CB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DD1DB-D279-4C55-9AC9-4EB2A1A3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A4E6-36BF-4733-B4DD-705B693EB3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1E7B8-5551-45F0-BB04-C460CE59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461B0-9066-43D9-A8EF-46B9A4CD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726-531E-458E-9DF5-A6DCB8FC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BC1A-1DAF-49B2-88AF-DD6F867D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896C4-B129-42A6-BF70-68296ECE0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B0AC7-F589-41A2-B57F-BCCFC8135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802FD-3E49-4D3C-B67B-0FBF9E2A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A4E6-36BF-4733-B4DD-705B693EB3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990EB-93DD-48F7-BF7F-D936A3B6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F88A1-98BF-4378-9CB8-84572D8A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726-531E-458E-9DF5-A6DCB8FC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16BDF-7A1B-4386-A124-4D05508F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CD82B-6646-41B1-9B3A-57380F9FC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CEBE-54BB-45CE-9A18-480B8D163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A4E6-36BF-4733-B4DD-705B693EB3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904C-27FF-4318-9E74-F0C82297C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0817-CEC4-4B6D-B3C2-7C3188CC9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2D726-531E-458E-9DF5-A6DCB8FC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78A1D2-EC22-49DA-91B9-BB0F2CE6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35" y="382137"/>
            <a:ext cx="10552929" cy="57593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D9115E-48EB-44C4-A439-F417FE0A6754}"/>
              </a:ext>
            </a:extLst>
          </p:cNvPr>
          <p:cNvSpPr/>
          <p:nvPr/>
        </p:nvSpPr>
        <p:spPr>
          <a:xfrm>
            <a:off x="8843749" y="382137"/>
            <a:ext cx="2402006" cy="436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2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9AD4BA-F3F0-45B2-A0BE-EED0D4501D02}"/>
              </a:ext>
            </a:extLst>
          </p:cNvPr>
          <p:cNvSpPr/>
          <p:nvPr/>
        </p:nvSpPr>
        <p:spPr>
          <a:xfrm>
            <a:off x="1314735" y="352526"/>
            <a:ext cx="75836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main(){</a:t>
            </a:r>
          </a:p>
          <a:p>
            <a:r>
              <a:rPr lang="en-US" dirty="0"/>
              <a:t>int a=5;</a:t>
            </a:r>
          </a:p>
          <a:p>
            <a:r>
              <a:rPr lang="en-US" dirty="0"/>
              <a:t>int c = ++a + a++ + a++;</a:t>
            </a:r>
          </a:p>
          <a:p>
            <a:r>
              <a:rPr lang="en-US" dirty="0" err="1"/>
              <a:t>printf</a:t>
            </a:r>
            <a:r>
              <a:rPr lang="en-US" dirty="0"/>
              <a:t>("\n   %</a:t>
            </a:r>
            <a:r>
              <a:rPr lang="en-US" dirty="0" err="1"/>
              <a:t>d",c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CEB6E-A5B3-4D9B-808E-EA15B907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35" y="2668492"/>
            <a:ext cx="1390184" cy="6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0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F1F8BA-3506-441B-913C-310FEAADE78D}"/>
              </a:ext>
            </a:extLst>
          </p:cNvPr>
          <p:cNvSpPr/>
          <p:nvPr/>
        </p:nvSpPr>
        <p:spPr>
          <a:xfrm>
            <a:off x="468574" y="516300"/>
            <a:ext cx="67374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main(){</a:t>
            </a:r>
          </a:p>
          <a:p>
            <a:r>
              <a:rPr lang="en-US" dirty="0"/>
              <a:t>int a=5;</a:t>
            </a:r>
          </a:p>
          <a:p>
            <a:r>
              <a:rPr lang="en-US" dirty="0"/>
              <a:t>int c = a++ + ++a + a++;</a:t>
            </a:r>
          </a:p>
          <a:p>
            <a:r>
              <a:rPr lang="en-US" dirty="0" err="1"/>
              <a:t>printf</a:t>
            </a:r>
            <a:r>
              <a:rPr lang="en-US" dirty="0"/>
              <a:t>("\n   %</a:t>
            </a:r>
            <a:r>
              <a:rPr lang="en-US" dirty="0" err="1"/>
              <a:t>d",c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5C1B5F-9690-440D-B1D1-8ED45B3E5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74" y="2865121"/>
            <a:ext cx="1500140" cy="710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3124E3-677F-4631-91E8-76E3D8FAD149}"/>
              </a:ext>
            </a:extLst>
          </p:cNvPr>
          <p:cNvSpPr txBox="1"/>
          <p:nvPr/>
        </p:nvSpPr>
        <p:spPr>
          <a:xfrm>
            <a:off x="955343" y="4380931"/>
            <a:ext cx="7375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the first operator is a++ , so normal </a:t>
            </a:r>
            <a:r>
              <a:rPr lang="en-US" dirty="0" err="1"/>
              <a:t>increament</a:t>
            </a:r>
            <a:r>
              <a:rPr lang="en-US" dirty="0"/>
              <a:t> operation can be done</a:t>
            </a:r>
          </a:p>
          <a:p>
            <a:r>
              <a:rPr lang="en-US" dirty="0"/>
              <a:t>C = 5 + 7 + 7</a:t>
            </a:r>
          </a:p>
        </p:txBody>
      </p:sp>
    </p:spTree>
    <p:extLst>
      <p:ext uri="{BB962C8B-B14F-4D97-AF65-F5344CB8AC3E}">
        <p14:creationId xmlns:p14="http://schemas.microsoft.com/office/powerpoint/2010/main" val="24214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80A47C-7432-4FB2-88DD-5F9BDF6748B6}"/>
              </a:ext>
            </a:extLst>
          </p:cNvPr>
          <p:cNvSpPr/>
          <p:nvPr/>
        </p:nvSpPr>
        <p:spPr>
          <a:xfrm>
            <a:off x="2215487" y="80694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main(){</a:t>
            </a:r>
          </a:p>
          <a:p>
            <a:r>
              <a:rPr lang="en-US" dirty="0" err="1"/>
              <a:t>printf</a:t>
            </a:r>
            <a:r>
              <a:rPr lang="en-US" dirty="0"/>
              <a:t>("%d",</a:t>
            </a:r>
            <a:r>
              <a:rPr lang="en-US" dirty="0" err="1"/>
              <a:t>printf</a:t>
            </a:r>
            <a:r>
              <a:rPr lang="en-US" dirty="0"/>
              <a:t>("hello"));</a:t>
            </a:r>
          </a:p>
          <a:p>
            <a:r>
              <a:rPr lang="en-US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777A6-E255-4747-86F5-5B336251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487" y="3178684"/>
            <a:ext cx="1973079" cy="5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7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C0EEED-C8F6-4CCA-9E30-A3047F97ECFE}"/>
              </a:ext>
            </a:extLst>
          </p:cNvPr>
          <p:cNvSpPr/>
          <p:nvPr/>
        </p:nvSpPr>
        <p:spPr>
          <a:xfrm>
            <a:off x="764275" y="259308"/>
            <a:ext cx="67283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"</a:t>
            </a:r>
            <a:r>
              <a:rPr lang="en-US" dirty="0" err="1"/>
              <a:t>stdio.h</a:t>
            </a:r>
            <a:r>
              <a:rPr lang="en-US" dirty="0"/>
              <a:t>"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int x, y = 5, z = 5;</a:t>
            </a:r>
          </a:p>
          <a:p>
            <a:r>
              <a:rPr lang="en-US" dirty="0"/>
              <a:t>  x = y == z;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t%d</a:t>
            </a:r>
            <a:r>
              <a:rPr lang="en-US" dirty="0"/>
              <a:t>", x);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41D04-8C36-4FC4-971D-FB4769EE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7" y="3498245"/>
            <a:ext cx="1342029" cy="12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1192EC-85D9-4870-B96E-27F39701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52" y="0"/>
            <a:ext cx="4421875" cy="3814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7BC411-6D19-4502-88DD-5A4246CDA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52" y="4292364"/>
            <a:ext cx="3358305" cy="6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5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8BF7F7-07F2-48AD-BD54-79E5B1A69534}"/>
              </a:ext>
            </a:extLst>
          </p:cNvPr>
          <p:cNvSpPr/>
          <p:nvPr/>
        </p:nvSpPr>
        <p:spPr>
          <a:xfrm>
            <a:off x="1596788" y="176452"/>
            <a:ext cx="6769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=1,2,3;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9268F-4680-456D-A492-360F6F6C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88" y="4010735"/>
            <a:ext cx="1681235" cy="11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C6AE8E-E7BF-4B52-A99B-4E371798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84" y="0"/>
            <a:ext cx="4135272" cy="48837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104C46-9A24-40C0-A69D-4472BDB7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299" y="4883738"/>
            <a:ext cx="1066588" cy="103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26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DA4642-D082-471C-B602-56383BCE8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71248" cy="23245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F65B88-A4C6-409B-8365-C56EFFE7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589"/>
            <a:ext cx="3553880" cy="7871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B5C23B-148A-4B89-B7C5-35CAB19E8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47" y="3429000"/>
            <a:ext cx="10294308" cy="185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8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B22440-9514-4D57-B8F6-83D912B6C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686" y="0"/>
            <a:ext cx="5322627" cy="44683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EDF194-DE0B-4DCB-BF75-AC9AB15A6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686" y="4468378"/>
            <a:ext cx="2661314" cy="125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6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8D7B2F-99B9-443F-ACA5-BFE3DD5DC2AB}"/>
              </a:ext>
            </a:extLst>
          </p:cNvPr>
          <p:cNvSpPr/>
          <p:nvPr/>
        </p:nvSpPr>
        <p:spPr>
          <a:xfrm>
            <a:off x="318448" y="2276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5, j = 10, k = 15;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",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=i+2));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70A69-A870-4069-85DB-C6F6D5B08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48" y="2859490"/>
            <a:ext cx="1110545" cy="569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04E299-DEDA-41B5-A489-443331C8576B}"/>
              </a:ext>
            </a:extLst>
          </p:cNvPr>
          <p:cNvSpPr txBox="1"/>
          <p:nvPr/>
        </p:nvSpPr>
        <p:spPr>
          <a:xfrm>
            <a:off x="873720" y="4599295"/>
            <a:ext cx="585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expression cannot be evaluated inside </a:t>
            </a:r>
            <a:r>
              <a:rPr lang="en-US" dirty="0" err="1"/>
              <a:t>sizeof</a:t>
            </a:r>
            <a:r>
              <a:rPr lang="en-US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140783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AF812D-FDD3-4ED7-AAA8-B082F8944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57" y="540508"/>
            <a:ext cx="11232886" cy="456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5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9B6AD0-D857-4E73-BFD9-7A78546B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42" y="0"/>
            <a:ext cx="8395374" cy="21563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C5AC8F-777A-44A4-B31A-54C2D63BD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42" y="2156346"/>
            <a:ext cx="3639154" cy="666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A83697-2F3B-4825-A558-CF048039A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242" y="3429000"/>
            <a:ext cx="10335046" cy="14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27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3B2074-B702-4958-9E26-88FE07AA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49922" cy="28880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2814FA-47A9-4929-9338-3506291B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1402"/>
            <a:ext cx="10452590" cy="1356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8298D9-224D-4D6C-8BBE-3CB558E4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922" y="0"/>
            <a:ext cx="4449676" cy="2888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338C0-6B6F-4263-8F10-3BF090DFD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49" y="2918718"/>
            <a:ext cx="3153816" cy="105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18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CB28FD-36B5-4B69-8F26-DEF384EA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69" y="562969"/>
            <a:ext cx="7836130" cy="31082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592F54-B775-4873-8BF7-381BE186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869" y="3671246"/>
            <a:ext cx="7836130" cy="15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24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C94854-34DE-4379-928B-E10C3C26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209731" cy="42198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18831D-2547-4DB9-A145-0753F911A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753" y="4219871"/>
            <a:ext cx="3057099" cy="18984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205E4A-8AB3-475C-A326-9CF32DB72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852" y="2562802"/>
            <a:ext cx="7487148" cy="35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99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841583-BAAB-4B9F-9152-7CC1FD4F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178"/>
            <a:ext cx="3916907" cy="3375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A8A519-F3EE-4987-8600-3A5013AFF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4483"/>
            <a:ext cx="3871553" cy="1165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CC5CBA-9E16-4D6A-8F68-AF205ABCB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53" y="2705668"/>
            <a:ext cx="8297665" cy="17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BDF98-2698-44C4-8AE4-BABB3484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27002" cy="22791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7B02B3-4B9D-4DD7-B6B0-ECB607774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9176"/>
            <a:ext cx="5527002" cy="28418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3DE285-8E82-4781-815B-F75EF69F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20995"/>
            <a:ext cx="2994637" cy="979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41C01-4BCA-475A-BA80-AADED2EF3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637" y="4396548"/>
            <a:ext cx="9197363" cy="17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01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1ACC0F-150D-4B32-B2A4-5899A41F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56" y="410789"/>
            <a:ext cx="4653887" cy="3018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A0648D-8E2D-467B-9E8A-3E49F5026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056" y="3429000"/>
            <a:ext cx="4653887" cy="20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59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70798B-D0A6-4551-BE07-34027E0B1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51" y="0"/>
            <a:ext cx="9960066" cy="58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69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5CAA1A-97E3-4876-954E-E6317B4DA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3034857" cy="10781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3A5315-58BE-4365-AB26-ECE95922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0" y="1272653"/>
            <a:ext cx="11920179" cy="21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62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086B57-5678-4506-8E6B-847D5F71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55" y="876868"/>
            <a:ext cx="11735889" cy="51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9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B13680-0534-401B-8608-4A56C8DD5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67" y="1245998"/>
            <a:ext cx="10896666" cy="436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88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3D37A-6676-42EA-978D-37486BDE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1" y="180833"/>
            <a:ext cx="10858158" cy="32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60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FAB3D3-27D4-4AC7-8296-696B6463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9" y="1252324"/>
            <a:ext cx="11030122" cy="43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92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21972E-C9B6-4453-93E7-AE4F0A8E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3" y="2171451"/>
            <a:ext cx="11041894" cy="251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13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A3FAB-4308-49D9-B21D-5B7198E3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63" y="313898"/>
            <a:ext cx="7892474" cy="8188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654E04-C478-4084-8B5B-5496B6A38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63" y="1723030"/>
            <a:ext cx="11057674" cy="341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22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582378-C071-41AD-B87B-D91A483F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80" y="0"/>
            <a:ext cx="11041039" cy="60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6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546A33-411B-4564-B60D-2F33764C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8" y="965579"/>
            <a:ext cx="11887823" cy="49268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AED9B6-953A-4AC3-8DF1-A794E7BD7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159776"/>
            <a:ext cx="5686425" cy="300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54C356-ED4E-4091-B383-CCD7470CA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058" y="4132134"/>
            <a:ext cx="3046366" cy="15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93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BCF9C9-47D4-48A0-9CA0-7AF597EC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9677" cy="805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8EF3E9-D8E5-4F52-8316-638AFEE5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08" y="1907274"/>
            <a:ext cx="11512184" cy="30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25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A2C85D-3BCA-4F78-A958-B74885991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2" y="522026"/>
            <a:ext cx="11575836" cy="55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16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1DB7D9-E696-4C98-BE05-5363B712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34" y="1047465"/>
            <a:ext cx="11097332" cy="47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13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009EC2-5D6E-40E7-8784-AD81BA6D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12" y="1456898"/>
            <a:ext cx="11276375" cy="39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7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FAA0C2-B6ED-44FD-AB95-97779581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13" y="1388339"/>
            <a:ext cx="10714973" cy="40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40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B2A103-CFBE-4130-8958-2F5C85EBF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26" y="1149824"/>
            <a:ext cx="11383147" cy="45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64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E74443-D908-49B4-977A-CCDD9BD0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03" y="1566080"/>
            <a:ext cx="11470994" cy="372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2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2F7BE1-686D-480E-80F1-04CA75DD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26" y="1173707"/>
            <a:ext cx="10121348" cy="44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21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AC7F0D-0961-4BF6-8FA6-97CBAD4C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28" y="1457396"/>
            <a:ext cx="11460743" cy="394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64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181FF2-243C-46D5-B19D-382E1531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89" y="937928"/>
            <a:ext cx="11672822" cy="49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52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420173-119E-4527-B0C2-49224C88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04" y="1127646"/>
            <a:ext cx="11354192" cy="46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25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2325A8-9645-4EEB-B7F0-CCCC5F981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62" y="1248699"/>
            <a:ext cx="11118876" cy="43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66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7891D9-607C-4003-81FA-C1C4B80B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03" y="73837"/>
            <a:ext cx="9485194" cy="67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78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581109-D364-4BF7-81E7-F2C7500E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900"/>
            <a:ext cx="7894414" cy="6134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69F1F4-4DA1-46B3-8314-0851B5941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94414" cy="723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A256A8-EAE9-4BB5-A78A-428CB4FD9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977" y="5411764"/>
            <a:ext cx="6267023" cy="14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48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858938-14E6-4C6E-81F6-FCEC7A1D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621" y="573205"/>
            <a:ext cx="6022824" cy="682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D7BE87-571B-4F2E-AB5E-7F0D2FA5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8422"/>
            <a:ext cx="12192953" cy="469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7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5BC148-1D63-4E2B-9C58-75480605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27" y="1343416"/>
            <a:ext cx="10445545" cy="417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31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BF3FA5-BFB2-4EAE-AB10-0F3FA0847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57"/>
          <a:stretch/>
        </p:blipFill>
        <p:spPr>
          <a:xfrm>
            <a:off x="129163" y="1798092"/>
            <a:ext cx="11933673" cy="32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78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08A42-0BCA-454D-B233-4308239B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25" y="1537292"/>
            <a:ext cx="8981350" cy="378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33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EEC70E-B7D2-46B4-834E-96806A52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9" y="0"/>
            <a:ext cx="1167040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8231D0-BA0A-4700-8005-76C4EDF2C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507" y="3860320"/>
            <a:ext cx="4245781" cy="28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44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EEB963-5AEC-46E2-9AC5-A23F9CE01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621"/>
          <a:stretch/>
        </p:blipFill>
        <p:spPr>
          <a:xfrm>
            <a:off x="989038" y="794982"/>
            <a:ext cx="10213924" cy="52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53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A4ADC1-39B0-4E9D-9B4B-7FB35BEC6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7" y="0"/>
            <a:ext cx="11564726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942473-EE90-4BC9-AD6A-C375473E0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37" y="4135058"/>
            <a:ext cx="4339999" cy="25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61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2D6D2-C410-47EE-B902-C85FAEAA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34" y="1035524"/>
            <a:ext cx="11274532" cy="47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2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0AEC1C-FA84-44A6-A3F3-496C4120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02" y="1156648"/>
            <a:ext cx="10667595" cy="45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963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FB68F9-7B75-4CF4-BD14-77A338897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8" y="1487606"/>
            <a:ext cx="11997766" cy="386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98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222AD5-5F11-46F4-84B8-D86013932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6" y="781334"/>
            <a:ext cx="11649728" cy="52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543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22B6E9-CECD-4F9F-AC9B-B2D84229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758" y="388038"/>
            <a:ext cx="7110484" cy="60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4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34E8C3-8282-4270-8153-9A16F18B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64" y="1313739"/>
            <a:ext cx="10600072" cy="42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013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935942-00A9-4508-A5AA-AF95B0D1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70139"/>
            <a:ext cx="6400800" cy="59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336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BD44F3-BC0A-4CD1-8680-1272CF95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53" y="1834"/>
            <a:ext cx="7970293" cy="685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3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CAD345-160B-47E5-9563-4991A34CE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8" y="794982"/>
            <a:ext cx="11574298" cy="52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649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726A88-2006-4461-BABD-4291A0D4A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64" y="516494"/>
            <a:ext cx="6878472" cy="58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36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685CF5-BB7B-4918-9DD4-EEF14CC5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17"/>
            <a:ext cx="5142055" cy="846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EC894A-8AA4-48EB-8F56-C1E2D7F2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8" y="1310185"/>
            <a:ext cx="11297843" cy="47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509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695A2A-037F-45B3-B1CE-9F088778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49" y="1272014"/>
            <a:ext cx="4872251" cy="43139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1F1552-187A-4A88-A402-9379A4A33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549" y="2789688"/>
            <a:ext cx="1735824" cy="8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296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70977F-E128-457E-BD97-D9DC197C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43" y="272954"/>
            <a:ext cx="5240740" cy="4647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476EF8-31D3-4603-A02E-D81B9081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464" y="5568353"/>
            <a:ext cx="1908529" cy="10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71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D7701D-5C97-4B39-B57F-855516E0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46710" cy="68330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CE0BE-1FB3-4D24-8153-DA5EA2E1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717" y="2793241"/>
            <a:ext cx="4580749" cy="34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049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7C78A8-8413-4F5C-A902-1E5CFEC4F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8" y="842749"/>
            <a:ext cx="7908109" cy="5172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ED37E0-2E5D-466E-B4BD-56100E02F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556" y="6015250"/>
            <a:ext cx="7962534" cy="84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985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22FB55-392B-4264-9717-F4CCFDD8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967"/>
            <a:ext cx="10216434" cy="49677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CAA600-9634-4BAD-9A80-0204ED3AA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72752"/>
            <a:ext cx="4201919" cy="13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7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77F9C7-BA93-4044-B258-F20807B35338}"/>
              </a:ext>
            </a:extLst>
          </p:cNvPr>
          <p:cNvSpPr/>
          <p:nvPr/>
        </p:nvSpPr>
        <p:spPr>
          <a:xfrm>
            <a:off x="1628633" y="6664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main(){</a:t>
            </a:r>
          </a:p>
          <a:p>
            <a:r>
              <a:rPr lang="en-US" dirty="0"/>
              <a:t>int a=5;</a:t>
            </a:r>
          </a:p>
          <a:p>
            <a:r>
              <a:rPr lang="en-US" dirty="0"/>
              <a:t>int c = a++ + a++ + a++ + a++;</a:t>
            </a:r>
          </a:p>
          <a:p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d",c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F1D94-187E-4DB1-8163-D0284950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768" y="3429000"/>
            <a:ext cx="1938480" cy="947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55F91D-1378-4CE7-ABCC-0C1D283FA561}"/>
              </a:ext>
            </a:extLst>
          </p:cNvPr>
          <p:cNvSpPr txBox="1"/>
          <p:nvPr/>
        </p:nvSpPr>
        <p:spPr>
          <a:xfrm>
            <a:off x="559558" y="5418161"/>
            <a:ext cx="499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Valuate from right with </a:t>
            </a:r>
            <a:r>
              <a:rPr lang="en-US" dirty="0" err="1"/>
              <a:t>postincement</a:t>
            </a:r>
            <a:r>
              <a:rPr lang="en-US" dirty="0"/>
              <a:t> (c=8+7+6+5)</a:t>
            </a:r>
          </a:p>
        </p:txBody>
      </p:sp>
    </p:spTree>
    <p:extLst>
      <p:ext uri="{BB962C8B-B14F-4D97-AF65-F5344CB8AC3E}">
        <p14:creationId xmlns:p14="http://schemas.microsoft.com/office/powerpoint/2010/main" val="1132874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31C7E1-5976-4BF6-BE19-B92D1C812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6"/>
          <a:stretch/>
        </p:blipFill>
        <p:spPr>
          <a:xfrm>
            <a:off x="0" y="-1"/>
            <a:ext cx="9179879" cy="3330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2F8377-34DA-440E-927F-B55C62166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4" y="3527948"/>
            <a:ext cx="6741994" cy="9947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417006-E8E9-455C-84DD-E9C2D728F3BE}"/>
              </a:ext>
            </a:extLst>
          </p:cNvPr>
          <p:cNvSpPr/>
          <p:nvPr/>
        </p:nvSpPr>
        <p:spPr>
          <a:xfrm>
            <a:off x="95534" y="4854265"/>
            <a:ext cx="11423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Array name gives the address of first element in array. So when we do '*ptr1 = </a:t>
            </a:r>
            <a:r>
              <a:rPr lang="en-US" dirty="0" err="1"/>
              <a:t>arr</a:t>
            </a:r>
            <a:r>
              <a:rPr lang="en-US" dirty="0"/>
              <a:t>;', ptr1 starts holding the address of element 10. '</a:t>
            </a:r>
            <a:r>
              <a:rPr lang="en-US" dirty="0" err="1"/>
              <a:t>arr</a:t>
            </a:r>
            <a:r>
              <a:rPr lang="en-US" dirty="0"/>
              <a:t> + 5' gives the address of 6th element as arithmetic is done using pointers. So 'ptr2-ptr1' gives 5. When we do '(char *)ptr2', ptr2 is type-casted to char pointer and size of character is one byte, pointer arithmetic happens considering character pointers. So we get 5*</a:t>
            </a:r>
            <a:r>
              <a:rPr lang="en-US" dirty="0" err="1"/>
              <a:t>sizeof</a:t>
            </a:r>
            <a:r>
              <a:rPr lang="en-US" dirty="0"/>
              <a:t>(int)/</a:t>
            </a:r>
            <a:r>
              <a:rPr lang="en-US" dirty="0" err="1"/>
              <a:t>sizeof</a:t>
            </a:r>
            <a:r>
              <a:rPr lang="en-US" dirty="0"/>
              <a:t>(char) as a difference of two pointers.</a:t>
            </a:r>
          </a:p>
        </p:txBody>
      </p:sp>
    </p:spTree>
    <p:extLst>
      <p:ext uri="{BB962C8B-B14F-4D97-AF65-F5344CB8AC3E}">
        <p14:creationId xmlns:p14="http://schemas.microsoft.com/office/powerpoint/2010/main" val="3886150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1CA573-789E-47D2-8378-853CB545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52383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036CA4-1C76-477B-AE08-1FCA2DB4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8388"/>
            <a:ext cx="5415578" cy="1619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C330DA-B02A-4B30-97C2-D7EB97392C75}"/>
              </a:ext>
            </a:extLst>
          </p:cNvPr>
          <p:cNvSpPr/>
          <p:nvPr/>
        </p:nvSpPr>
        <p:spPr>
          <a:xfrm>
            <a:off x="4896963" y="4247700"/>
            <a:ext cx="6976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 is 513 in a little endian machine. To understand this output, let integers be stored using 16 bits. In a little endian machine, when we do x[0] = 1 and x[1] = 2, the number a is changed to 00000001 00000010 which is representation of 513 in a little endian machine.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F0535-86A1-4D0F-9DF7-4D376822B99D}"/>
              </a:ext>
            </a:extLst>
          </p:cNvPr>
          <p:cNvSpPr/>
          <p:nvPr/>
        </p:nvSpPr>
        <p:spPr>
          <a:xfrm>
            <a:off x="4967785" y="4312693"/>
            <a:ext cx="6837528" cy="1078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78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A32202-5DA4-4AEE-A13C-5A082524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7" y="148498"/>
            <a:ext cx="6769290" cy="31133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DF128D-5A7A-4B59-89E0-CC51856B5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717" y="3368888"/>
            <a:ext cx="3845115" cy="334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90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055502-4C43-4211-9163-C8581C8D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49421" cy="5181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ABF5A2-C437-4A89-A770-DE3978CAF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" y="5225542"/>
            <a:ext cx="2624920" cy="1256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700C5D-0212-46F6-B55C-C1448D434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507" y="133349"/>
            <a:ext cx="3392888" cy="52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550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2CD358-52A8-45D1-A8FC-3BBFDA02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28848" cy="4748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8399B-C052-4845-B4BC-E23D7C01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78" y="4748268"/>
            <a:ext cx="1690512" cy="853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7003BA-5966-40ED-B089-18D6304CA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688" y="4551954"/>
            <a:ext cx="8260653" cy="12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4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4FFC4B-B4ED-406B-A3C9-26EB492A9784}"/>
              </a:ext>
            </a:extLst>
          </p:cNvPr>
          <p:cNvSpPr/>
          <p:nvPr/>
        </p:nvSpPr>
        <p:spPr>
          <a:xfrm>
            <a:off x="577755" y="220092"/>
            <a:ext cx="72697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main(){</a:t>
            </a:r>
          </a:p>
          <a:p>
            <a:endParaRPr lang="en-US" dirty="0"/>
          </a:p>
          <a:p>
            <a:r>
              <a:rPr lang="en-US" dirty="0"/>
              <a:t>int a=5;</a:t>
            </a:r>
          </a:p>
          <a:p>
            <a:endParaRPr lang="en-US" dirty="0"/>
          </a:p>
          <a:p>
            <a:r>
              <a:rPr lang="en-US" dirty="0"/>
              <a:t>int c=++a + ++a + ++a + ++a + ++a;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d",c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0CBC8-614C-43D8-8C6E-64B1AC8088AE}"/>
              </a:ext>
            </a:extLst>
          </p:cNvPr>
          <p:cNvSpPr txBox="1"/>
          <p:nvPr/>
        </p:nvSpPr>
        <p:spPr>
          <a:xfrm>
            <a:off x="859809" y="4271749"/>
            <a:ext cx="10095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+ operator wants two </a:t>
            </a:r>
            <a:r>
              <a:rPr lang="en-US" dirty="0" err="1"/>
              <a:t>operants</a:t>
            </a:r>
            <a:r>
              <a:rPr lang="en-US" dirty="0"/>
              <a:t> to add so first initially a=6 and a=7 for second operation and goes on</a:t>
            </a:r>
          </a:p>
          <a:p>
            <a:r>
              <a:rPr lang="en-US" dirty="0"/>
              <a:t>C=(7+7+8+9+10)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905010-B055-4726-8E87-BA18077A3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3105835"/>
            <a:ext cx="1642755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2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F5A5DE-6168-483F-B62D-CEA7BF82B88C}"/>
              </a:ext>
            </a:extLst>
          </p:cNvPr>
          <p:cNvSpPr/>
          <p:nvPr/>
        </p:nvSpPr>
        <p:spPr>
          <a:xfrm>
            <a:off x="427629" y="420765"/>
            <a:ext cx="74198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main(){</a:t>
            </a:r>
          </a:p>
          <a:p>
            <a:r>
              <a:rPr lang="en-US" dirty="0"/>
              <a:t>int a=5;</a:t>
            </a:r>
          </a:p>
          <a:p>
            <a:r>
              <a:rPr lang="en-US" dirty="0"/>
              <a:t>int c = ++a + a++ + ++a;</a:t>
            </a:r>
          </a:p>
          <a:p>
            <a:r>
              <a:rPr lang="en-US" dirty="0" err="1"/>
              <a:t>printf</a:t>
            </a:r>
            <a:r>
              <a:rPr lang="en-US" dirty="0"/>
              <a:t>("\n   %</a:t>
            </a:r>
            <a:r>
              <a:rPr lang="en-US" dirty="0" err="1"/>
              <a:t>d",c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9BC1C-9BDB-4750-AC6C-CB09DB9B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29" y="2790612"/>
            <a:ext cx="1443312" cy="638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8BF6F3-5FF9-4E9E-A559-30424C5719A4}"/>
              </a:ext>
            </a:extLst>
          </p:cNvPr>
          <p:cNvSpPr txBox="1"/>
          <p:nvPr/>
        </p:nvSpPr>
        <p:spPr>
          <a:xfrm>
            <a:off x="532262" y="3875964"/>
            <a:ext cx="1022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the first operator is ++a and second is a++ , since a++  ‘+’ operator takes two input for incrementing </a:t>
            </a:r>
          </a:p>
          <a:p>
            <a:r>
              <a:rPr lang="en-US" dirty="0"/>
              <a:t>So c = (7 + 6 + 8)  </a:t>
            </a:r>
          </a:p>
        </p:txBody>
      </p:sp>
    </p:spTree>
    <p:extLst>
      <p:ext uri="{BB962C8B-B14F-4D97-AF65-F5344CB8AC3E}">
        <p14:creationId xmlns:p14="http://schemas.microsoft.com/office/powerpoint/2010/main" val="296912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586</Words>
  <Application>Microsoft Office PowerPoint</Application>
  <PresentationFormat>Widescreen</PresentationFormat>
  <Paragraphs>81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V</dc:creator>
  <cp:lastModifiedBy>AJAY V</cp:lastModifiedBy>
  <cp:revision>152</cp:revision>
  <dcterms:created xsi:type="dcterms:W3CDTF">2019-05-31T03:39:00Z</dcterms:created>
  <dcterms:modified xsi:type="dcterms:W3CDTF">2019-05-31T16:52:38Z</dcterms:modified>
</cp:coreProperties>
</file>