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C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FBE5E-20A8-4A12-A1A7-9F0AFE0863BD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2C51-D803-403F-94D8-F705FDE5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0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C51-D803-403F-94D8-F705FDE557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5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0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2486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7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0306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820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05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59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4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April 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1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96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5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April 6,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April 6,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2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60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April 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0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April 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6C4-137C-15C8-B650-76115B10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87071"/>
            <a:ext cx="7766936" cy="16463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CodeBasics Resume Project Challenge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298A8-E476-7F5E-F6C1-48D9B1A7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chemeClr val="bg1"/>
                </a:solidFill>
                <a:highlight>
                  <a:srgbClr val="000000"/>
                </a:highlight>
              </a:rPr>
              <a:t>Providing Insights to Management in Consumer Goods Domain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200" b="1" dirty="0">
                <a:solidFill>
                  <a:schemeClr val="bg1"/>
                </a:solidFill>
                <a:highlight>
                  <a:srgbClr val="000000"/>
                </a:highlight>
              </a:rPr>
              <a:t>By:  Ajay Kumar Kandra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A4723-207B-0F6B-2322-DF77B8445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1" y="4285754"/>
            <a:ext cx="1451113" cy="14511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369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#3</a:t>
            </a:r>
            <a:br>
              <a:rPr lang="en-US" dirty="0"/>
            </a:br>
            <a:r>
              <a:rPr lang="en-US" sz="2400" dirty="0"/>
              <a:t>Provide a report with all the unique product counts for each segment and sort them in descending order of the product counts.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40E89-1CE6-BB8D-8870-A9F15FEA4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9" y="2619532"/>
            <a:ext cx="6981621" cy="1540988"/>
          </a:xfrm>
        </p:spPr>
      </p:pic>
    </p:spTree>
    <p:extLst>
      <p:ext uri="{BB962C8B-B14F-4D97-AF65-F5344CB8AC3E}">
        <p14:creationId xmlns:p14="http://schemas.microsoft.com/office/powerpoint/2010/main" val="213511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889148" y="3015775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3D296-F927-A826-45A1-288C47C9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07" y="738455"/>
            <a:ext cx="3083509" cy="213276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93D9E1-B367-CD20-F10E-3A2F50FC5BBB}"/>
              </a:ext>
            </a:extLst>
          </p:cNvPr>
          <p:cNvSpPr txBox="1"/>
          <p:nvPr/>
        </p:nvSpPr>
        <p:spPr>
          <a:xfrm>
            <a:off x="1404179" y="4956245"/>
            <a:ext cx="6477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Notebooks, Accessories and Peripherals contribute to </a:t>
            </a:r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83%</a:t>
            </a:r>
            <a:r>
              <a:rPr lang="en-US" sz="2000" dirty="0">
                <a:latin typeface="+mj-lt"/>
              </a:rPr>
              <a:t> of the total Unique Product Count.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F8C19-05CC-B35F-73C5-D2E6E8A82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29" y="556902"/>
            <a:ext cx="5544569" cy="26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420074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#4</a:t>
            </a:r>
            <a:br>
              <a:rPr lang="en-US" dirty="0"/>
            </a:br>
            <a:r>
              <a:rPr lang="en-US" sz="2400" dirty="0"/>
              <a:t>Follow-up: which segment had the most increase in unique products in 2021 v/s 2020?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570C6-BF57-FA15-4A8B-CFA4BD6DF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60" y="1881275"/>
            <a:ext cx="4523964" cy="4287773"/>
          </a:xfrm>
        </p:spPr>
      </p:pic>
    </p:spTree>
    <p:extLst>
      <p:ext uri="{BB962C8B-B14F-4D97-AF65-F5344CB8AC3E}">
        <p14:creationId xmlns:p14="http://schemas.microsoft.com/office/powerpoint/2010/main" val="11522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414915" y="2890172"/>
            <a:ext cx="1987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3D9E1-B367-CD20-F10E-3A2F50FC5BBB}"/>
              </a:ext>
            </a:extLst>
          </p:cNvPr>
          <p:cNvSpPr txBox="1"/>
          <p:nvPr/>
        </p:nvSpPr>
        <p:spPr>
          <a:xfrm>
            <a:off x="5025970" y="3429000"/>
            <a:ext cx="4485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Accessories, Notebook </a:t>
            </a:r>
            <a:r>
              <a:rPr lang="en-US" sz="1600" dirty="0">
                <a:latin typeface="+mj-lt"/>
              </a:rPr>
              <a:t>and </a:t>
            </a:r>
            <a:r>
              <a:rPr lang="en-US" sz="16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Peripherals</a:t>
            </a:r>
            <a:r>
              <a:rPr lang="en-US" sz="1600" dirty="0">
                <a:latin typeface="+mj-lt"/>
              </a:rPr>
              <a:t> </a:t>
            </a:r>
          </a:p>
          <a:p>
            <a:pPr algn="ctr"/>
            <a:r>
              <a:rPr lang="en-US" sz="1600" dirty="0">
                <a:latin typeface="+mj-lt"/>
              </a:rPr>
              <a:t>had the most increase in unique product because of their higher manufacturing growth.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754DE2-293A-BBF9-09E3-A67443F85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4" y="1273025"/>
            <a:ext cx="4408309" cy="1405039"/>
          </a:xfrm>
        </p:spPr>
      </p:pic>
    </p:spTree>
    <p:extLst>
      <p:ext uri="{BB962C8B-B14F-4D97-AF65-F5344CB8AC3E}">
        <p14:creationId xmlns:p14="http://schemas.microsoft.com/office/powerpoint/2010/main" val="190580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9420074" cy="133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#5</a:t>
            </a:r>
            <a:br>
              <a:rPr lang="en-US" dirty="0"/>
            </a:br>
            <a:r>
              <a:rPr lang="en-US" sz="2400" dirty="0"/>
              <a:t>Get the products that have the highest and lowest manufacturing costs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33E67-A4BD-B3E3-4083-9CD0D0B2F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1786787"/>
            <a:ext cx="7050024" cy="3189939"/>
          </a:xfrm>
        </p:spPr>
      </p:pic>
    </p:spTree>
    <p:extLst>
      <p:ext uri="{BB962C8B-B14F-4D97-AF65-F5344CB8AC3E}">
        <p14:creationId xmlns:p14="http://schemas.microsoft.com/office/powerpoint/2010/main" val="196603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997898" y="2538327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4E8C9A-CBC0-D7E4-9C51-2B1717E5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4" y="1439019"/>
            <a:ext cx="5077534" cy="962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5F36C-970C-0D3E-8360-3ADE44764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77" y="2660904"/>
            <a:ext cx="4399246" cy="266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9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34" y="238379"/>
            <a:ext cx="7980490" cy="1535557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#6</a:t>
            </a:r>
            <a:br>
              <a:rPr lang="en-US" dirty="0"/>
            </a:br>
            <a:r>
              <a:rPr lang="en-US" sz="2400" dirty="0"/>
              <a:t>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A6B355-8E76-9527-3DB7-12A72B4D6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26" y="2166708"/>
            <a:ext cx="6563641" cy="2834209"/>
          </a:xfrm>
        </p:spPr>
      </p:pic>
    </p:spTree>
    <p:extLst>
      <p:ext uri="{BB962C8B-B14F-4D97-AF65-F5344CB8AC3E}">
        <p14:creationId xmlns:p14="http://schemas.microsoft.com/office/powerpoint/2010/main" val="39714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4352279" y="4113878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DE5BF-7DC8-B175-083F-7D170F46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81" y="1333832"/>
            <a:ext cx="5625741" cy="24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8291386" cy="1188085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#7</a:t>
            </a:r>
            <a:br>
              <a:rPr lang="en-US" dirty="0"/>
            </a:br>
            <a:r>
              <a:rPr lang="en-US" sz="2400" dirty="0"/>
              <a:t>Get the complete report of the gross sales amount for the customer “</a:t>
            </a:r>
            <a:r>
              <a:rPr lang="en-US" sz="2400" dirty="0" err="1"/>
              <a:t>Atliq</a:t>
            </a:r>
            <a:r>
              <a:rPr lang="en-US" sz="2400" dirty="0"/>
              <a:t> Exclusive” for each month.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89ACA86-1D3D-2B4F-3D8A-03875BF0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6" y="2578608"/>
            <a:ext cx="5605272" cy="3054096"/>
          </a:xfrm>
        </p:spPr>
      </p:pic>
    </p:spTree>
    <p:extLst>
      <p:ext uri="{BB962C8B-B14F-4D97-AF65-F5344CB8AC3E}">
        <p14:creationId xmlns:p14="http://schemas.microsoft.com/office/powerpoint/2010/main" val="321912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907145" y="4691881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7F330-91F5-3C3C-F332-B60CF12A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1" y="405656"/>
            <a:ext cx="2982994" cy="4154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6230D-B313-EB5C-AAEC-8977020A9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88" y="881145"/>
            <a:ext cx="5483000" cy="2794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409561" y="5407996"/>
            <a:ext cx="867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The sudden drop in gross sales amount in March FY 2020 (from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$4 Million</a:t>
            </a:r>
            <a:r>
              <a:rPr lang="en-US" sz="1600" dirty="0">
                <a:latin typeface="+mj-lt"/>
              </a:rPr>
              <a:t> to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$0.4 Million</a:t>
            </a:r>
            <a:r>
              <a:rPr lang="en-US" sz="1600" dirty="0">
                <a:latin typeface="+mj-lt"/>
              </a:rPr>
              <a:t> ) was due to the start of the pandemic period of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COVID-19</a:t>
            </a:r>
            <a:r>
              <a:rPr lang="en-US" sz="1600" dirty="0">
                <a:latin typeface="+mj-lt"/>
              </a:rPr>
              <a:t> virus. After that, we can see a gradual</a:t>
            </a:r>
            <a:r>
              <a:rPr lang="en-US" sz="1600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increase as the market were starting to open and gaining more sales.</a:t>
            </a:r>
          </a:p>
        </p:txBody>
      </p:sp>
    </p:spTree>
    <p:extLst>
      <p:ext uri="{BB962C8B-B14F-4D97-AF65-F5344CB8AC3E}">
        <p14:creationId xmlns:p14="http://schemas.microsoft.com/office/powerpoint/2010/main" val="250810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C16-B498-6422-A7BB-9F86C16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AtliQ Hardwares?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5A3F8-9643-AA5C-55F5-5CBE3DCC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9105201" cy="1050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AtliQ Hardware (imaginary company) is one of the leading computer hardware producers in India and well expanded in other countries too.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FF1A7-8C31-6DA6-A388-4BF43CA8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56706"/>
            <a:ext cx="719390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58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8648002" cy="1316101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#8</a:t>
            </a:r>
            <a:br>
              <a:rPr lang="en-US" dirty="0"/>
            </a:br>
            <a:r>
              <a:rPr lang="en-US" sz="2400" dirty="0"/>
              <a:t>In which quarter of 2020, we got the maximum total_sold_quantity?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0F0ADF-3052-123E-2938-8A552A15B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66" y="2299631"/>
            <a:ext cx="5567922" cy="3508998"/>
          </a:xfrm>
        </p:spPr>
      </p:pic>
    </p:spTree>
    <p:extLst>
      <p:ext uri="{BB962C8B-B14F-4D97-AF65-F5344CB8AC3E}">
        <p14:creationId xmlns:p14="http://schemas.microsoft.com/office/powerpoint/2010/main" val="345637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379799" y="30520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503045" y="4183609"/>
            <a:ext cx="88512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-&gt; </a:t>
            </a:r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Quarter 1</a:t>
            </a:r>
            <a:r>
              <a:rPr lang="en-US" sz="2000" dirty="0">
                <a:latin typeface="+mj-lt"/>
              </a:rPr>
              <a:t> was the one with the highest total sold quantities(in millions)  </a:t>
            </a:r>
          </a:p>
          <a:p>
            <a:r>
              <a:rPr lang="en-US" sz="2000" dirty="0">
                <a:latin typeface="+mj-lt"/>
              </a:rPr>
              <a:t>    of products in 2020.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-&gt; Sudden drop in Quarter 3 of  2020 because of the lower manufacturing  </a:t>
            </a:r>
          </a:p>
          <a:p>
            <a:r>
              <a:rPr lang="en-US" sz="2000" dirty="0">
                <a:latin typeface="+mj-lt"/>
              </a:rPr>
              <a:t>    growth due to COVID-19 pandemic.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9B22B9-EAF5-2391-FEDA-3BE254C7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6" y="1526650"/>
            <a:ext cx="3064133" cy="1433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70392-9600-E39A-5BEA-7758A1194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69" y="603870"/>
            <a:ext cx="4827406" cy="282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18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8712010" cy="1288669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#9</a:t>
            </a:r>
            <a:br>
              <a:rPr lang="en-US" dirty="0"/>
            </a:br>
            <a:r>
              <a:rPr lang="en-US" sz="2400" dirty="0"/>
              <a:t>Which channel helped to bring the most gross sales in fiscal year 2021?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15565F-25BF-CD3B-947E-1D838D34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35" y="2231136"/>
            <a:ext cx="7621064" cy="3372096"/>
          </a:xfrm>
        </p:spPr>
      </p:pic>
    </p:spTree>
    <p:extLst>
      <p:ext uri="{BB962C8B-B14F-4D97-AF65-F5344CB8AC3E}">
        <p14:creationId xmlns:p14="http://schemas.microsoft.com/office/powerpoint/2010/main" val="210134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379799" y="3052068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9C116-916F-AECB-2C63-C536E523D958}"/>
              </a:ext>
            </a:extLst>
          </p:cNvPr>
          <p:cNvSpPr txBox="1"/>
          <p:nvPr/>
        </p:nvSpPr>
        <p:spPr>
          <a:xfrm>
            <a:off x="797104" y="5002480"/>
            <a:ext cx="3399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Highest contribution by:</a:t>
            </a:r>
          </a:p>
          <a:p>
            <a:r>
              <a:rPr lang="en-US" sz="24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Retailers</a:t>
            </a:r>
            <a:r>
              <a:rPr lang="en-US" sz="2400" dirty="0">
                <a:latin typeface="+mj-lt"/>
              </a:rPr>
              <a:t> (73.22%)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AC5E4-8B2B-BAA0-4DE2-FBFBFEF3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24" y="564900"/>
            <a:ext cx="4315687" cy="2487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8EDA4-1D1B-0338-EF08-D81DEBD71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5" y="1737360"/>
            <a:ext cx="2758733" cy="107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8593138" cy="1215517"/>
          </a:xfrm>
        </p:spPr>
        <p:txBody>
          <a:bodyPr>
            <a:normAutofit fontScale="90000"/>
          </a:bodyPr>
          <a:lstStyle/>
          <a:p>
            <a:r>
              <a:rPr lang="en-US" dirty="0"/>
              <a:t>Request #10</a:t>
            </a:r>
            <a:br>
              <a:rPr lang="en-US" dirty="0"/>
            </a:br>
            <a:r>
              <a:rPr lang="en-US" sz="2400" dirty="0"/>
              <a:t>Get the Top 3 products in each division that have a high total_sold_quantity in the fiscal year 2021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2B3F43-929C-56A8-5056-CDA7B4BE2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12" y="2357255"/>
            <a:ext cx="6272784" cy="3202298"/>
          </a:xfrm>
        </p:spPr>
      </p:pic>
    </p:spTree>
    <p:extLst>
      <p:ext uri="{BB962C8B-B14F-4D97-AF65-F5344CB8AC3E}">
        <p14:creationId xmlns:p14="http://schemas.microsoft.com/office/powerpoint/2010/main" val="138719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374902" y="2644565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CED02-996C-AC03-259C-CB9BA675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63" y="0"/>
            <a:ext cx="5123026" cy="4518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5990E7-D9D7-166C-F7B3-655CF7F9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8843"/>
            <a:ext cx="405079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80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06C4-137C-15C8-B650-76115B105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536" y="2669164"/>
            <a:ext cx="8281987" cy="106247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FC6D9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780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9022-B8E3-79CC-ABD1-EB5ED42E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422648"/>
          </a:xfrm>
        </p:spPr>
        <p:txBody>
          <a:bodyPr>
            <a:normAutofit/>
          </a:bodyPr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226D82-3AC5-E435-D3EE-E4F2721A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09695"/>
            <a:ext cx="8913177" cy="2645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management in AtliQ Hardware noticed that they do not get enough insights to make quick and smart data-informed decisions. They want to expand their data analytics team by adding several junior data analysts. </a:t>
            </a:r>
          </a:p>
          <a:p>
            <a:pPr marL="0" indent="0">
              <a:buNone/>
            </a:pPr>
            <a:r>
              <a:rPr lang="en-US" dirty="0"/>
              <a:t>Tony Sharma, their data analytics director wanted to hire someone who is good at both tech and soft skills. Hence, he decided to conduct a SQL challenge which will help him understand both the skills.</a:t>
            </a:r>
          </a:p>
        </p:txBody>
      </p:sp>
    </p:spTree>
    <p:extLst>
      <p:ext uri="{BB962C8B-B14F-4D97-AF65-F5344CB8AC3E}">
        <p14:creationId xmlns:p14="http://schemas.microsoft.com/office/powerpoint/2010/main" val="142320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375B-A325-8E6A-7F68-87D493B9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0" y="1022376"/>
            <a:ext cx="3226008" cy="7626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Used: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CE50A-4603-11AA-6B65-BCB3EF143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" y="2376560"/>
            <a:ext cx="2520699" cy="14576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ABE8D-1C29-5291-A3D9-2BF2A047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28" y="2090041"/>
            <a:ext cx="1725167" cy="2030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2D382-4207-1598-67FC-D3E6954C6B98}"/>
              </a:ext>
            </a:extLst>
          </p:cNvPr>
          <p:cNvSpPr txBox="1"/>
          <p:nvPr/>
        </p:nvSpPr>
        <p:spPr>
          <a:xfrm>
            <a:off x="1810512" y="4281373"/>
            <a:ext cx="117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Power BI</a:t>
            </a:r>
            <a:endParaRPr lang="en-IN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091A3-AF75-D2FA-8DD1-1F05CA5D4822}"/>
              </a:ext>
            </a:extLst>
          </p:cNvPr>
          <p:cNvSpPr txBox="1"/>
          <p:nvPr/>
        </p:nvSpPr>
        <p:spPr>
          <a:xfrm>
            <a:off x="5065776" y="4281373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MySQL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435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BA2A-E073-8B6B-9903-B460A2D9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19E5F-1CF0-461D-E1E2-CB34BA716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07" y="1794828"/>
            <a:ext cx="6432921" cy="3881437"/>
          </a:xfrm>
        </p:spPr>
      </p:pic>
    </p:spTree>
    <p:extLst>
      <p:ext uri="{BB962C8B-B14F-4D97-AF65-F5344CB8AC3E}">
        <p14:creationId xmlns:p14="http://schemas.microsoft.com/office/powerpoint/2010/main" val="2667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#1</a:t>
            </a:r>
            <a:br>
              <a:rPr lang="en-US" dirty="0"/>
            </a:br>
            <a:r>
              <a:rPr lang="en-US" sz="2400" dirty="0"/>
              <a:t>Provide the list of Markets in which customer “AtliQ Exclusive” operates its business in APAC region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E37840-F069-F947-1F1E-042623F9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391" y="2463144"/>
            <a:ext cx="7445724" cy="1477920"/>
          </a:xfrm>
        </p:spPr>
      </p:pic>
    </p:spTree>
    <p:extLst>
      <p:ext uri="{BB962C8B-B14F-4D97-AF65-F5344CB8AC3E}">
        <p14:creationId xmlns:p14="http://schemas.microsoft.com/office/powerpoint/2010/main" val="345610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042228" y="4688211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1892F-2802-3652-AB57-B45134130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" y="199925"/>
            <a:ext cx="8039470" cy="351820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20FC03-9A01-D311-E146-AE95A8FD0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47" y="4070203"/>
            <a:ext cx="1791605" cy="21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B4E8-BFE7-384D-D03F-20A7D9A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#2</a:t>
            </a:r>
            <a:br>
              <a:rPr lang="en-US" dirty="0"/>
            </a:br>
            <a:r>
              <a:rPr lang="en-US" sz="2400" dirty="0"/>
              <a:t>What is the percentage of unique product increase in 2021 v/s 2020?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BC9333-2CBF-B6B9-3EF1-9122FDF82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6" y="2160588"/>
            <a:ext cx="6462826" cy="3881437"/>
          </a:xfrm>
        </p:spPr>
      </p:pic>
    </p:spTree>
    <p:extLst>
      <p:ext uri="{BB962C8B-B14F-4D97-AF65-F5344CB8AC3E}">
        <p14:creationId xmlns:p14="http://schemas.microsoft.com/office/powerpoint/2010/main" val="169278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51F8A5-0E5A-F877-7ED0-776288A40F30}"/>
              </a:ext>
            </a:extLst>
          </p:cNvPr>
          <p:cNvSpPr txBox="1"/>
          <p:nvPr/>
        </p:nvSpPr>
        <p:spPr>
          <a:xfrm>
            <a:off x="1770491" y="3832527"/>
            <a:ext cx="198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highlight>
                  <a:srgbClr val="000000"/>
                </a:highlight>
                <a:latin typeface="+mj-lt"/>
              </a:rPr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2D3C6-3817-B583-C680-522ABA594C55}"/>
              </a:ext>
            </a:extLst>
          </p:cNvPr>
          <p:cNvSpPr txBox="1"/>
          <p:nvPr/>
        </p:nvSpPr>
        <p:spPr>
          <a:xfrm>
            <a:off x="2398707" y="5549389"/>
            <a:ext cx="4744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The company had more unique products in </a:t>
            </a:r>
            <a:r>
              <a:rPr lang="en-US" sz="2000" dirty="0">
                <a:solidFill>
                  <a:srgbClr val="FFC000"/>
                </a:solidFill>
                <a:highlight>
                  <a:srgbClr val="000000"/>
                </a:highlight>
                <a:latin typeface="+mj-lt"/>
              </a:rPr>
              <a:t>2021</a:t>
            </a:r>
            <a:r>
              <a:rPr lang="en-US" sz="2000" dirty="0">
                <a:latin typeface="+mj-lt"/>
              </a:rPr>
              <a:t> than in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+mj-lt"/>
              </a:rPr>
              <a:t>2020</a:t>
            </a:r>
            <a:endParaRPr lang="en-US" sz="20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2D4E0-9D27-6492-1D9F-3D1815B91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543573"/>
            <a:ext cx="3666877" cy="3945621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DB39FBD-FC79-ACBD-FAB7-A7C01E0B8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44" y="3315655"/>
            <a:ext cx="3191320" cy="419158"/>
          </a:xfrm>
        </p:spPr>
      </p:pic>
    </p:spTree>
    <p:extLst>
      <p:ext uri="{BB962C8B-B14F-4D97-AF65-F5344CB8AC3E}">
        <p14:creationId xmlns:p14="http://schemas.microsoft.com/office/powerpoint/2010/main" val="3894192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</TotalTime>
  <Words>533</Words>
  <Application>Microsoft Office PowerPoint</Application>
  <PresentationFormat>Widescreen</PresentationFormat>
  <Paragraphs>52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Arial Black</vt:lpstr>
      <vt:lpstr>Calibri</vt:lpstr>
      <vt:lpstr>Trebuchet MS</vt:lpstr>
      <vt:lpstr>Wingdings 3</vt:lpstr>
      <vt:lpstr>Facet</vt:lpstr>
      <vt:lpstr>CodeBasics Resume Project Challenge #4</vt:lpstr>
      <vt:lpstr>What is AtliQ Hardwares?</vt:lpstr>
      <vt:lpstr>Problem Statement: </vt:lpstr>
      <vt:lpstr>Tools Used:</vt:lpstr>
      <vt:lpstr>Data Model:</vt:lpstr>
      <vt:lpstr>Request #1 Provide the list of Markets in which customer “AtliQ Exclusive” operates its business in APAC region</vt:lpstr>
      <vt:lpstr>PowerPoint Presentation</vt:lpstr>
      <vt:lpstr>Request #2 What is the percentage of unique product increase in 2021 v/s 2020?</vt:lpstr>
      <vt:lpstr>PowerPoint Presentation</vt:lpstr>
      <vt:lpstr>Request #3 Provide a report with all the unique product counts for each segment and sort them in descending order of the product counts.</vt:lpstr>
      <vt:lpstr>PowerPoint Presentation</vt:lpstr>
      <vt:lpstr>Request #4 Follow-up: which segment had the most increase in unique products in 2021 v/s 2020?</vt:lpstr>
      <vt:lpstr>PowerPoint Presentation</vt:lpstr>
      <vt:lpstr>Request #5 Get the products that have the highest and lowest manufacturing costs</vt:lpstr>
      <vt:lpstr>PowerPoint Presentation</vt:lpstr>
      <vt:lpstr>Request #6 Generate a report which contains the top 5 customers who received an average high pre_invoice_discount_pct for the fiscal year 2021 and in the Indian market</vt:lpstr>
      <vt:lpstr>PowerPoint Presentation</vt:lpstr>
      <vt:lpstr>Request #7 Get the complete report of the gross sales amount for the customer “Atliq Exclusive” for each month.</vt:lpstr>
      <vt:lpstr>PowerPoint Presentation</vt:lpstr>
      <vt:lpstr>Request #8 In which quarter of 2020, we got the maximum total_sold_quantity?</vt:lpstr>
      <vt:lpstr>PowerPoint Presentation</vt:lpstr>
      <vt:lpstr>Request #9 Which channel helped to bring the most gross sales in fiscal year 2021?</vt:lpstr>
      <vt:lpstr>PowerPoint Presentation</vt:lpstr>
      <vt:lpstr>Request #10 Get the Top 3 products in each division that have a high total_sold_quantity in the fiscal year 2021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CodeBasics Resume Project Challenge #4</dc:title>
  <dc:creator>Aryan Pokhriyal</dc:creator>
  <cp:lastModifiedBy>Ajay Kumar Kandra</cp:lastModifiedBy>
  <cp:revision>25</cp:revision>
  <dcterms:created xsi:type="dcterms:W3CDTF">2024-06-12T12:57:17Z</dcterms:created>
  <dcterms:modified xsi:type="dcterms:W3CDTF">2025-04-06T07:52:58Z</dcterms:modified>
</cp:coreProperties>
</file>