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9" y="1056131"/>
            <a:ext cx="10050090" cy="5660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4335" y="3393438"/>
            <a:ext cx="3189728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0101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://docs.ansible.com/ansible/index.html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85" y="1057649"/>
            <a:ext cx="877569" cy="2292350"/>
          </a:xfrm>
          <a:custGeom>
            <a:avLst/>
            <a:gdLst/>
            <a:ahLst/>
            <a:cxnLst/>
            <a:rect l="l" t="t" r="r" b="b"/>
            <a:pathLst>
              <a:path w="877569" h="2292350">
                <a:moveTo>
                  <a:pt x="877057" y="0"/>
                </a:moveTo>
                <a:lnTo>
                  <a:pt x="563106" y="0"/>
                </a:lnTo>
                <a:lnTo>
                  <a:pt x="0" y="2217426"/>
                </a:lnTo>
                <a:lnTo>
                  <a:pt x="295656" y="2292102"/>
                </a:lnTo>
                <a:lnTo>
                  <a:pt x="877057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097" y="1057649"/>
            <a:ext cx="852805" cy="2202180"/>
          </a:xfrm>
          <a:custGeom>
            <a:avLst/>
            <a:gdLst/>
            <a:ahLst/>
            <a:cxnLst/>
            <a:rect l="l" t="t" r="r" b="b"/>
            <a:pathLst>
              <a:path w="852805" h="2202179">
                <a:moveTo>
                  <a:pt x="852667" y="0"/>
                </a:moveTo>
                <a:lnTo>
                  <a:pt x="537202" y="0"/>
                </a:lnTo>
                <a:lnTo>
                  <a:pt x="0" y="2127510"/>
                </a:lnTo>
                <a:lnTo>
                  <a:pt x="286512" y="2197614"/>
                </a:lnTo>
                <a:lnTo>
                  <a:pt x="294132" y="2202186"/>
                </a:lnTo>
                <a:lnTo>
                  <a:pt x="85266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097" y="3189732"/>
            <a:ext cx="2222500" cy="3526790"/>
          </a:xfrm>
          <a:custGeom>
            <a:avLst/>
            <a:gdLst/>
            <a:ahLst/>
            <a:cxnLst/>
            <a:rect l="l" t="t" r="r" b="b"/>
            <a:pathLst>
              <a:path w="2222500" h="3526790">
                <a:moveTo>
                  <a:pt x="2221998" y="3526536"/>
                </a:moveTo>
                <a:lnTo>
                  <a:pt x="0" y="0"/>
                </a:lnTo>
                <a:lnTo>
                  <a:pt x="2124462" y="3526536"/>
                </a:lnTo>
                <a:lnTo>
                  <a:pt x="2221998" y="352653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857" y="3279648"/>
            <a:ext cx="2749550" cy="3436620"/>
          </a:xfrm>
          <a:custGeom>
            <a:avLst/>
            <a:gdLst/>
            <a:ahLst/>
            <a:cxnLst/>
            <a:rect l="l" t="t" r="r" b="b"/>
            <a:pathLst>
              <a:path w="2749550" h="3436620">
                <a:moveTo>
                  <a:pt x="2749302" y="3436620"/>
                </a:moveTo>
                <a:lnTo>
                  <a:pt x="0" y="0"/>
                </a:lnTo>
                <a:lnTo>
                  <a:pt x="2647194" y="3436620"/>
                </a:lnTo>
                <a:lnTo>
                  <a:pt x="2749302" y="3436620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285" y="3275076"/>
            <a:ext cx="3776979" cy="3441700"/>
          </a:xfrm>
          <a:custGeom>
            <a:avLst/>
            <a:gdLst/>
            <a:ahLst/>
            <a:cxnLst/>
            <a:rect l="l" t="t" r="r" b="b"/>
            <a:pathLst>
              <a:path w="3776979" h="3441700">
                <a:moveTo>
                  <a:pt x="3776478" y="3441192"/>
                </a:moveTo>
                <a:lnTo>
                  <a:pt x="295656" y="74676"/>
                </a:lnTo>
                <a:lnTo>
                  <a:pt x="0" y="0"/>
                </a:lnTo>
                <a:lnTo>
                  <a:pt x="4572" y="4572"/>
                </a:lnTo>
                <a:lnTo>
                  <a:pt x="2753874" y="3441192"/>
                </a:lnTo>
                <a:lnTo>
                  <a:pt x="3776478" y="3441192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097" y="3185160"/>
            <a:ext cx="2958465" cy="3531235"/>
          </a:xfrm>
          <a:custGeom>
            <a:avLst/>
            <a:gdLst/>
            <a:ahLst/>
            <a:cxnLst/>
            <a:rect l="l" t="t" r="r" b="b"/>
            <a:pathLst>
              <a:path w="2958465" h="3531234">
                <a:moveTo>
                  <a:pt x="2958090" y="3531108"/>
                </a:moveTo>
                <a:lnTo>
                  <a:pt x="345948" y="144780"/>
                </a:lnTo>
                <a:lnTo>
                  <a:pt x="298704" y="79248"/>
                </a:lnTo>
                <a:lnTo>
                  <a:pt x="294132" y="74676"/>
                </a:lnTo>
                <a:lnTo>
                  <a:pt x="0" y="0"/>
                </a:lnTo>
                <a:lnTo>
                  <a:pt x="0" y="4572"/>
                </a:lnTo>
                <a:lnTo>
                  <a:pt x="2221998" y="3531108"/>
                </a:lnTo>
                <a:lnTo>
                  <a:pt x="2958090" y="353110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9642" y="2680206"/>
            <a:ext cx="643064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8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Ansible:</a:t>
            </a:r>
            <a:r>
              <a:rPr sz="3600" spc="-37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Next</a:t>
            </a:r>
            <a:r>
              <a:rPr sz="3600" spc="-4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Gen</a:t>
            </a:r>
            <a:r>
              <a:rPr sz="3600" spc="-51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Configuration  </a:t>
            </a:r>
            <a:r>
              <a:rPr sz="3600" spc="55" dirty="0">
                <a:solidFill>
                  <a:srgbClr val="000000"/>
                </a:solidFill>
              </a:rPr>
              <a:t>Management </a:t>
            </a:r>
            <a:r>
              <a:rPr sz="3600" spc="15" dirty="0">
                <a:solidFill>
                  <a:srgbClr val="000000"/>
                </a:solidFill>
              </a:rPr>
              <a:t>and</a:t>
            </a:r>
            <a:r>
              <a:rPr sz="3600" spc="-81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Provisioning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8241280" y="4251145"/>
            <a:ext cx="1187450" cy="3961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640">
              <a:lnSpc>
                <a:spcPct val="146500"/>
              </a:lnSpc>
              <a:spcBef>
                <a:spcPts val="90"/>
              </a:spcBef>
            </a:pPr>
            <a:r>
              <a:rPr lang="en-US" sz="1700" spc="-55" dirty="0" smtClean="0">
                <a:latin typeface="Arial"/>
                <a:cs typeface="Arial"/>
              </a:rPr>
              <a:t>Gopal Das</a:t>
            </a:r>
            <a:r>
              <a:rPr sz="1700" spc="-175" dirty="0" smtClean="0"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16595" y="1409700"/>
            <a:ext cx="1551432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1869948"/>
            <a:ext cx="6025896" cy="420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3036" y="1859280"/>
            <a:ext cx="6047740" cy="4226560"/>
          </a:xfrm>
          <a:custGeom>
            <a:avLst/>
            <a:gdLst/>
            <a:ahLst/>
            <a:cxnLst/>
            <a:rect l="l" t="t" r="r" b="b"/>
            <a:pathLst>
              <a:path w="6047740" h="4226560">
                <a:moveTo>
                  <a:pt x="6047232" y="4223004"/>
                </a:moveTo>
                <a:lnTo>
                  <a:pt x="6047232" y="1524"/>
                </a:lnTo>
                <a:lnTo>
                  <a:pt x="6044184" y="0"/>
                </a:lnTo>
                <a:lnTo>
                  <a:pt x="3048" y="0"/>
                </a:lnTo>
                <a:lnTo>
                  <a:pt x="0" y="1524"/>
                </a:lnTo>
                <a:lnTo>
                  <a:pt x="0" y="4223004"/>
                </a:lnTo>
                <a:lnTo>
                  <a:pt x="3048" y="4226052"/>
                </a:lnTo>
                <a:lnTo>
                  <a:pt x="6096" y="4226052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036564" y="10668"/>
                </a:lnTo>
                <a:lnTo>
                  <a:pt x="6036564" y="4572"/>
                </a:lnTo>
                <a:lnTo>
                  <a:pt x="6042660" y="10668"/>
                </a:lnTo>
                <a:lnTo>
                  <a:pt x="6042660" y="4226052"/>
                </a:lnTo>
                <a:lnTo>
                  <a:pt x="6044184" y="4226052"/>
                </a:lnTo>
                <a:lnTo>
                  <a:pt x="6047232" y="4223004"/>
                </a:lnTo>
                <a:close/>
              </a:path>
              <a:path w="6047740" h="42265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6047740" h="4226560">
                <a:moveTo>
                  <a:pt x="10668" y="4215384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4215384"/>
                </a:lnTo>
                <a:lnTo>
                  <a:pt x="10668" y="4215384"/>
                </a:lnTo>
                <a:close/>
              </a:path>
              <a:path w="6047740" h="4226560">
                <a:moveTo>
                  <a:pt x="6042660" y="4215384"/>
                </a:moveTo>
                <a:lnTo>
                  <a:pt x="6096" y="4215384"/>
                </a:lnTo>
                <a:lnTo>
                  <a:pt x="10668" y="4221480"/>
                </a:lnTo>
                <a:lnTo>
                  <a:pt x="10668" y="4226052"/>
                </a:lnTo>
                <a:lnTo>
                  <a:pt x="6036564" y="4226052"/>
                </a:lnTo>
                <a:lnTo>
                  <a:pt x="6036564" y="4221480"/>
                </a:lnTo>
                <a:lnTo>
                  <a:pt x="6042660" y="4215384"/>
                </a:lnTo>
                <a:close/>
              </a:path>
              <a:path w="6047740" h="4226560">
                <a:moveTo>
                  <a:pt x="10668" y="4226052"/>
                </a:moveTo>
                <a:lnTo>
                  <a:pt x="10668" y="4221480"/>
                </a:lnTo>
                <a:lnTo>
                  <a:pt x="6096" y="4215384"/>
                </a:lnTo>
                <a:lnTo>
                  <a:pt x="6096" y="4226052"/>
                </a:lnTo>
                <a:lnTo>
                  <a:pt x="10668" y="4226052"/>
                </a:lnTo>
                <a:close/>
              </a:path>
              <a:path w="6047740" h="4226560">
                <a:moveTo>
                  <a:pt x="6042660" y="10668"/>
                </a:moveTo>
                <a:lnTo>
                  <a:pt x="6036564" y="4572"/>
                </a:lnTo>
                <a:lnTo>
                  <a:pt x="6036564" y="10668"/>
                </a:lnTo>
                <a:lnTo>
                  <a:pt x="6042660" y="10668"/>
                </a:lnTo>
                <a:close/>
              </a:path>
              <a:path w="6047740" h="4226560">
                <a:moveTo>
                  <a:pt x="6042660" y="4215384"/>
                </a:moveTo>
                <a:lnTo>
                  <a:pt x="6042660" y="10668"/>
                </a:lnTo>
                <a:lnTo>
                  <a:pt x="6036564" y="10668"/>
                </a:lnTo>
                <a:lnTo>
                  <a:pt x="6036564" y="4215384"/>
                </a:lnTo>
                <a:lnTo>
                  <a:pt x="6042660" y="4215384"/>
                </a:lnTo>
                <a:close/>
              </a:path>
              <a:path w="6047740" h="4226560">
                <a:moveTo>
                  <a:pt x="6042660" y="4226052"/>
                </a:moveTo>
                <a:lnTo>
                  <a:pt x="6042660" y="4215384"/>
                </a:lnTo>
                <a:lnTo>
                  <a:pt x="6036564" y="4221480"/>
                </a:lnTo>
                <a:lnTo>
                  <a:pt x="6036564" y="4226052"/>
                </a:lnTo>
                <a:lnTo>
                  <a:pt x="6042660" y="422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737" y="1958339"/>
            <a:ext cx="7298435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8947" y="3654552"/>
            <a:ext cx="4023359" cy="2546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1381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1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20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2048255"/>
            <a:ext cx="6512052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How</a:t>
            </a:r>
            <a:r>
              <a:rPr spc="-310" dirty="0"/>
              <a:t> </a:t>
            </a:r>
            <a:r>
              <a:rPr spc="365" dirty="0"/>
              <a:t>–</a:t>
            </a:r>
            <a:r>
              <a:rPr spc="-295" dirty="0"/>
              <a:t> </a:t>
            </a:r>
            <a:r>
              <a:rPr spc="-25" dirty="0"/>
              <a:t>It</a:t>
            </a:r>
            <a:r>
              <a:rPr spc="-465" dirty="0"/>
              <a:t> </a:t>
            </a:r>
            <a:r>
              <a:rPr spc="-55" dirty="0"/>
              <a:t>Work’s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4022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000000"/>
                </a:solidFill>
                <a:latin typeface="Arial"/>
                <a:cs typeface="Arial"/>
              </a:rPr>
              <a:t>Blocks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337307"/>
            <a:ext cx="2584450" cy="36436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4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60" dirty="0">
                <a:solidFill>
                  <a:srgbClr val="101010"/>
                </a:solidFill>
                <a:latin typeface="Arial"/>
                <a:cs typeface="Arial"/>
              </a:rPr>
              <a:t>Ad-hoc</a:t>
            </a:r>
            <a:r>
              <a:rPr sz="2300" spc="-370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101010"/>
                </a:solidFill>
                <a:latin typeface="Arial"/>
                <a:cs typeface="Arial"/>
              </a:rPr>
              <a:t>Commands</a:t>
            </a:r>
            <a:endParaRPr sz="23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05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40" dirty="0">
                <a:solidFill>
                  <a:srgbClr val="101010"/>
                </a:solidFill>
                <a:latin typeface="Arial"/>
                <a:cs typeface="Arial"/>
              </a:rPr>
              <a:t>Inventory</a:t>
            </a:r>
            <a:endParaRPr sz="23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00"/>
              </a:spcBef>
              <a:buClr>
                <a:srgbClr val="1187C3"/>
              </a:buClr>
              <a:buSzPct val="145652"/>
              <a:buChar char="•"/>
              <a:tabLst>
                <a:tab pos="248920" algn="l"/>
              </a:tabLst>
            </a:pPr>
            <a:r>
              <a:rPr sz="2300" spc="-70" dirty="0">
                <a:solidFill>
                  <a:srgbClr val="101010"/>
                </a:solidFill>
                <a:latin typeface="Arial"/>
                <a:cs typeface="Arial"/>
              </a:rPr>
              <a:t>Playbook</a:t>
            </a:r>
            <a:endParaRPr sz="230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50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90" dirty="0">
                <a:solidFill>
                  <a:srgbClr val="101010"/>
                </a:solidFill>
                <a:latin typeface="Arial"/>
                <a:cs typeface="Arial"/>
              </a:rPr>
              <a:t>Push</a:t>
            </a:r>
            <a:r>
              <a:rPr sz="1550" spc="-145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01010"/>
                </a:solidFill>
                <a:latin typeface="Arial"/>
                <a:cs typeface="Arial"/>
              </a:rPr>
              <a:t>Mode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40" dirty="0">
                <a:solidFill>
                  <a:srgbClr val="101010"/>
                </a:solidFill>
                <a:latin typeface="Arial"/>
                <a:cs typeface="Arial"/>
              </a:rPr>
              <a:t>Pull</a:t>
            </a:r>
            <a:r>
              <a:rPr sz="1550" spc="-130" dirty="0">
                <a:solidFill>
                  <a:srgbClr val="101010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01010"/>
                </a:solidFill>
                <a:latin typeface="Arial"/>
                <a:cs typeface="Arial"/>
              </a:rPr>
              <a:t>Mode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120" dirty="0">
                <a:solidFill>
                  <a:srgbClr val="101010"/>
                </a:solidFill>
                <a:latin typeface="Arial"/>
                <a:cs typeface="Arial"/>
              </a:rPr>
              <a:t>Tasks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Templates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20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55" dirty="0">
                <a:solidFill>
                  <a:srgbClr val="101010"/>
                </a:solidFill>
                <a:latin typeface="Arial"/>
                <a:cs typeface="Arial"/>
              </a:rPr>
              <a:t>Handlers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95" dirty="0">
                <a:solidFill>
                  <a:srgbClr val="101010"/>
                </a:solidFill>
                <a:latin typeface="Arial"/>
                <a:cs typeface="Arial"/>
              </a:rPr>
              <a:t>Roles</a:t>
            </a:r>
            <a:endParaRPr sz="1550">
              <a:latin typeface="Arial"/>
              <a:cs typeface="Arial"/>
            </a:endParaRPr>
          </a:p>
          <a:p>
            <a:pPr marL="624840" lvl="1" indent="-234315">
              <a:lnSpc>
                <a:spcPct val="100000"/>
              </a:lnSpc>
              <a:spcBef>
                <a:spcPts val="515"/>
              </a:spcBef>
              <a:buClr>
                <a:srgbClr val="1187C3"/>
              </a:buClr>
              <a:buSzPct val="145161"/>
              <a:buChar char="▪"/>
              <a:tabLst>
                <a:tab pos="625475" algn="l"/>
              </a:tabLst>
            </a:pPr>
            <a:r>
              <a:rPr sz="1550" spc="-45" dirty="0">
                <a:solidFill>
                  <a:srgbClr val="101010"/>
                </a:solidFill>
                <a:latin typeface="Arial"/>
                <a:cs typeface="Arial"/>
              </a:rPr>
              <a:t>Modules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7595" y="1373124"/>
            <a:ext cx="1292352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851660" y="2060447"/>
            <a:ext cx="6714743" cy="415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2516" y="2049780"/>
            <a:ext cx="6734809" cy="4180840"/>
          </a:xfrm>
          <a:custGeom>
            <a:avLst/>
            <a:gdLst/>
            <a:ahLst/>
            <a:cxnLst/>
            <a:rect l="l" t="t" r="r" b="b"/>
            <a:pathLst>
              <a:path w="6734809" h="4180840">
                <a:moveTo>
                  <a:pt x="6734556" y="4177284"/>
                </a:moveTo>
                <a:lnTo>
                  <a:pt x="6734556" y="3048"/>
                </a:lnTo>
                <a:lnTo>
                  <a:pt x="673303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177284"/>
                </a:lnTo>
                <a:lnTo>
                  <a:pt x="1524" y="4180332"/>
                </a:lnTo>
                <a:lnTo>
                  <a:pt x="4572" y="4180332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6723888" y="10668"/>
                </a:lnTo>
                <a:lnTo>
                  <a:pt x="6723888" y="6096"/>
                </a:lnTo>
                <a:lnTo>
                  <a:pt x="6729984" y="10668"/>
                </a:lnTo>
                <a:lnTo>
                  <a:pt x="6729984" y="4180332"/>
                </a:lnTo>
                <a:lnTo>
                  <a:pt x="6733032" y="4180332"/>
                </a:lnTo>
                <a:lnTo>
                  <a:pt x="6734556" y="4177284"/>
                </a:lnTo>
                <a:close/>
              </a:path>
              <a:path w="6734809" h="418084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6734809" h="4180840">
                <a:moveTo>
                  <a:pt x="9144" y="4169664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169664"/>
                </a:lnTo>
                <a:lnTo>
                  <a:pt x="9144" y="4169664"/>
                </a:lnTo>
                <a:close/>
              </a:path>
              <a:path w="6734809" h="4180840">
                <a:moveTo>
                  <a:pt x="6729984" y="4169664"/>
                </a:moveTo>
                <a:lnTo>
                  <a:pt x="4572" y="4169664"/>
                </a:lnTo>
                <a:lnTo>
                  <a:pt x="9144" y="4174236"/>
                </a:lnTo>
                <a:lnTo>
                  <a:pt x="9144" y="4180332"/>
                </a:lnTo>
                <a:lnTo>
                  <a:pt x="6723888" y="4180332"/>
                </a:lnTo>
                <a:lnTo>
                  <a:pt x="6723888" y="4174236"/>
                </a:lnTo>
                <a:lnTo>
                  <a:pt x="6729984" y="4169664"/>
                </a:lnTo>
                <a:close/>
              </a:path>
              <a:path w="6734809" h="4180840">
                <a:moveTo>
                  <a:pt x="9144" y="4180332"/>
                </a:moveTo>
                <a:lnTo>
                  <a:pt x="9144" y="4174236"/>
                </a:lnTo>
                <a:lnTo>
                  <a:pt x="4572" y="4169664"/>
                </a:lnTo>
                <a:lnTo>
                  <a:pt x="4572" y="4180332"/>
                </a:lnTo>
                <a:lnTo>
                  <a:pt x="9144" y="4180332"/>
                </a:lnTo>
                <a:close/>
              </a:path>
              <a:path w="6734809" h="4180840">
                <a:moveTo>
                  <a:pt x="6729984" y="10668"/>
                </a:moveTo>
                <a:lnTo>
                  <a:pt x="6723888" y="6096"/>
                </a:lnTo>
                <a:lnTo>
                  <a:pt x="6723888" y="10668"/>
                </a:lnTo>
                <a:lnTo>
                  <a:pt x="6729984" y="10668"/>
                </a:lnTo>
                <a:close/>
              </a:path>
              <a:path w="6734809" h="4180840">
                <a:moveTo>
                  <a:pt x="6729984" y="4169664"/>
                </a:moveTo>
                <a:lnTo>
                  <a:pt x="6729984" y="10668"/>
                </a:lnTo>
                <a:lnTo>
                  <a:pt x="6723888" y="10668"/>
                </a:lnTo>
                <a:lnTo>
                  <a:pt x="6723888" y="4169664"/>
                </a:lnTo>
                <a:lnTo>
                  <a:pt x="6729984" y="4169664"/>
                </a:lnTo>
                <a:close/>
              </a:path>
              <a:path w="6734809" h="4180840">
                <a:moveTo>
                  <a:pt x="6729984" y="4180332"/>
                </a:moveTo>
                <a:lnTo>
                  <a:pt x="6729984" y="4169664"/>
                </a:lnTo>
                <a:lnTo>
                  <a:pt x="6723888" y="4174236"/>
                </a:lnTo>
                <a:lnTo>
                  <a:pt x="6723888" y="4180332"/>
                </a:lnTo>
                <a:lnTo>
                  <a:pt x="6729984" y="418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560575" y="2081783"/>
            <a:ext cx="7110983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908" y="2071116"/>
            <a:ext cx="7132320" cy="4032885"/>
          </a:xfrm>
          <a:custGeom>
            <a:avLst/>
            <a:gdLst/>
            <a:ahLst/>
            <a:cxnLst/>
            <a:rect l="l" t="t" r="r" b="b"/>
            <a:pathLst>
              <a:path w="7132320" h="4032885">
                <a:moveTo>
                  <a:pt x="7132320" y="4030980"/>
                </a:moveTo>
                <a:lnTo>
                  <a:pt x="7132320" y="3048"/>
                </a:lnTo>
                <a:lnTo>
                  <a:pt x="712927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030980"/>
                </a:lnTo>
                <a:lnTo>
                  <a:pt x="1524" y="4032504"/>
                </a:lnTo>
                <a:lnTo>
                  <a:pt x="4572" y="4032504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7121652" y="10668"/>
                </a:lnTo>
                <a:lnTo>
                  <a:pt x="7121652" y="6096"/>
                </a:lnTo>
                <a:lnTo>
                  <a:pt x="7126224" y="10668"/>
                </a:lnTo>
                <a:lnTo>
                  <a:pt x="7126224" y="4032504"/>
                </a:lnTo>
                <a:lnTo>
                  <a:pt x="7129272" y="4032504"/>
                </a:lnTo>
                <a:lnTo>
                  <a:pt x="7132320" y="4030980"/>
                </a:lnTo>
                <a:close/>
              </a:path>
              <a:path w="7132320" h="4032885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132320" h="4032885">
                <a:moveTo>
                  <a:pt x="10668" y="402183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021836"/>
                </a:lnTo>
                <a:lnTo>
                  <a:pt x="10668" y="4021836"/>
                </a:lnTo>
                <a:close/>
              </a:path>
              <a:path w="7132320" h="4032885">
                <a:moveTo>
                  <a:pt x="7126224" y="4021836"/>
                </a:moveTo>
                <a:lnTo>
                  <a:pt x="4572" y="4021836"/>
                </a:lnTo>
                <a:lnTo>
                  <a:pt x="10668" y="4027932"/>
                </a:lnTo>
                <a:lnTo>
                  <a:pt x="10668" y="4032504"/>
                </a:lnTo>
                <a:lnTo>
                  <a:pt x="7121652" y="4032504"/>
                </a:lnTo>
                <a:lnTo>
                  <a:pt x="7121652" y="4027932"/>
                </a:lnTo>
                <a:lnTo>
                  <a:pt x="7126224" y="4021836"/>
                </a:lnTo>
                <a:close/>
              </a:path>
              <a:path w="7132320" h="4032885">
                <a:moveTo>
                  <a:pt x="10668" y="4032504"/>
                </a:moveTo>
                <a:lnTo>
                  <a:pt x="10668" y="4027932"/>
                </a:lnTo>
                <a:lnTo>
                  <a:pt x="4572" y="4021836"/>
                </a:lnTo>
                <a:lnTo>
                  <a:pt x="4572" y="4032504"/>
                </a:lnTo>
                <a:lnTo>
                  <a:pt x="10668" y="4032504"/>
                </a:lnTo>
                <a:close/>
              </a:path>
              <a:path w="7132320" h="4032885">
                <a:moveTo>
                  <a:pt x="7126224" y="10668"/>
                </a:moveTo>
                <a:lnTo>
                  <a:pt x="7121652" y="6096"/>
                </a:lnTo>
                <a:lnTo>
                  <a:pt x="7121652" y="10668"/>
                </a:lnTo>
                <a:lnTo>
                  <a:pt x="7126224" y="10668"/>
                </a:lnTo>
                <a:close/>
              </a:path>
              <a:path w="7132320" h="4032885">
                <a:moveTo>
                  <a:pt x="7126224" y="4021836"/>
                </a:moveTo>
                <a:lnTo>
                  <a:pt x="7126224" y="10668"/>
                </a:lnTo>
                <a:lnTo>
                  <a:pt x="7121652" y="10668"/>
                </a:lnTo>
                <a:lnTo>
                  <a:pt x="7121652" y="4021836"/>
                </a:lnTo>
                <a:lnTo>
                  <a:pt x="7126224" y="4021836"/>
                </a:lnTo>
                <a:close/>
              </a:path>
              <a:path w="7132320" h="4032885">
                <a:moveTo>
                  <a:pt x="7126224" y="4032504"/>
                </a:moveTo>
                <a:lnTo>
                  <a:pt x="7126224" y="4021836"/>
                </a:lnTo>
                <a:lnTo>
                  <a:pt x="7121652" y="4027932"/>
                </a:lnTo>
                <a:lnTo>
                  <a:pt x="7121652" y="4032504"/>
                </a:lnTo>
                <a:lnTo>
                  <a:pt x="7126224" y="403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1180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Ad-hoc</a:t>
            </a: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0000"/>
                </a:solidFill>
                <a:latin typeface="Arial"/>
                <a:cs typeface="Arial"/>
              </a:rPr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1793748" y="2125979"/>
            <a:ext cx="6986016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3080" y="2115312"/>
            <a:ext cx="7007859" cy="4051300"/>
          </a:xfrm>
          <a:custGeom>
            <a:avLst/>
            <a:gdLst/>
            <a:ahLst/>
            <a:cxnLst/>
            <a:rect l="l" t="t" r="r" b="b"/>
            <a:pathLst>
              <a:path w="7007859" h="4051300">
                <a:moveTo>
                  <a:pt x="7007352" y="4047744"/>
                </a:moveTo>
                <a:lnTo>
                  <a:pt x="7007352" y="3048"/>
                </a:lnTo>
                <a:lnTo>
                  <a:pt x="7004304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47744"/>
                </a:lnTo>
                <a:lnTo>
                  <a:pt x="3048" y="4050792"/>
                </a:lnTo>
                <a:lnTo>
                  <a:pt x="4572" y="405079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6996684" y="10668"/>
                </a:lnTo>
                <a:lnTo>
                  <a:pt x="6996684" y="6096"/>
                </a:lnTo>
                <a:lnTo>
                  <a:pt x="7001256" y="10668"/>
                </a:lnTo>
                <a:lnTo>
                  <a:pt x="7001256" y="4050792"/>
                </a:lnTo>
                <a:lnTo>
                  <a:pt x="7004304" y="4050792"/>
                </a:lnTo>
                <a:lnTo>
                  <a:pt x="7007352" y="4047744"/>
                </a:lnTo>
                <a:close/>
              </a:path>
              <a:path w="7007859" h="405130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07859" h="4051300">
                <a:moveTo>
                  <a:pt x="10668" y="404012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040124"/>
                </a:lnTo>
                <a:lnTo>
                  <a:pt x="10668" y="4040124"/>
                </a:lnTo>
                <a:close/>
              </a:path>
              <a:path w="7007859" h="4051300">
                <a:moveTo>
                  <a:pt x="7001256" y="4040124"/>
                </a:moveTo>
                <a:lnTo>
                  <a:pt x="4572" y="4040124"/>
                </a:lnTo>
                <a:lnTo>
                  <a:pt x="10668" y="4044696"/>
                </a:lnTo>
                <a:lnTo>
                  <a:pt x="10668" y="4050792"/>
                </a:lnTo>
                <a:lnTo>
                  <a:pt x="6996684" y="4050792"/>
                </a:lnTo>
                <a:lnTo>
                  <a:pt x="6996684" y="4044696"/>
                </a:lnTo>
                <a:lnTo>
                  <a:pt x="7001256" y="4040124"/>
                </a:lnTo>
                <a:close/>
              </a:path>
              <a:path w="7007859" h="4051300">
                <a:moveTo>
                  <a:pt x="10668" y="4050792"/>
                </a:moveTo>
                <a:lnTo>
                  <a:pt x="10668" y="4044696"/>
                </a:lnTo>
                <a:lnTo>
                  <a:pt x="4572" y="4040124"/>
                </a:lnTo>
                <a:lnTo>
                  <a:pt x="4572" y="4050792"/>
                </a:lnTo>
                <a:lnTo>
                  <a:pt x="10668" y="4050792"/>
                </a:lnTo>
                <a:close/>
              </a:path>
              <a:path w="7007859" h="4051300">
                <a:moveTo>
                  <a:pt x="7001256" y="10668"/>
                </a:moveTo>
                <a:lnTo>
                  <a:pt x="6996684" y="6096"/>
                </a:lnTo>
                <a:lnTo>
                  <a:pt x="6996684" y="10668"/>
                </a:lnTo>
                <a:lnTo>
                  <a:pt x="7001256" y="10668"/>
                </a:lnTo>
                <a:close/>
              </a:path>
              <a:path w="7007859" h="4051300">
                <a:moveTo>
                  <a:pt x="7001256" y="4040124"/>
                </a:moveTo>
                <a:lnTo>
                  <a:pt x="7001256" y="10668"/>
                </a:lnTo>
                <a:lnTo>
                  <a:pt x="6996684" y="10668"/>
                </a:lnTo>
                <a:lnTo>
                  <a:pt x="6996684" y="4040124"/>
                </a:lnTo>
                <a:lnTo>
                  <a:pt x="7001256" y="4040124"/>
                </a:lnTo>
                <a:close/>
              </a:path>
              <a:path w="7007859" h="4051300">
                <a:moveTo>
                  <a:pt x="7001256" y="4050792"/>
                </a:moveTo>
                <a:lnTo>
                  <a:pt x="7001256" y="4040124"/>
                </a:lnTo>
                <a:lnTo>
                  <a:pt x="6996684" y="4044696"/>
                </a:lnTo>
                <a:lnTo>
                  <a:pt x="6996684" y="4050792"/>
                </a:lnTo>
                <a:lnTo>
                  <a:pt x="7001256" y="405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15208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  <a:latin typeface="Arial"/>
                <a:cs typeface="Arial"/>
              </a:rPr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3" y="2167127"/>
            <a:ext cx="4643628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6896" y="2807208"/>
            <a:ext cx="3084576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6228" y="2796540"/>
            <a:ext cx="3106420" cy="3729354"/>
          </a:xfrm>
          <a:custGeom>
            <a:avLst/>
            <a:gdLst/>
            <a:ahLst/>
            <a:cxnLst/>
            <a:rect l="l" t="t" r="r" b="b"/>
            <a:pathLst>
              <a:path w="3106420" h="3729354">
                <a:moveTo>
                  <a:pt x="3105912" y="3726180"/>
                </a:moveTo>
                <a:lnTo>
                  <a:pt x="3105912" y="3048"/>
                </a:lnTo>
                <a:lnTo>
                  <a:pt x="3102864" y="0"/>
                </a:lnTo>
                <a:lnTo>
                  <a:pt x="3048" y="0"/>
                </a:lnTo>
                <a:lnTo>
                  <a:pt x="0" y="3048"/>
                </a:lnTo>
                <a:lnTo>
                  <a:pt x="0" y="3726180"/>
                </a:lnTo>
                <a:lnTo>
                  <a:pt x="3048" y="3729228"/>
                </a:lnTo>
                <a:lnTo>
                  <a:pt x="6096" y="3729228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95244" y="10668"/>
                </a:lnTo>
                <a:lnTo>
                  <a:pt x="3095244" y="6096"/>
                </a:lnTo>
                <a:lnTo>
                  <a:pt x="3099816" y="10668"/>
                </a:lnTo>
                <a:lnTo>
                  <a:pt x="3099816" y="3729228"/>
                </a:lnTo>
                <a:lnTo>
                  <a:pt x="3102864" y="3729228"/>
                </a:lnTo>
                <a:lnTo>
                  <a:pt x="3105912" y="3726180"/>
                </a:lnTo>
                <a:close/>
              </a:path>
              <a:path w="3106420" h="3729354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3106420" h="3729354">
                <a:moveTo>
                  <a:pt x="10668" y="371856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3718560"/>
                </a:lnTo>
                <a:lnTo>
                  <a:pt x="10668" y="3718560"/>
                </a:lnTo>
                <a:close/>
              </a:path>
              <a:path w="3106420" h="3729354">
                <a:moveTo>
                  <a:pt x="3099816" y="3718560"/>
                </a:moveTo>
                <a:lnTo>
                  <a:pt x="6096" y="3718560"/>
                </a:lnTo>
                <a:lnTo>
                  <a:pt x="10668" y="3723132"/>
                </a:lnTo>
                <a:lnTo>
                  <a:pt x="10668" y="3729228"/>
                </a:lnTo>
                <a:lnTo>
                  <a:pt x="3095244" y="3729228"/>
                </a:lnTo>
                <a:lnTo>
                  <a:pt x="3095244" y="3723132"/>
                </a:lnTo>
                <a:lnTo>
                  <a:pt x="3099816" y="3718560"/>
                </a:lnTo>
                <a:close/>
              </a:path>
              <a:path w="3106420" h="3729354">
                <a:moveTo>
                  <a:pt x="10668" y="3729228"/>
                </a:moveTo>
                <a:lnTo>
                  <a:pt x="10668" y="3723132"/>
                </a:lnTo>
                <a:lnTo>
                  <a:pt x="6096" y="3718560"/>
                </a:lnTo>
                <a:lnTo>
                  <a:pt x="6096" y="3729228"/>
                </a:lnTo>
                <a:lnTo>
                  <a:pt x="10668" y="3729228"/>
                </a:lnTo>
                <a:close/>
              </a:path>
              <a:path w="3106420" h="3729354">
                <a:moveTo>
                  <a:pt x="3099816" y="10668"/>
                </a:moveTo>
                <a:lnTo>
                  <a:pt x="3095244" y="6096"/>
                </a:lnTo>
                <a:lnTo>
                  <a:pt x="3095244" y="10668"/>
                </a:lnTo>
                <a:lnTo>
                  <a:pt x="3099816" y="10668"/>
                </a:lnTo>
                <a:close/>
              </a:path>
              <a:path w="3106420" h="3729354">
                <a:moveTo>
                  <a:pt x="3099816" y="3718560"/>
                </a:moveTo>
                <a:lnTo>
                  <a:pt x="3099816" y="10668"/>
                </a:lnTo>
                <a:lnTo>
                  <a:pt x="3095244" y="10668"/>
                </a:lnTo>
                <a:lnTo>
                  <a:pt x="3095244" y="3718560"/>
                </a:lnTo>
                <a:lnTo>
                  <a:pt x="3099816" y="3718560"/>
                </a:lnTo>
                <a:close/>
              </a:path>
              <a:path w="3106420" h="3729354">
                <a:moveTo>
                  <a:pt x="3099816" y="3729228"/>
                </a:moveTo>
                <a:lnTo>
                  <a:pt x="3099816" y="3718560"/>
                </a:lnTo>
                <a:lnTo>
                  <a:pt x="3095244" y="3723132"/>
                </a:lnTo>
                <a:lnTo>
                  <a:pt x="3095244" y="3729228"/>
                </a:lnTo>
                <a:lnTo>
                  <a:pt x="3099816" y="3729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19" y="1368551"/>
            <a:ext cx="1549908" cy="1161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6370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8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oo</a:t>
            </a:r>
            <a:r>
              <a:rPr spc="-30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57159" y="1341119"/>
            <a:ext cx="1732788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561" y="2889504"/>
            <a:ext cx="6641592" cy="1815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633219"/>
            <a:ext cx="12426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424174"/>
            <a:ext cx="2884170" cy="2901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30"/>
              </a:spcBef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50" dirty="0">
                <a:latin typeface="Arial"/>
                <a:cs typeface="Arial"/>
              </a:rPr>
              <a:t>Why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–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Motivation</a:t>
            </a:r>
            <a:r>
              <a:rPr sz="1950" spc="-14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for</a:t>
            </a:r>
            <a:r>
              <a:rPr sz="1950" spc="-215" dirty="0">
                <a:latin typeface="Arial"/>
                <a:cs typeface="Arial"/>
              </a:rPr>
              <a:t> </a:t>
            </a:r>
            <a:r>
              <a:rPr sz="1950" spc="-120" dirty="0">
                <a:latin typeface="Arial"/>
                <a:cs typeface="Arial"/>
              </a:rPr>
              <a:t>Use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25" dirty="0">
                <a:latin typeface="Arial"/>
                <a:cs typeface="Arial"/>
              </a:rPr>
              <a:t>What </a:t>
            </a:r>
            <a:r>
              <a:rPr sz="1950" spc="-120" dirty="0">
                <a:latin typeface="Arial"/>
                <a:cs typeface="Arial"/>
              </a:rPr>
              <a:t>– </a:t>
            </a:r>
            <a:r>
              <a:rPr sz="1950" spc="-55" dirty="0">
                <a:latin typeface="Arial"/>
                <a:cs typeface="Arial"/>
              </a:rPr>
              <a:t>Let’s</a:t>
            </a:r>
            <a:r>
              <a:rPr sz="1950" spc="-32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Introduce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45" dirty="0">
                <a:latin typeface="Arial"/>
                <a:cs typeface="Arial"/>
              </a:rPr>
              <a:t>How </a:t>
            </a:r>
            <a:r>
              <a:rPr sz="1950" spc="-120" dirty="0">
                <a:latin typeface="Arial"/>
                <a:cs typeface="Arial"/>
              </a:rPr>
              <a:t>– </a:t>
            </a:r>
            <a:r>
              <a:rPr sz="1950" spc="45" dirty="0">
                <a:latin typeface="Arial"/>
                <a:cs typeface="Arial"/>
              </a:rPr>
              <a:t>It</a:t>
            </a:r>
            <a:r>
              <a:rPr sz="1950" spc="-415" dirty="0">
                <a:latin typeface="Arial"/>
                <a:cs typeface="Arial"/>
              </a:rPr>
              <a:t> </a:t>
            </a:r>
            <a:r>
              <a:rPr sz="1950" spc="-80" dirty="0">
                <a:latin typeface="Arial"/>
                <a:cs typeface="Arial"/>
              </a:rPr>
              <a:t>Works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87C3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85" dirty="0">
                <a:latin typeface="Arial"/>
                <a:cs typeface="Arial"/>
              </a:rPr>
              <a:t>Reference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7109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180" dirty="0">
                <a:solidFill>
                  <a:srgbClr val="000000"/>
                </a:solidFill>
                <a:latin typeface="Arial"/>
                <a:cs typeface="Arial"/>
              </a:rPr>
              <a:t>Push</a:t>
            </a:r>
            <a:r>
              <a:rPr spc="-5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1813560" y="2023872"/>
            <a:ext cx="6832092" cy="412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2892" y="2013204"/>
            <a:ext cx="6853555" cy="4148454"/>
          </a:xfrm>
          <a:custGeom>
            <a:avLst/>
            <a:gdLst/>
            <a:ahLst/>
            <a:cxnLst/>
            <a:rect l="l" t="t" r="r" b="b"/>
            <a:pathLst>
              <a:path w="6853555" h="4148454">
                <a:moveTo>
                  <a:pt x="6853428" y="4146804"/>
                </a:moveTo>
                <a:lnTo>
                  <a:pt x="6853428" y="3048"/>
                </a:lnTo>
                <a:lnTo>
                  <a:pt x="685038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146804"/>
                </a:lnTo>
                <a:lnTo>
                  <a:pt x="3048" y="4148328"/>
                </a:lnTo>
                <a:lnTo>
                  <a:pt x="4572" y="414832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842760" y="10668"/>
                </a:lnTo>
                <a:lnTo>
                  <a:pt x="6842760" y="4572"/>
                </a:lnTo>
                <a:lnTo>
                  <a:pt x="6847332" y="10668"/>
                </a:lnTo>
                <a:lnTo>
                  <a:pt x="6847332" y="4148328"/>
                </a:lnTo>
                <a:lnTo>
                  <a:pt x="6850380" y="4148328"/>
                </a:lnTo>
                <a:lnTo>
                  <a:pt x="6853428" y="4146804"/>
                </a:lnTo>
                <a:close/>
              </a:path>
              <a:path w="6853555" h="4148454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6853555" h="4148454">
                <a:moveTo>
                  <a:pt x="10668" y="413766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137660"/>
                </a:lnTo>
                <a:lnTo>
                  <a:pt x="10668" y="4137660"/>
                </a:lnTo>
                <a:close/>
              </a:path>
              <a:path w="6853555" h="4148454">
                <a:moveTo>
                  <a:pt x="6847332" y="4137660"/>
                </a:moveTo>
                <a:lnTo>
                  <a:pt x="4572" y="4137660"/>
                </a:lnTo>
                <a:lnTo>
                  <a:pt x="10668" y="4143756"/>
                </a:lnTo>
                <a:lnTo>
                  <a:pt x="10668" y="4148328"/>
                </a:lnTo>
                <a:lnTo>
                  <a:pt x="6842760" y="4148328"/>
                </a:lnTo>
                <a:lnTo>
                  <a:pt x="6842760" y="4143756"/>
                </a:lnTo>
                <a:lnTo>
                  <a:pt x="6847332" y="4137660"/>
                </a:lnTo>
                <a:close/>
              </a:path>
              <a:path w="6853555" h="4148454">
                <a:moveTo>
                  <a:pt x="10668" y="4148328"/>
                </a:moveTo>
                <a:lnTo>
                  <a:pt x="10668" y="4143756"/>
                </a:lnTo>
                <a:lnTo>
                  <a:pt x="4572" y="4137660"/>
                </a:lnTo>
                <a:lnTo>
                  <a:pt x="4572" y="4148328"/>
                </a:lnTo>
                <a:lnTo>
                  <a:pt x="10668" y="4148328"/>
                </a:lnTo>
                <a:close/>
              </a:path>
              <a:path w="6853555" h="4148454">
                <a:moveTo>
                  <a:pt x="6847332" y="10668"/>
                </a:moveTo>
                <a:lnTo>
                  <a:pt x="6842760" y="4572"/>
                </a:lnTo>
                <a:lnTo>
                  <a:pt x="6842760" y="10668"/>
                </a:lnTo>
                <a:lnTo>
                  <a:pt x="6847332" y="10668"/>
                </a:lnTo>
                <a:close/>
              </a:path>
              <a:path w="6853555" h="4148454">
                <a:moveTo>
                  <a:pt x="6847332" y="4137660"/>
                </a:moveTo>
                <a:lnTo>
                  <a:pt x="6847332" y="10668"/>
                </a:lnTo>
                <a:lnTo>
                  <a:pt x="6842760" y="10668"/>
                </a:lnTo>
                <a:lnTo>
                  <a:pt x="6842760" y="4137660"/>
                </a:lnTo>
                <a:lnTo>
                  <a:pt x="6847332" y="4137660"/>
                </a:lnTo>
                <a:close/>
              </a:path>
              <a:path w="6853555" h="4148454">
                <a:moveTo>
                  <a:pt x="6847332" y="4148328"/>
                </a:moveTo>
                <a:lnTo>
                  <a:pt x="6847332" y="4137660"/>
                </a:lnTo>
                <a:lnTo>
                  <a:pt x="6842760" y="4143756"/>
                </a:lnTo>
                <a:lnTo>
                  <a:pt x="6842760" y="4148328"/>
                </a:lnTo>
                <a:lnTo>
                  <a:pt x="6847332" y="414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5344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Pull</a:t>
            </a:r>
            <a:r>
              <a:rPr spc="-4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1072889" y="2676144"/>
            <a:ext cx="4123944" cy="25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221" y="2665476"/>
            <a:ext cx="4145279" cy="2537460"/>
          </a:xfrm>
          <a:custGeom>
            <a:avLst/>
            <a:gdLst/>
            <a:ahLst/>
            <a:cxnLst/>
            <a:rect l="l" t="t" r="r" b="b"/>
            <a:pathLst>
              <a:path w="4145279" h="2537460">
                <a:moveTo>
                  <a:pt x="4145286" y="2534412"/>
                </a:moveTo>
                <a:lnTo>
                  <a:pt x="4145286" y="1524"/>
                </a:lnTo>
                <a:lnTo>
                  <a:pt x="4143762" y="0"/>
                </a:lnTo>
                <a:lnTo>
                  <a:pt x="3048" y="0"/>
                </a:lnTo>
                <a:lnTo>
                  <a:pt x="0" y="1524"/>
                </a:lnTo>
                <a:lnTo>
                  <a:pt x="0" y="2534412"/>
                </a:lnTo>
                <a:lnTo>
                  <a:pt x="3048" y="2537460"/>
                </a:lnTo>
                <a:lnTo>
                  <a:pt x="6096" y="2537460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134618" y="10668"/>
                </a:lnTo>
                <a:lnTo>
                  <a:pt x="4134618" y="4572"/>
                </a:lnTo>
                <a:lnTo>
                  <a:pt x="4140714" y="10668"/>
                </a:lnTo>
                <a:lnTo>
                  <a:pt x="4140714" y="2537460"/>
                </a:lnTo>
                <a:lnTo>
                  <a:pt x="4143762" y="2537460"/>
                </a:lnTo>
                <a:lnTo>
                  <a:pt x="4145286" y="2534412"/>
                </a:lnTo>
                <a:close/>
              </a:path>
              <a:path w="4145279" h="25374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145279" h="2537460">
                <a:moveTo>
                  <a:pt x="10668" y="252679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526792"/>
                </a:lnTo>
                <a:lnTo>
                  <a:pt x="10668" y="2526792"/>
                </a:lnTo>
                <a:close/>
              </a:path>
              <a:path w="4145279" h="2537460">
                <a:moveTo>
                  <a:pt x="4140714" y="2526792"/>
                </a:moveTo>
                <a:lnTo>
                  <a:pt x="6096" y="2526792"/>
                </a:lnTo>
                <a:lnTo>
                  <a:pt x="10668" y="2531364"/>
                </a:lnTo>
                <a:lnTo>
                  <a:pt x="10668" y="2537460"/>
                </a:lnTo>
                <a:lnTo>
                  <a:pt x="4134618" y="2537460"/>
                </a:lnTo>
                <a:lnTo>
                  <a:pt x="4134618" y="2531364"/>
                </a:lnTo>
                <a:lnTo>
                  <a:pt x="4140714" y="2526792"/>
                </a:lnTo>
                <a:close/>
              </a:path>
              <a:path w="4145279" h="2537460">
                <a:moveTo>
                  <a:pt x="10668" y="2537460"/>
                </a:moveTo>
                <a:lnTo>
                  <a:pt x="10668" y="2531364"/>
                </a:lnTo>
                <a:lnTo>
                  <a:pt x="6096" y="2526792"/>
                </a:lnTo>
                <a:lnTo>
                  <a:pt x="6096" y="2537460"/>
                </a:lnTo>
                <a:lnTo>
                  <a:pt x="10668" y="2537460"/>
                </a:lnTo>
                <a:close/>
              </a:path>
              <a:path w="4145279" h="2537460">
                <a:moveTo>
                  <a:pt x="4140714" y="10668"/>
                </a:moveTo>
                <a:lnTo>
                  <a:pt x="4134618" y="4572"/>
                </a:lnTo>
                <a:lnTo>
                  <a:pt x="4134618" y="10668"/>
                </a:lnTo>
                <a:lnTo>
                  <a:pt x="4140714" y="10668"/>
                </a:lnTo>
                <a:close/>
              </a:path>
              <a:path w="4145279" h="2537460">
                <a:moveTo>
                  <a:pt x="4140714" y="2526792"/>
                </a:moveTo>
                <a:lnTo>
                  <a:pt x="4140714" y="10668"/>
                </a:lnTo>
                <a:lnTo>
                  <a:pt x="4134618" y="10668"/>
                </a:lnTo>
                <a:lnTo>
                  <a:pt x="4134618" y="2526792"/>
                </a:lnTo>
                <a:lnTo>
                  <a:pt x="4140714" y="2526792"/>
                </a:lnTo>
                <a:close/>
              </a:path>
              <a:path w="4145279" h="2537460">
                <a:moveTo>
                  <a:pt x="4140714" y="2537460"/>
                </a:moveTo>
                <a:lnTo>
                  <a:pt x="4140714" y="2526792"/>
                </a:lnTo>
                <a:lnTo>
                  <a:pt x="4134618" y="2531364"/>
                </a:lnTo>
                <a:lnTo>
                  <a:pt x="4134618" y="2537460"/>
                </a:lnTo>
                <a:lnTo>
                  <a:pt x="4140714" y="2537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3352" y="2676144"/>
            <a:ext cx="4387596" cy="2516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2684" y="2665476"/>
            <a:ext cx="4409440" cy="2537460"/>
          </a:xfrm>
          <a:custGeom>
            <a:avLst/>
            <a:gdLst/>
            <a:ahLst/>
            <a:cxnLst/>
            <a:rect l="l" t="t" r="r" b="b"/>
            <a:pathLst>
              <a:path w="4409440" h="2537460">
                <a:moveTo>
                  <a:pt x="4408932" y="2534412"/>
                </a:moveTo>
                <a:lnTo>
                  <a:pt x="4408932" y="1524"/>
                </a:lnTo>
                <a:lnTo>
                  <a:pt x="4405884" y="0"/>
                </a:lnTo>
                <a:lnTo>
                  <a:pt x="3048" y="0"/>
                </a:lnTo>
                <a:lnTo>
                  <a:pt x="0" y="1524"/>
                </a:lnTo>
                <a:lnTo>
                  <a:pt x="0" y="2534412"/>
                </a:lnTo>
                <a:lnTo>
                  <a:pt x="3048" y="2537460"/>
                </a:lnTo>
                <a:lnTo>
                  <a:pt x="6096" y="2537460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398264" y="10668"/>
                </a:lnTo>
                <a:lnTo>
                  <a:pt x="4398264" y="4572"/>
                </a:lnTo>
                <a:lnTo>
                  <a:pt x="4402836" y="10668"/>
                </a:lnTo>
                <a:lnTo>
                  <a:pt x="4402836" y="2537460"/>
                </a:lnTo>
                <a:lnTo>
                  <a:pt x="4405884" y="2537460"/>
                </a:lnTo>
                <a:lnTo>
                  <a:pt x="4408932" y="2534412"/>
                </a:lnTo>
                <a:close/>
              </a:path>
              <a:path w="4409440" h="2537460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409440" h="2537460">
                <a:moveTo>
                  <a:pt x="10668" y="252679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526792"/>
                </a:lnTo>
                <a:lnTo>
                  <a:pt x="10668" y="2526792"/>
                </a:lnTo>
                <a:close/>
              </a:path>
              <a:path w="4409440" h="2537460">
                <a:moveTo>
                  <a:pt x="4402836" y="2526792"/>
                </a:moveTo>
                <a:lnTo>
                  <a:pt x="6096" y="2526792"/>
                </a:lnTo>
                <a:lnTo>
                  <a:pt x="10668" y="2531364"/>
                </a:lnTo>
                <a:lnTo>
                  <a:pt x="10668" y="2537460"/>
                </a:lnTo>
                <a:lnTo>
                  <a:pt x="4398264" y="2537460"/>
                </a:lnTo>
                <a:lnTo>
                  <a:pt x="4398264" y="2531364"/>
                </a:lnTo>
                <a:lnTo>
                  <a:pt x="4402836" y="2526792"/>
                </a:lnTo>
                <a:close/>
              </a:path>
              <a:path w="4409440" h="2537460">
                <a:moveTo>
                  <a:pt x="10668" y="2537460"/>
                </a:moveTo>
                <a:lnTo>
                  <a:pt x="10668" y="2531364"/>
                </a:lnTo>
                <a:lnTo>
                  <a:pt x="6096" y="2526792"/>
                </a:lnTo>
                <a:lnTo>
                  <a:pt x="6096" y="2537460"/>
                </a:lnTo>
                <a:lnTo>
                  <a:pt x="10668" y="2537460"/>
                </a:lnTo>
                <a:close/>
              </a:path>
              <a:path w="4409440" h="2537460">
                <a:moveTo>
                  <a:pt x="4402836" y="10668"/>
                </a:moveTo>
                <a:lnTo>
                  <a:pt x="4398264" y="4572"/>
                </a:lnTo>
                <a:lnTo>
                  <a:pt x="4398264" y="10668"/>
                </a:lnTo>
                <a:lnTo>
                  <a:pt x="4402836" y="10668"/>
                </a:lnTo>
                <a:close/>
              </a:path>
              <a:path w="4409440" h="2537460">
                <a:moveTo>
                  <a:pt x="4402836" y="2526792"/>
                </a:moveTo>
                <a:lnTo>
                  <a:pt x="4402836" y="10668"/>
                </a:lnTo>
                <a:lnTo>
                  <a:pt x="4398264" y="10668"/>
                </a:lnTo>
                <a:lnTo>
                  <a:pt x="4398264" y="2526792"/>
                </a:lnTo>
                <a:lnTo>
                  <a:pt x="4402836" y="2526792"/>
                </a:lnTo>
                <a:close/>
              </a:path>
              <a:path w="4409440" h="2537460">
                <a:moveTo>
                  <a:pt x="4402836" y="2537460"/>
                </a:moveTo>
                <a:lnTo>
                  <a:pt x="4402836" y="2526792"/>
                </a:lnTo>
                <a:lnTo>
                  <a:pt x="4398264" y="2531364"/>
                </a:lnTo>
                <a:lnTo>
                  <a:pt x="4398264" y="2537460"/>
                </a:lnTo>
                <a:lnTo>
                  <a:pt x="4402836" y="2537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750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45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86377" y="2177795"/>
            <a:ext cx="4507991" cy="2872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0867" y="2177795"/>
            <a:ext cx="4433315" cy="287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649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6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000000"/>
                </a:solidFill>
                <a:latin typeface="Arial"/>
                <a:cs typeface="Arial"/>
              </a:rPr>
              <a:t>Tasks</a:t>
            </a:r>
          </a:p>
        </p:txBody>
      </p:sp>
      <p:sp>
        <p:nvSpPr>
          <p:cNvPr id="3" name="object 3"/>
          <p:cNvSpPr/>
          <p:nvPr/>
        </p:nvSpPr>
        <p:spPr>
          <a:xfrm>
            <a:off x="1700783" y="2063495"/>
            <a:ext cx="6742176" cy="370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2905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rgbClr val="000000"/>
                </a:solidFill>
                <a:latin typeface="Arial"/>
                <a:cs typeface="Arial"/>
              </a:rPr>
              <a:t>ansible-playbook</a:t>
            </a:r>
            <a:r>
              <a:rPr spc="-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1431029" y="2017776"/>
            <a:ext cx="7674864" cy="393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800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Playbook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6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225289" y="2171700"/>
            <a:ext cx="5792723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026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4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668779" y="2139695"/>
            <a:ext cx="7002780" cy="385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8111" y="2129027"/>
            <a:ext cx="7024370" cy="3877310"/>
          </a:xfrm>
          <a:custGeom>
            <a:avLst/>
            <a:gdLst/>
            <a:ahLst/>
            <a:cxnLst/>
            <a:rect l="l" t="t" r="r" b="b"/>
            <a:pathLst>
              <a:path w="7024370" h="3877310">
                <a:moveTo>
                  <a:pt x="7024116" y="3875532"/>
                </a:moveTo>
                <a:lnTo>
                  <a:pt x="7024116" y="1524"/>
                </a:lnTo>
                <a:lnTo>
                  <a:pt x="7022592" y="0"/>
                </a:lnTo>
                <a:lnTo>
                  <a:pt x="3048" y="0"/>
                </a:lnTo>
                <a:lnTo>
                  <a:pt x="0" y="1524"/>
                </a:lnTo>
                <a:lnTo>
                  <a:pt x="0" y="3875532"/>
                </a:lnTo>
                <a:lnTo>
                  <a:pt x="3048" y="3877056"/>
                </a:lnTo>
                <a:lnTo>
                  <a:pt x="4572" y="3877056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013448" y="10668"/>
                </a:lnTo>
                <a:lnTo>
                  <a:pt x="7013448" y="4572"/>
                </a:lnTo>
                <a:lnTo>
                  <a:pt x="7019544" y="10668"/>
                </a:lnTo>
                <a:lnTo>
                  <a:pt x="7019544" y="3877056"/>
                </a:lnTo>
                <a:lnTo>
                  <a:pt x="7022592" y="3877056"/>
                </a:lnTo>
                <a:lnTo>
                  <a:pt x="7024116" y="3875532"/>
                </a:lnTo>
                <a:close/>
              </a:path>
              <a:path w="7024370" h="387731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24370" h="3877310">
                <a:moveTo>
                  <a:pt x="10668" y="3866388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866388"/>
                </a:lnTo>
                <a:lnTo>
                  <a:pt x="10668" y="3866388"/>
                </a:lnTo>
                <a:close/>
              </a:path>
              <a:path w="7024370" h="3877310">
                <a:moveTo>
                  <a:pt x="7019544" y="3866388"/>
                </a:moveTo>
                <a:lnTo>
                  <a:pt x="4572" y="3866388"/>
                </a:lnTo>
                <a:lnTo>
                  <a:pt x="10668" y="3872484"/>
                </a:lnTo>
                <a:lnTo>
                  <a:pt x="10668" y="3877056"/>
                </a:lnTo>
                <a:lnTo>
                  <a:pt x="7013448" y="3877056"/>
                </a:lnTo>
                <a:lnTo>
                  <a:pt x="7013448" y="3872484"/>
                </a:lnTo>
                <a:lnTo>
                  <a:pt x="7019544" y="3866388"/>
                </a:lnTo>
                <a:close/>
              </a:path>
              <a:path w="7024370" h="3877310">
                <a:moveTo>
                  <a:pt x="10668" y="3877056"/>
                </a:moveTo>
                <a:lnTo>
                  <a:pt x="10668" y="3872484"/>
                </a:lnTo>
                <a:lnTo>
                  <a:pt x="4572" y="3866388"/>
                </a:lnTo>
                <a:lnTo>
                  <a:pt x="4572" y="3877056"/>
                </a:lnTo>
                <a:lnTo>
                  <a:pt x="10668" y="3877056"/>
                </a:lnTo>
                <a:close/>
              </a:path>
              <a:path w="7024370" h="3877310">
                <a:moveTo>
                  <a:pt x="7019544" y="10668"/>
                </a:moveTo>
                <a:lnTo>
                  <a:pt x="7013448" y="4572"/>
                </a:lnTo>
                <a:lnTo>
                  <a:pt x="7013448" y="10668"/>
                </a:lnTo>
                <a:lnTo>
                  <a:pt x="7019544" y="10668"/>
                </a:lnTo>
                <a:close/>
              </a:path>
              <a:path w="7024370" h="3877310">
                <a:moveTo>
                  <a:pt x="7019544" y="3866388"/>
                </a:moveTo>
                <a:lnTo>
                  <a:pt x="7019544" y="10668"/>
                </a:lnTo>
                <a:lnTo>
                  <a:pt x="7013448" y="10668"/>
                </a:lnTo>
                <a:lnTo>
                  <a:pt x="7013448" y="3866388"/>
                </a:lnTo>
                <a:lnTo>
                  <a:pt x="7019544" y="3866388"/>
                </a:lnTo>
                <a:close/>
              </a:path>
              <a:path w="7024370" h="3877310">
                <a:moveTo>
                  <a:pt x="7019544" y="3877056"/>
                </a:moveTo>
                <a:lnTo>
                  <a:pt x="7019544" y="3866388"/>
                </a:lnTo>
                <a:lnTo>
                  <a:pt x="7013448" y="3872484"/>
                </a:lnTo>
                <a:lnTo>
                  <a:pt x="7013448" y="3877056"/>
                </a:lnTo>
                <a:lnTo>
                  <a:pt x="7019544" y="387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1026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4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459985" y="2020824"/>
            <a:ext cx="7757159" cy="408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9317" y="2011680"/>
            <a:ext cx="7778750" cy="4107179"/>
          </a:xfrm>
          <a:custGeom>
            <a:avLst/>
            <a:gdLst/>
            <a:ahLst/>
            <a:cxnLst/>
            <a:rect l="l" t="t" r="r" b="b"/>
            <a:pathLst>
              <a:path w="7778750" h="4107179">
                <a:moveTo>
                  <a:pt x="7778502" y="4105656"/>
                </a:moveTo>
                <a:lnTo>
                  <a:pt x="7778502" y="1524"/>
                </a:lnTo>
                <a:lnTo>
                  <a:pt x="7775454" y="0"/>
                </a:lnTo>
                <a:lnTo>
                  <a:pt x="3048" y="0"/>
                </a:lnTo>
                <a:lnTo>
                  <a:pt x="0" y="1524"/>
                </a:lnTo>
                <a:lnTo>
                  <a:pt x="0" y="4105656"/>
                </a:lnTo>
                <a:lnTo>
                  <a:pt x="3048" y="4107180"/>
                </a:lnTo>
                <a:lnTo>
                  <a:pt x="6096" y="4107180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767834" y="9144"/>
                </a:lnTo>
                <a:lnTo>
                  <a:pt x="7767834" y="4572"/>
                </a:lnTo>
                <a:lnTo>
                  <a:pt x="7772406" y="9144"/>
                </a:lnTo>
                <a:lnTo>
                  <a:pt x="7772406" y="4107180"/>
                </a:lnTo>
                <a:lnTo>
                  <a:pt x="7775454" y="4107180"/>
                </a:lnTo>
                <a:lnTo>
                  <a:pt x="7778502" y="4105656"/>
                </a:lnTo>
                <a:close/>
              </a:path>
              <a:path w="7778750" h="4107179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7778750" h="4107179">
                <a:moveTo>
                  <a:pt x="10668" y="4096512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4096512"/>
                </a:lnTo>
                <a:lnTo>
                  <a:pt x="10668" y="4096512"/>
                </a:lnTo>
                <a:close/>
              </a:path>
              <a:path w="7778750" h="4107179">
                <a:moveTo>
                  <a:pt x="7772406" y="4096512"/>
                </a:moveTo>
                <a:lnTo>
                  <a:pt x="6096" y="4096512"/>
                </a:lnTo>
                <a:lnTo>
                  <a:pt x="10668" y="4102608"/>
                </a:lnTo>
                <a:lnTo>
                  <a:pt x="10668" y="4107180"/>
                </a:lnTo>
                <a:lnTo>
                  <a:pt x="7767834" y="4107180"/>
                </a:lnTo>
                <a:lnTo>
                  <a:pt x="7767834" y="4102608"/>
                </a:lnTo>
                <a:lnTo>
                  <a:pt x="7772406" y="4096512"/>
                </a:lnTo>
                <a:close/>
              </a:path>
              <a:path w="7778750" h="4107179">
                <a:moveTo>
                  <a:pt x="10668" y="4107180"/>
                </a:moveTo>
                <a:lnTo>
                  <a:pt x="10668" y="4102608"/>
                </a:lnTo>
                <a:lnTo>
                  <a:pt x="6096" y="4096512"/>
                </a:lnTo>
                <a:lnTo>
                  <a:pt x="6096" y="4107180"/>
                </a:lnTo>
                <a:lnTo>
                  <a:pt x="10668" y="4107180"/>
                </a:lnTo>
                <a:close/>
              </a:path>
              <a:path w="7778750" h="4107179">
                <a:moveTo>
                  <a:pt x="7772406" y="9144"/>
                </a:moveTo>
                <a:lnTo>
                  <a:pt x="7767834" y="4572"/>
                </a:lnTo>
                <a:lnTo>
                  <a:pt x="7767834" y="9144"/>
                </a:lnTo>
                <a:lnTo>
                  <a:pt x="7772406" y="9144"/>
                </a:lnTo>
                <a:close/>
              </a:path>
              <a:path w="7778750" h="4107179">
                <a:moveTo>
                  <a:pt x="7772406" y="4096512"/>
                </a:moveTo>
                <a:lnTo>
                  <a:pt x="7772406" y="9144"/>
                </a:lnTo>
                <a:lnTo>
                  <a:pt x="7767834" y="9144"/>
                </a:lnTo>
                <a:lnTo>
                  <a:pt x="7767834" y="4096512"/>
                </a:lnTo>
                <a:lnTo>
                  <a:pt x="7772406" y="4096512"/>
                </a:lnTo>
                <a:close/>
              </a:path>
              <a:path w="7778750" h="4107179">
                <a:moveTo>
                  <a:pt x="7772406" y="4107180"/>
                </a:moveTo>
                <a:lnTo>
                  <a:pt x="7772406" y="4096512"/>
                </a:lnTo>
                <a:lnTo>
                  <a:pt x="7767834" y="4102608"/>
                </a:lnTo>
                <a:lnTo>
                  <a:pt x="7767834" y="4107180"/>
                </a:lnTo>
                <a:lnTo>
                  <a:pt x="7772406" y="410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351980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Playbooks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6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</a:t>
            </a:r>
          </a:p>
        </p:txBody>
      </p:sp>
      <p:sp>
        <p:nvSpPr>
          <p:cNvPr id="3" name="object 3"/>
          <p:cNvSpPr/>
          <p:nvPr/>
        </p:nvSpPr>
        <p:spPr>
          <a:xfrm>
            <a:off x="1225289" y="2193036"/>
            <a:ext cx="5615940" cy="223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56737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sudoers 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Jinja2</a:t>
            </a:r>
            <a:r>
              <a:rPr spc="-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template</a:t>
            </a:r>
          </a:p>
        </p:txBody>
      </p:sp>
      <p:sp>
        <p:nvSpPr>
          <p:cNvPr id="3" name="object 3"/>
          <p:cNvSpPr/>
          <p:nvPr/>
        </p:nvSpPr>
        <p:spPr>
          <a:xfrm>
            <a:off x="1996439" y="2014727"/>
            <a:ext cx="6385559" cy="4363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4" y="3393438"/>
            <a:ext cx="413067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Why</a:t>
            </a:r>
            <a:r>
              <a:rPr spc="-315" dirty="0"/>
              <a:t> </a:t>
            </a:r>
            <a:r>
              <a:rPr spc="365" dirty="0"/>
              <a:t>–</a:t>
            </a:r>
            <a:r>
              <a:rPr spc="-285" dirty="0"/>
              <a:t> </a:t>
            </a:r>
            <a:r>
              <a:rPr spc="20" dirty="0"/>
              <a:t>Motivation</a:t>
            </a:r>
            <a:r>
              <a:rPr spc="-330" dirty="0"/>
              <a:t> </a:t>
            </a:r>
            <a:r>
              <a:rPr spc="-60" dirty="0"/>
              <a:t>for</a:t>
            </a:r>
            <a:r>
              <a:rPr spc="-375" dirty="0"/>
              <a:t> </a:t>
            </a:r>
            <a:r>
              <a:rPr spc="50" dirty="0"/>
              <a:t>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62534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rgbClr val="000000"/>
                </a:solidFill>
                <a:latin typeface="Arial"/>
                <a:cs typeface="Arial"/>
              </a:rPr>
              <a:t>Templates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sudoers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r>
              <a:rPr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expansion</a:t>
            </a:r>
          </a:p>
        </p:txBody>
      </p:sp>
      <p:sp>
        <p:nvSpPr>
          <p:cNvPr id="3" name="object 3"/>
          <p:cNvSpPr/>
          <p:nvPr/>
        </p:nvSpPr>
        <p:spPr>
          <a:xfrm>
            <a:off x="1411217" y="2048255"/>
            <a:ext cx="7892795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0549" y="2037588"/>
            <a:ext cx="7914640" cy="3935095"/>
          </a:xfrm>
          <a:custGeom>
            <a:avLst/>
            <a:gdLst/>
            <a:ahLst/>
            <a:cxnLst/>
            <a:rect l="l" t="t" r="r" b="b"/>
            <a:pathLst>
              <a:path w="7914640" h="3935095">
                <a:moveTo>
                  <a:pt x="7914138" y="3931920"/>
                </a:moveTo>
                <a:lnTo>
                  <a:pt x="7914138" y="1524"/>
                </a:lnTo>
                <a:lnTo>
                  <a:pt x="7912614" y="0"/>
                </a:lnTo>
                <a:lnTo>
                  <a:pt x="3048" y="0"/>
                </a:lnTo>
                <a:lnTo>
                  <a:pt x="0" y="1524"/>
                </a:lnTo>
                <a:lnTo>
                  <a:pt x="0" y="3931920"/>
                </a:lnTo>
                <a:lnTo>
                  <a:pt x="3048" y="3934968"/>
                </a:lnTo>
                <a:lnTo>
                  <a:pt x="6096" y="3934968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903470" y="10668"/>
                </a:lnTo>
                <a:lnTo>
                  <a:pt x="7903470" y="4572"/>
                </a:lnTo>
                <a:lnTo>
                  <a:pt x="7909566" y="10668"/>
                </a:lnTo>
                <a:lnTo>
                  <a:pt x="7909566" y="3934968"/>
                </a:lnTo>
                <a:lnTo>
                  <a:pt x="7912614" y="3934968"/>
                </a:lnTo>
                <a:lnTo>
                  <a:pt x="7914138" y="3931920"/>
                </a:lnTo>
                <a:close/>
              </a:path>
              <a:path w="7914640" h="3935095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7914640" h="3935095">
                <a:moveTo>
                  <a:pt x="10668" y="3924300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3924300"/>
                </a:lnTo>
                <a:lnTo>
                  <a:pt x="10668" y="3924300"/>
                </a:lnTo>
                <a:close/>
              </a:path>
              <a:path w="7914640" h="3935095">
                <a:moveTo>
                  <a:pt x="7909566" y="3924300"/>
                </a:moveTo>
                <a:lnTo>
                  <a:pt x="6096" y="3924300"/>
                </a:lnTo>
                <a:lnTo>
                  <a:pt x="10668" y="3928872"/>
                </a:lnTo>
                <a:lnTo>
                  <a:pt x="10668" y="3934968"/>
                </a:lnTo>
                <a:lnTo>
                  <a:pt x="7903470" y="3934968"/>
                </a:lnTo>
                <a:lnTo>
                  <a:pt x="7903470" y="3928872"/>
                </a:lnTo>
                <a:lnTo>
                  <a:pt x="7909566" y="3924300"/>
                </a:lnTo>
                <a:close/>
              </a:path>
              <a:path w="7914640" h="3935095">
                <a:moveTo>
                  <a:pt x="10668" y="3934968"/>
                </a:moveTo>
                <a:lnTo>
                  <a:pt x="10668" y="3928872"/>
                </a:lnTo>
                <a:lnTo>
                  <a:pt x="6096" y="3924300"/>
                </a:lnTo>
                <a:lnTo>
                  <a:pt x="6096" y="3934968"/>
                </a:lnTo>
                <a:lnTo>
                  <a:pt x="10668" y="3934968"/>
                </a:lnTo>
                <a:close/>
              </a:path>
              <a:path w="7914640" h="3935095">
                <a:moveTo>
                  <a:pt x="7909566" y="10668"/>
                </a:moveTo>
                <a:lnTo>
                  <a:pt x="7903470" y="4572"/>
                </a:lnTo>
                <a:lnTo>
                  <a:pt x="7903470" y="10668"/>
                </a:lnTo>
                <a:lnTo>
                  <a:pt x="7909566" y="10668"/>
                </a:lnTo>
                <a:close/>
              </a:path>
              <a:path w="7914640" h="3935095">
                <a:moveTo>
                  <a:pt x="7909566" y="3924300"/>
                </a:moveTo>
                <a:lnTo>
                  <a:pt x="7909566" y="10668"/>
                </a:lnTo>
                <a:lnTo>
                  <a:pt x="7903470" y="10668"/>
                </a:lnTo>
                <a:lnTo>
                  <a:pt x="7903470" y="3924300"/>
                </a:lnTo>
                <a:lnTo>
                  <a:pt x="7909566" y="3924300"/>
                </a:lnTo>
                <a:close/>
              </a:path>
              <a:path w="7914640" h="3935095">
                <a:moveTo>
                  <a:pt x="7909566" y="3934968"/>
                </a:moveTo>
                <a:lnTo>
                  <a:pt x="7909566" y="3924300"/>
                </a:lnTo>
                <a:lnTo>
                  <a:pt x="7903470" y="3928872"/>
                </a:lnTo>
                <a:lnTo>
                  <a:pt x="7903470" y="3934968"/>
                </a:lnTo>
                <a:lnTo>
                  <a:pt x="7909566" y="393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4204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pc="-1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04537" y="1993392"/>
            <a:ext cx="6387084" cy="398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871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917191"/>
            <a:ext cx="6518147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8718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3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170176" y="2039111"/>
            <a:ext cx="5600700" cy="423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0715"/>
            <a:ext cx="69278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60" dirty="0">
                <a:solidFill>
                  <a:srgbClr val="000000"/>
                </a:solidFill>
                <a:latin typeface="Arial"/>
                <a:cs typeface="Arial"/>
              </a:rPr>
              <a:t>Generalization</a:t>
            </a:r>
            <a:r>
              <a:rPr sz="260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000000"/>
                </a:solidFill>
                <a:latin typeface="Arial"/>
                <a:cs typeface="Arial"/>
              </a:rPr>
              <a:t>v/s</a:t>
            </a:r>
            <a:r>
              <a:rPr sz="2600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000000"/>
                </a:solidFill>
                <a:latin typeface="Arial"/>
                <a:cs typeface="Arial"/>
              </a:rPr>
              <a:t>Specialization</a:t>
            </a:r>
            <a:r>
              <a:rPr sz="260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000000"/>
                </a:solidFill>
                <a:latin typeface="Arial"/>
                <a:cs typeface="Arial"/>
              </a:rPr>
              <a:t>(Tasks</a:t>
            </a:r>
            <a:r>
              <a:rPr sz="2600" spc="-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600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000000"/>
                </a:solidFill>
                <a:latin typeface="Arial"/>
                <a:cs typeface="Arial"/>
              </a:rPr>
              <a:t>Roles)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1825" y="2052827"/>
            <a:ext cx="4247388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157" y="2042160"/>
            <a:ext cx="4267200" cy="2171700"/>
          </a:xfrm>
          <a:custGeom>
            <a:avLst/>
            <a:gdLst/>
            <a:ahLst/>
            <a:cxnLst/>
            <a:rect l="l" t="t" r="r" b="b"/>
            <a:pathLst>
              <a:path w="4267200" h="2171700">
                <a:moveTo>
                  <a:pt x="4267206" y="2170176"/>
                </a:moveTo>
                <a:lnTo>
                  <a:pt x="4267206" y="3048"/>
                </a:lnTo>
                <a:lnTo>
                  <a:pt x="4265682" y="0"/>
                </a:lnTo>
                <a:lnTo>
                  <a:pt x="3048" y="0"/>
                </a:lnTo>
                <a:lnTo>
                  <a:pt x="0" y="3048"/>
                </a:lnTo>
                <a:lnTo>
                  <a:pt x="0" y="2170176"/>
                </a:lnTo>
                <a:lnTo>
                  <a:pt x="3048" y="2171700"/>
                </a:lnTo>
                <a:lnTo>
                  <a:pt x="6096" y="2171700"/>
                </a:ln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4258062" y="10668"/>
                </a:lnTo>
                <a:lnTo>
                  <a:pt x="4258062" y="6096"/>
                </a:lnTo>
                <a:lnTo>
                  <a:pt x="4262634" y="10668"/>
                </a:lnTo>
                <a:lnTo>
                  <a:pt x="4262634" y="2171700"/>
                </a:lnTo>
                <a:lnTo>
                  <a:pt x="4265682" y="2171700"/>
                </a:lnTo>
                <a:lnTo>
                  <a:pt x="4267206" y="2170176"/>
                </a:lnTo>
                <a:close/>
              </a:path>
              <a:path w="4267200" h="2171700">
                <a:moveTo>
                  <a:pt x="10668" y="10668"/>
                </a:move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4267200" h="2171700">
                <a:moveTo>
                  <a:pt x="10668" y="2161032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2161032"/>
                </a:lnTo>
                <a:lnTo>
                  <a:pt x="10668" y="2161032"/>
                </a:lnTo>
                <a:close/>
              </a:path>
              <a:path w="4267200" h="2171700">
                <a:moveTo>
                  <a:pt x="4262634" y="2161032"/>
                </a:moveTo>
                <a:lnTo>
                  <a:pt x="6096" y="2161032"/>
                </a:lnTo>
                <a:lnTo>
                  <a:pt x="10668" y="2167128"/>
                </a:lnTo>
                <a:lnTo>
                  <a:pt x="10668" y="2171700"/>
                </a:lnTo>
                <a:lnTo>
                  <a:pt x="4258062" y="2171700"/>
                </a:lnTo>
                <a:lnTo>
                  <a:pt x="4258062" y="2167128"/>
                </a:lnTo>
                <a:lnTo>
                  <a:pt x="4262634" y="2161032"/>
                </a:lnTo>
                <a:close/>
              </a:path>
              <a:path w="4267200" h="2171700">
                <a:moveTo>
                  <a:pt x="10668" y="2171700"/>
                </a:moveTo>
                <a:lnTo>
                  <a:pt x="10668" y="2167128"/>
                </a:lnTo>
                <a:lnTo>
                  <a:pt x="6096" y="2161032"/>
                </a:lnTo>
                <a:lnTo>
                  <a:pt x="6096" y="2171700"/>
                </a:lnTo>
                <a:lnTo>
                  <a:pt x="10668" y="2171700"/>
                </a:lnTo>
                <a:close/>
              </a:path>
              <a:path w="4267200" h="2171700">
                <a:moveTo>
                  <a:pt x="4262634" y="10668"/>
                </a:moveTo>
                <a:lnTo>
                  <a:pt x="4258062" y="6096"/>
                </a:lnTo>
                <a:lnTo>
                  <a:pt x="4258062" y="10668"/>
                </a:lnTo>
                <a:lnTo>
                  <a:pt x="4262634" y="10668"/>
                </a:lnTo>
                <a:close/>
              </a:path>
              <a:path w="4267200" h="2171700">
                <a:moveTo>
                  <a:pt x="4262634" y="2161032"/>
                </a:moveTo>
                <a:lnTo>
                  <a:pt x="4262634" y="10668"/>
                </a:lnTo>
                <a:lnTo>
                  <a:pt x="4258062" y="10668"/>
                </a:lnTo>
                <a:lnTo>
                  <a:pt x="4258062" y="2161032"/>
                </a:lnTo>
                <a:lnTo>
                  <a:pt x="4262634" y="2161032"/>
                </a:lnTo>
                <a:close/>
              </a:path>
              <a:path w="4267200" h="2171700">
                <a:moveTo>
                  <a:pt x="4262634" y="2171700"/>
                </a:moveTo>
                <a:lnTo>
                  <a:pt x="4262634" y="2161032"/>
                </a:lnTo>
                <a:lnTo>
                  <a:pt x="4258062" y="2167128"/>
                </a:lnTo>
                <a:lnTo>
                  <a:pt x="4258062" y="2171700"/>
                </a:lnTo>
                <a:lnTo>
                  <a:pt x="4262634" y="217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9676" y="2052827"/>
            <a:ext cx="3963923" cy="215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0532" y="2042160"/>
            <a:ext cx="3983990" cy="2171700"/>
          </a:xfrm>
          <a:custGeom>
            <a:avLst/>
            <a:gdLst/>
            <a:ahLst/>
            <a:cxnLst/>
            <a:rect l="l" t="t" r="r" b="b"/>
            <a:pathLst>
              <a:path w="3983990" h="2171700">
                <a:moveTo>
                  <a:pt x="3983736" y="2170176"/>
                </a:moveTo>
                <a:lnTo>
                  <a:pt x="3983736" y="3048"/>
                </a:lnTo>
                <a:lnTo>
                  <a:pt x="3982212" y="0"/>
                </a:lnTo>
                <a:lnTo>
                  <a:pt x="1524" y="0"/>
                </a:lnTo>
                <a:lnTo>
                  <a:pt x="0" y="3048"/>
                </a:lnTo>
                <a:lnTo>
                  <a:pt x="0" y="2170176"/>
                </a:lnTo>
                <a:lnTo>
                  <a:pt x="1524" y="2171700"/>
                </a:lnTo>
                <a:lnTo>
                  <a:pt x="4572" y="2171700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3973068" y="10668"/>
                </a:lnTo>
                <a:lnTo>
                  <a:pt x="3973068" y="6096"/>
                </a:lnTo>
                <a:lnTo>
                  <a:pt x="3979164" y="10668"/>
                </a:lnTo>
                <a:lnTo>
                  <a:pt x="3979164" y="2171700"/>
                </a:lnTo>
                <a:lnTo>
                  <a:pt x="3982212" y="2171700"/>
                </a:lnTo>
                <a:lnTo>
                  <a:pt x="3983736" y="2170176"/>
                </a:lnTo>
                <a:close/>
              </a:path>
              <a:path w="3983990" h="217170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983990" h="2171700">
                <a:moveTo>
                  <a:pt x="9144" y="216103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2161032"/>
                </a:lnTo>
                <a:lnTo>
                  <a:pt x="9144" y="2161032"/>
                </a:lnTo>
                <a:close/>
              </a:path>
              <a:path w="3983990" h="2171700">
                <a:moveTo>
                  <a:pt x="3979164" y="2161032"/>
                </a:moveTo>
                <a:lnTo>
                  <a:pt x="4572" y="2161032"/>
                </a:lnTo>
                <a:lnTo>
                  <a:pt x="9144" y="2167128"/>
                </a:lnTo>
                <a:lnTo>
                  <a:pt x="9144" y="2171700"/>
                </a:lnTo>
                <a:lnTo>
                  <a:pt x="3973068" y="2171700"/>
                </a:lnTo>
                <a:lnTo>
                  <a:pt x="3973068" y="2167128"/>
                </a:lnTo>
                <a:lnTo>
                  <a:pt x="3979164" y="2161032"/>
                </a:lnTo>
                <a:close/>
              </a:path>
              <a:path w="3983990" h="2171700">
                <a:moveTo>
                  <a:pt x="9144" y="2171700"/>
                </a:moveTo>
                <a:lnTo>
                  <a:pt x="9144" y="2167128"/>
                </a:lnTo>
                <a:lnTo>
                  <a:pt x="4572" y="2161032"/>
                </a:lnTo>
                <a:lnTo>
                  <a:pt x="4572" y="2171700"/>
                </a:lnTo>
                <a:lnTo>
                  <a:pt x="9144" y="2171700"/>
                </a:lnTo>
                <a:close/>
              </a:path>
              <a:path w="3983990" h="2171700">
                <a:moveTo>
                  <a:pt x="3979164" y="10668"/>
                </a:moveTo>
                <a:lnTo>
                  <a:pt x="3973068" y="6096"/>
                </a:lnTo>
                <a:lnTo>
                  <a:pt x="3973068" y="10668"/>
                </a:lnTo>
                <a:lnTo>
                  <a:pt x="3979164" y="10668"/>
                </a:lnTo>
                <a:close/>
              </a:path>
              <a:path w="3983990" h="2171700">
                <a:moveTo>
                  <a:pt x="3979164" y="2161032"/>
                </a:moveTo>
                <a:lnTo>
                  <a:pt x="3979164" y="10668"/>
                </a:lnTo>
                <a:lnTo>
                  <a:pt x="3973068" y="10668"/>
                </a:lnTo>
                <a:lnTo>
                  <a:pt x="3973068" y="2161032"/>
                </a:lnTo>
                <a:lnTo>
                  <a:pt x="3979164" y="2161032"/>
                </a:lnTo>
                <a:close/>
              </a:path>
              <a:path w="3983990" h="2171700">
                <a:moveTo>
                  <a:pt x="3979164" y="2171700"/>
                </a:moveTo>
                <a:lnTo>
                  <a:pt x="3979164" y="2161032"/>
                </a:lnTo>
                <a:lnTo>
                  <a:pt x="3973068" y="2167128"/>
                </a:lnTo>
                <a:lnTo>
                  <a:pt x="3973068" y="2171700"/>
                </a:lnTo>
                <a:lnTo>
                  <a:pt x="3979164" y="217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4908" y="4379976"/>
            <a:ext cx="3918203" cy="2071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0" y="4369308"/>
            <a:ext cx="3939540" cy="2092960"/>
          </a:xfrm>
          <a:custGeom>
            <a:avLst/>
            <a:gdLst/>
            <a:ahLst/>
            <a:cxnLst/>
            <a:rect l="l" t="t" r="r" b="b"/>
            <a:pathLst>
              <a:path w="3939540" h="2092960">
                <a:moveTo>
                  <a:pt x="3939540" y="2089404"/>
                </a:moveTo>
                <a:lnTo>
                  <a:pt x="3939540" y="3048"/>
                </a:lnTo>
                <a:lnTo>
                  <a:pt x="3936492" y="0"/>
                </a:lnTo>
                <a:lnTo>
                  <a:pt x="1524" y="0"/>
                </a:lnTo>
                <a:lnTo>
                  <a:pt x="0" y="3048"/>
                </a:lnTo>
                <a:lnTo>
                  <a:pt x="0" y="2089404"/>
                </a:lnTo>
                <a:lnTo>
                  <a:pt x="1524" y="2092452"/>
                </a:lnTo>
                <a:lnTo>
                  <a:pt x="4572" y="209245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928872" y="10668"/>
                </a:lnTo>
                <a:lnTo>
                  <a:pt x="3928872" y="6096"/>
                </a:lnTo>
                <a:lnTo>
                  <a:pt x="3934968" y="10668"/>
                </a:lnTo>
                <a:lnTo>
                  <a:pt x="3934968" y="2092452"/>
                </a:lnTo>
                <a:lnTo>
                  <a:pt x="3936492" y="2092452"/>
                </a:lnTo>
                <a:lnTo>
                  <a:pt x="3939540" y="2089404"/>
                </a:lnTo>
                <a:close/>
              </a:path>
              <a:path w="3939540" h="209296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939540" h="2092960">
                <a:moveTo>
                  <a:pt x="10668" y="208178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081784"/>
                </a:lnTo>
                <a:lnTo>
                  <a:pt x="10668" y="2081784"/>
                </a:lnTo>
                <a:close/>
              </a:path>
              <a:path w="3939540" h="2092960">
                <a:moveTo>
                  <a:pt x="3934968" y="2081784"/>
                </a:moveTo>
                <a:lnTo>
                  <a:pt x="4572" y="2081784"/>
                </a:lnTo>
                <a:lnTo>
                  <a:pt x="10668" y="2086356"/>
                </a:lnTo>
                <a:lnTo>
                  <a:pt x="10668" y="2092452"/>
                </a:lnTo>
                <a:lnTo>
                  <a:pt x="3928872" y="2092452"/>
                </a:lnTo>
                <a:lnTo>
                  <a:pt x="3928872" y="2086356"/>
                </a:lnTo>
                <a:lnTo>
                  <a:pt x="3934968" y="2081784"/>
                </a:lnTo>
                <a:close/>
              </a:path>
              <a:path w="3939540" h="2092960">
                <a:moveTo>
                  <a:pt x="10668" y="2092452"/>
                </a:moveTo>
                <a:lnTo>
                  <a:pt x="10668" y="2086356"/>
                </a:lnTo>
                <a:lnTo>
                  <a:pt x="4572" y="2081784"/>
                </a:lnTo>
                <a:lnTo>
                  <a:pt x="4572" y="2092452"/>
                </a:lnTo>
                <a:lnTo>
                  <a:pt x="10668" y="2092452"/>
                </a:lnTo>
                <a:close/>
              </a:path>
              <a:path w="3939540" h="2092960">
                <a:moveTo>
                  <a:pt x="3934968" y="10668"/>
                </a:moveTo>
                <a:lnTo>
                  <a:pt x="3928872" y="6096"/>
                </a:lnTo>
                <a:lnTo>
                  <a:pt x="3928872" y="10668"/>
                </a:lnTo>
                <a:lnTo>
                  <a:pt x="3934968" y="10668"/>
                </a:lnTo>
                <a:close/>
              </a:path>
              <a:path w="3939540" h="2092960">
                <a:moveTo>
                  <a:pt x="3934968" y="2081784"/>
                </a:moveTo>
                <a:lnTo>
                  <a:pt x="3934968" y="10668"/>
                </a:lnTo>
                <a:lnTo>
                  <a:pt x="3928872" y="10668"/>
                </a:lnTo>
                <a:lnTo>
                  <a:pt x="3928872" y="2081784"/>
                </a:lnTo>
                <a:lnTo>
                  <a:pt x="3934968" y="2081784"/>
                </a:lnTo>
                <a:close/>
              </a:path>
              <a:path w="3939540" h="2092960">
                <a:moveTo>
                  <a:pt x="3934968" y="2092452"/>
                </a:moveTo>
                <a:lnTo>
                  <a:pt x="3934968" y="2081784"/>
                </a:lnTo>
                <a:lnTo>
                  <a:pt x="3928872" y="2086356"/>
                </a:lnTo>
                <a:lnTo>
                  <a:pt x="3928872" y="2092452"/>
                </a:lnTo>
                <a:lnTo>
                  <a:pt x="3934968" y="2092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13646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3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2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18253" y="2109216"/>
            <a:ext cx="6681216" cy="2272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23729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>
                <a:solidFill>
                  <a:srgbClr val="000000"/>
                </a:solidFill>
                <a:latin typeface="Arial"/>
                <a:cs typeface="Arial"/>
              </a:rPr>
              <a:t>Ansible-Galaxy</a:t>
            </a:r>
          </a:p>
        </p:txBody>
      </p:sp>
      <p:sp>
        <p:nvSpPr>
          <p:cNvPr id="3" name="object 3"/>
          <p:cNvSpPr/>
          <p:nvPr/>
        </p:nvSpPr>
        <p:spPr>
          <a:xfrm>
            <a:off x="1862327" y="2036064"/>
            <a:ext cx="7005828" cy="434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660" y="2025396"/>
            <a:ext cx="7027545" cy="4366260"/>
          </a:xfrm>
          <a:custGeom>
            <a:avLst/>
            <a:gdLst/>
            <a:ahLst/>
            <a:cxnLst/>
            <a:rect l="l" t="t" r="r" b="b"/>
            <a:pathLst>
              <a:path w="7027545" h="4366260">
                <a:moveTo>
                  <a:pt x="7027164" y="4363212"/>
                </a:moveTo>
                <a:lnTo>
                  <a:pt x="7027164" y="3048"/>
                </a:lnTo>
                <a:lnTo>
                  <a:pt x="70241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363212"/>
                </a:lnTo>
                <a:lnTo>
                  <a:pt x="3048" y="4366260"/>
                </a:lnTo>
                <a:lnTo>
                  <a:pt x="4572" y="4366260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7016496" y="10668"/>
                </a:lnTo>
                <a:lnTo>
                  <a:pt x="7016496" y="6096"/>
                </a:lnTo>
                <a:lnTo>
                  <a:pt x="7021068" y="10668"/>
                </a:lnTo>
                <a:lnTo>
                  <a:pt x="7021068" y="4366260"/>
                </a:lnTo>
                <a:lnTo>
                  <a:pt x="7024116" y="4366260"/>
                </a:lnTo>
                <a:lnTo>
                  <a:pt x="7027164" y="4363212"/>
                </a:lnTo>
                <a:close/>
              </a:path>
              <a:path w="7027545" h="436626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027545" h="4366260">
                <a:moveTo>
                  <a:pt x="10668" y="435559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355592"/>
                </a:lnTo>
                <a:lnTo>
                  <a:pt x="10668" y="4355592"/>
                </a:lnTo>
                <a:close/>
              </a:path>
              <a:path w="7027545" h="4366260">
                <a:moveTo>
                  <a:pt x="7021068" y="4355592"/>
                </a:moveTo>
                <a:lnTo>
                  <a:pt x="4572" y="4355592"/>
                </a:lnTo>
                <a:lnTo>
                  <a:pt x="10668" y="4360164"/>
                </a:lnTo>
                <a:lnTo>
                  <a:pt x="10668" y="4366260"/>
                </a:lnTo>
                <a:lnTo>
                  <a:pt x="7016496" y="4366260"/>
                </a:lnTo>
                <a:lnTo>
                  <a:pt x="7016496" y="4360164"/>
                </a:lnTo>
                <a:lnTo>
                  <a:pt x="7021068" y="4355592"/>
                </a:lnTo>
                <a:close/>
              </a:path>
              <a:path w="7027545" h="4366260">
                <a:moveTo>
                  <a:pt x="10668" y="4366260"/>
                </a:moveTo>
                <a:lnTo>
                  <a:pt x="10668" y="4360164"/>
                </a:lnTo>
                <a:lnTo>
                  <a:pt x="4572" y="4355592"/>
                </a:lnTo>
                <a:lnTo>
                  <a:pt x="4572" y="4366260"/>
                </a:lnTo>
                <a:lnTo>
                  <a:pt x="10668" y="4366260"/>
                </a:lnTo>
                <a:close/>
              </a:path>
              <a:path w="7027545" h="4366260">
                <a:moveTo>
                  <a:pt x="7021068" y="10668"/>
                </a:moveTo>
                <a:lnTo>
                  <a:pt x="7016496" y="6096"/>
                </a:lnTo>
                <a:lnTo>
                  <a:pt x="7016496" y="10668"/>
                </a:lnTo>
                <a:lnTo>
                  <a:pt x="7021068" y="10668"/>
                </a:lnTo>
                <a:close/>
              </a:path>
              <a:path w="7027545" h="4366260">
                <a:moveTo>
                  <a:pt x="7021068" y="4355592"/>
                </a:moveTo>
                <a:lnTo>
                  <a:pt x="7021068" y="10668"/>
                </a:lnTo>
                <a:lnTo>
                  <a:pt x="7016496" y="10668"/>
                </a:lnTo>
                <a:lnTo>
                  <a:pt x="7016496" y="4355592"/>
                </a:lnTo>
                <a:lnTo>
                  <a:pt x="7021068" y="4355592"/>
                </a:lnTo>
                <a:close/>
              </a:path>
              <a:path w="7027545" h="4366260">
                <a:moveTo>
                  <a:pt x="7021068" y="4366260"/>
                </a:moveTo>
                <a:lnTo>
                  <a:pt x="7021068" y="4355592"/>
                </a:lnTo>
                <a:lnTo>
                  <a:pt x="7016496" y="4360164"/>
                </a:lnTo>
                <a:lnTo>
                  <a:pt x="7016496" y="4366260"/>
                </a:lnTo>
                <a:lnTo>
                  <a:pt x="7021068" y="4366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381759"/>
            <a:ext cx="51784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pc="-4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1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Achieved</a:t>
            </a:r>
            <a:r>
              <a:rPr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(See</a:t>
            </a:r>
            <a:r>
              <a:rPr spc="-3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#6)</a:t>
            </a:r>
          </a:p>
        </p:txBody>
      </p:sp>
      <p:sp>
        <p:nvSpPr>
          <p:cNvPr id="3" name="object 3"/>
          <p:cNvSpPr/>
          <p:nvPr/>
        </p:nvSpPr>
        <p:spPr>
          <a:xfrm>
            <a:off x="1266437" y="2109216"/>
            <a:ext cx="5061203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1695" y="2113787"/>
            <a:ext cx="2898648" cy="3712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45" y="1057649"/>
            <a:ext cx="927100" cy="4396740"/>
          </a:xfrm>
          <a:custGeom>
            <a:avLst/>
            <a:gdLst/>
            <a:ahLst/>
            <a:cxnLst/>
            <a:rect l="l" t="t" r="r" b="b"/>
            <a:pathLst>
              <a:path w="927100" h="4396740">
                <a:moveTo>
                  <a:pt x="926592" y="0"/>
                </a:moveTo>
                <a:lnTo>
                  <a:pt x="716280" y="0"/>
                </a:lnTo>
                <a:lnTo>
                  <a:pt x="0" y="4361694"/>
                </a:lnTo>
                <a:lnTo>
                  <a:pt x="204216" y="4396746"/>
                </a:lnTo>
                <a:lnTo>
                  <a:pt x="926592" y="0"/>
                </a:lnTo>
                <a:close/>
              </a:path>
            </a:pathLst>
          </a:custGeom>
          <a:solidFill>
            <a:srgbClr val="2FA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2" y="1057649"/>
            <a:ext cx="922019" cy="4354195"/>
          </a:xfrm>
          <a:custGeom>
            <a:avLst/>
            <a:gdLst/>
            <a:ahLst/>
            <a:cxnLst/>
            <a:rect l="l" t="t" r="r" b="b"/>
            <a:pathLst>
              <a:path w="922019" h="4354195">
                <a:moveTo>
                  <a:pt x="922019" y="0"/>
                </a:moveTo>
                <a:lnTo>
                  <a:pt x="713231" y="0"/>
                </a:lnTo>
                <a:lnTo>
                  <a:pt x="0" y="4322070"/>
                </a:lnTo>
                <a:lnTo>
                  <a:pt x="205739" y="4354074"/>
                </a:lnTo>
                <a:lnTo>
                  <a:pt x="92201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962" y="5379720"/>
            <a:ext cx="1013460" cy="1336675"/>
          </a:xfrm>
          <a:custGeom>
            <a:avLst/>
            <a:gdLst/>
            <a:ahLst/>
            <a:cxnLst/>
            <a:rect l="l" t="t" r="r" b="b"/>
            <a:pathLst>
              <a:path w="1013460" h="1336675">
                <a:moveTo>
                  <a:pt x="1013459" y="1336548"/>
                </a:moveTo>
                <a:lnTo>
                  <a:pt x="0" y="0"/>
                </a:lnTo>
                <a:lnTo>
                  <a:pt x="969263" y="1336548"/>
                </a:lnTo>
                <a:lnTo>
                  <a:pt x="1013459" y="133654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45" y="5423916"/>
            <a:ext cx="1233170" cy="1292860"/>
          </a:xfrm>
          <a:custGeom>
            <a:avLst/>
            <a:gdLst/>
            <a:ahLst/>
            <a:cxnLst/>
            <a:rect l="l" t="t" r="r" b="b"/>
            <a:pathLst>
              <a:path w="1233170" h="1292859">
                <a:moveTo>
                  <a:pt x="1232922" y="1292352"/>
                </a:moveTo>
                <a:lnTo>
                  <a:pt x="0" y="0"/>
                </a:lnTo>
                <a:lnTo>
                  <a:pt x="1190250" y="1292352"/>
                </a:lnTo>
                <a:lnTo>
                  <a:pt x="1232922" y="1292352"/>
                </a:lnTo>
                <a:close/>
              </a:path>
            </a:pathLst>
          </a:custGeom>
          <a:solidFill>
            <a:srgbClr val="0B5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45" y="5419344"/>
            <a:ext cx="1757680" cy="1297305"/>
          </a:xfrm>
          <a:custGeom>
            <a:avLst/>
            <a:gdLst/>
            <a:ahLst/>
            <a:cxnLst/>
            <a:rect l="l" t="t" r="r" b="b"/>
            <a:pathLst>
              <a:path w="1757680" h="1297304">
                <a:moveTo>
                  <a:pt x="1757178" y="1296924"/>
                </a:moveTo>
                <a:lnTo>
                  <a:pt x="204216" y="35052"/>
                </a:lnTo>
                <a:lnTo>
                  <a:pt x="0" y="0"/>
                </a:lnTo>
                <a:lnTo>
                  <a:pt x="0" y="4572"/>
                </a:lnTo>
                <a:lnTo>
                  <a:pt x="1232922" y="1296924"/>
                </a:lnTo>
                <a:lnTo>
                  <a:pt x="1757178" y="1296924"/>
                </a:lnTo>
                <a:close/>
              </a:path>
            </a:pathLst>
          </a:custGeom>
          <a:solidFill>
            <a:srgbClr val="11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962" y="5379720"/>
            <a:ext cx="1399540" cy="1336675"/>
          </a:xfrm>
          <a:custGeom>
            <a:avLst/>
            <a:gdLst/>
            <a:ahLst/>
            <a:cxnLst/>
            <a:rect l="l" t="t" r="r" b="b"/>
            <a:pathLst>
              <a:path w="1399540" h="1336675">
                <a:moveTo>
                  <a:pt x="205739" y="36576"/>
                </a:moveTo>
                <a:lnTo>
                  <a:pt x="205739" y="32004"/>
                </a:lnTo>
                <a:lnTo>
                  <a:pt x="201167" y="32004"/>
                </a:lnTo>
                <a:lnTo>
                  <a:pt x="0" y="0"/>
                </a:lnTo>
                <a:lnTo>
                  <a:pt x="201167" y="265299"/>
                </a:lnTo>
                <a:lnTo>
                  <a:pt x="201167" y="36576"/>
                </a:lnTo>
                <a:lnTo>
                  <a:pt x="205739" y="36576"/>
                </a:lnTo>
                <a:close/>
              </a:path>
              <a:path w="1399540" h="1336675">
                <a:moveTo>
                  <a:pt x="1399031" y="1336548"/>
                </a:moveTo>
                <a:lnTo>
                  <a:pt x="201167" y="36576"/>
                </a:lnTo>
                <a:lnTo>
                  <a:pt x="201167" y="265299"/>
                </a:lnTo>
                <a:lnTo>
                  <a:pt x="1013459" y="1336548"/>
                </a:lnTo>
                <a:lnTo>
                  <a:pt x="1399031" y="13365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8795" y="1633219"/>
            <a:ext cx="16052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8795" y="2852418"/>
            <a:ext cx="6239510" cy="1177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1187C3"/>
              </a:buClr>
              <a:buSzPct val="146153"/>
              <a:buChar char="•"/>
              <a:tabLst>
                <a:tab pos="248920" algn="l"/>
              </a:tabLst>
            </a:pPr>
            <a:r>
              <a:rPr sz="1950" spc="-50" dirty="0">
                <a:latin typeface="Arial"/>
                <a:cs typeface="Arial"/>
              </a:rPr>
              <a:t>Ansible </a:t>
            </a:r>
            <a:r>
              <a:rPr sz="1950" spc="-105" dirty="0">
                <a:latin typeface="Arial"/>
                <a:cs typeface="Arial"/>
              </a:rPr>
              <a:t>Docs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(</a:t>
            </a:r>
            <a:r>
              <a:rPr sz="1950" u="heavy" spc="-35" dirty="0">
                <a:solidFill>
                  <a:srgbClr val="2F85ED"/>
                </a:solidFill>
                <a:uFill>
                  <a:solidFill>
                    <a:srgbClr val="2F84ED"/>
                  </a:solidFill>
                </a:uFill>
                <a:latin typeface="Arial"/>
                <a:cs typeface="Arial"/>
                <a:hlinkClick r:id="rId2"/>
              </a:rPr>
              <a:t>http://docs.ansible.com/ansible/index.html</a:t>
            </a:r>
            <a:r>
              <a:rPr sz="1950" spc="-35" dirty="0">
                <a:latin typeface="Arial"/>
                <a:cs typeface="Arial"/>
                <a:hlinkClick r:id="rId2"/>
              </a:rPr>
              <a:t>)</a:t>
            </a:r>
            <a:endParaRPr sz="1950">
              <a:latin typeface="Arial"/>
              <a:cs typeface="Arial"/>
            </a:endParaRPr>
          </a:p>
          <a:p>
            <a:pPr marL="12700" marR="1950720">
              <a:lnSpc>
                <a:spcPct val="143100"/>
              </a:lnSpc>
              <a:buClr>
                <a:srgbClr val="1187C3"/>
              </a:buClr>
              <a:buSzPct val="146153"/>
              <a:buFont typeface="Arial"/>
              <a:buChar char="•"/>
              <a:tabLst>
                <a:tab pos="248920" algn="l"/>
              </a:tabLst>
            </a:pPr>
            <a:r>
              <a:rPr sz="1950" spc="5" dirty="0">
                <a:latin typeface="Trebuchet MS"/>
                <a:cs typeface="Trebuchet MS"/>
              </a:rPr>
              <a:t>Ansible </a:t>
            </a:r>
            <a:r>
              <a:rPr sz="1950" spc="-35" dirty="0">
                <a:latin typeface="Trebuchet MS"/>
                <a:cs typeface="Trebuchet MS"/>
              </a:rPr>
              <a:t>for </a:t>
            </a:r>
            <a:r>
              <a:rPr sz="1950" spc="50" dirty="0">
                <a:latin typeface="Trebuchet MS"/>
                <a:cs typeface="Trebuchet MS"/>
              </a:rPr>
              <a:t>DevOps </a:t>
            </a:r>
            <a:r>
              <a:rPr sz="1950" spc="-30" dirty="0">
                <a:latin typeface="Arial"/>
                <a:cs typeface="Arial"/>
              </a:rPr>
              <a:t>by </a:t>
            </a:r>
            <a:r>
              <a:rPr sz="1950" spc="-45" dirty="0">
                <a:latin typeface="Arial"/>
                <a:cs typeface="Arial"/>
              </a:rPr>
              <a:t>Jeff </a:t>
            </a:r>
            <a:r>
              <a:rPr sz="1950" spc="-55" dirty="0">
                <a:latin typeface="Arial"/>
                <a:cs typeface="Arial"/>
              </a:rPr>
              <a:t>Geerling  </a:t>
            </a:r>
            <a:r>
              <a:rPr sz="1950" spc="-40" dirty="0">
                <a:latin typeface="Arial"/>
                <a:cs typeface="Arial"/>
              </a:rPr>
              <a:t>(</a:t>
            </a:r>
            <a:r>
              <a:rPr sz="1950" u="heavy" spc="-40" dirty="0">
                <a:solidFill>
                  <a:srgbClr val="2F85ED"/>
                </a:solidFill>
                <a:uFill>
                  <a:solidFill>
                    <a:srgbClr val="2F84ED"/>
                  </a:solidFill>
                </a:uFill>
                <a:latin typeface="Arial"/>
                <a:cs typeface="Arial"/>
              </a:rPr>
              <a:t>https://leanpub.com/ansible-for-devops</a:t>
            </a:r>
            <a:r>
              <a:rPr sz="1950" spc="-4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1252728"/>
            <a:ext cx="2130551" cy="1479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8583" y="2095500"/>
            <a:ext cx="3762755" cy="358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183" y="1549399"/>
            <a:ext cx="31305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pc="-4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pc="-5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Doing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2121408"/>
            <a:ext cx="6829043" cy="407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13763"/>
            <a:ext cx="30041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pc="-3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spc="-5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20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000000"/>
                </a:solidFill>
                <a:latin typeface="Arial"/>
                <a:cs typeface="Arial"/>
              </a:rPr>
              <a:t>Doing</a:t>
            </a:r>
          </a:p>
        </p:txBody>
      </p:sp>
      <p:sp>
        <p:nvSpPr>
          <p:cNvPr id="3" name="object 3"/>
          <p:cNvSpPr/>
          <p:nvPr/>
        </p:nvSpPr>
        <p:spPr>
          <a:xfrm>
            <a:off x="1720595" y="1996440"/>
            <a:ext cx="7589519" cy="434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795" y="1445767"/>
            <a:ext cx="36080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Requirement</a:t>
            </a:r>
            <a:r>
              <a:rPr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000000"/>
                </a:solidFill>
                <a:latin typeface="Arial"/>
                <a:cs typeface="Arial"/>
              </a:rPr>
              <a:t>Scale-out</a:t>
            </a:r>
          </a:p>
        </p:txBody>
      </p:sp>
      <p:sp>
        <p:nvSpPr>
          <p:cNvPr id="3" name="object 3"/>
          <p:cNvSpPr/>
          <p:nvPr/>
        </p:nvSpPr>
        <p:spPr>
          <a:xfrm>
            <a:off x="1167377" y="2346960"/>
            <a:ext cx="2013204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0396" y="4547615"/>
            <a:ext cx="2508504" cy="198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8940" y="2238755"/>
            <a:ext cx="2805683" cy="2232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8169" y="4465320"/>
            <a:ext cx="1883664" cy="1380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4640" y="4556760"/>
            <a:ext cx="1926335" cy="1289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81" y="1697736"/>
            <a:ext cx="7731252" cy="437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6937" y="1687068"/>
            <a:ext cx="7749540" cy="4398645"/>
          </a:xfrm>
          <a:custGeom>
            <a:avLst/>
            <a:gdLst/>
            <a:ahLst/>
            <a:cxnLst/>
            <a:rect l="l" t="t" r="r" b="b"/>
            <a:pathLst>
              <a:path w="7749540" h="4398645">
                <a:moveTo>
                  <a:pt x="7749546" y="4395216"/>
                </a:moveTo>
                <a:lnTo>
                  <a:pt x="7749546" y="3048"/>
                </a:lnTo>
                <a:lnTo>
                  <a:pt x="7748022" y="0"/>
                </a:lnTo>
                <a:lnTo>
                  <a:pt x="1524" y="0"/>
                </a:lnTo>
                <a:lnTo>
                  <a:pt x="0" y="3048"/>
                </a:lnTo>
                <a:lnTo>
                  <a:pt x="0" y="4395216"/>
                </a:lnTo>
                <a:lnTo>
                  <a:pt x="1524" y="4398264"/>
                </a:lnTo>
                <a:lnTo>
                  <a:pt x="4572" y="4398264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7740402" y="10668"/>
                </a:lnTo>
                <a:lnTo>
                  <a:pt x="7740402" y="6096"/>
                </a:lnTo>
                <a:lnTo>
                  <a:pt x="7744974" y="10668"/>
                </a:lnTo>
                <a:lnTo>
                  <a:pt x="7744974" y="4398264"/>
                </a:lnTo>
                <a:lnTo>
                  <a:pt x="7748022" y="4398264"/>
                </a:lnTo>
                <a:lnTo>
                  <a:pt x="7749546" y="4395216"/>
                </a:lnTo>
                <a:close/>
              </a:path>
              <a:path w="7749540" h="4398645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749540" h="4398645">
                <a:moveTo>
                  <a:pt x="9144" y="4387596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387596"/>
                </a:lnTo>
                <a:lnTo>
                  <a:pt x="9144" y="4387596"/>
                </a:lnTo>
                <a:close/>
              </a:path>
              <a:path w="7749540" h="4398645">
                <a:moveTo>
                  <a:pt x="7744974" y="4387596"/>
                </a:moveTo>
                <a:lnTo>
                  <a:pt x="4572" y="4387596"/>
                </a:lnTo>
                <a:lnTo>
                  <a:pt x="9144" y="4392168"/>
                </a:lnTo>
                <a:lnTo>
                  <a:pt x="9144" y="4398264"/>
                </a:lnTo>
                <a:lnTo>
                  <a:pt x="7740402" y="4398264"/>
                </a:lnTo>
                <a:lnTo>
                  <a:pt x="7740402" y="4392168"/>
                </a:lnTo>
                <a:lnTo>
                  <a:pt x="7744974" y="4387596"/>
                </a:lnTo>
                <a:close/>
              </a:path>
              <a:path w="7749540" h="4398645">
                <a:moveTo>
                  <a:pt x="9144" y="4398264"/>
                </a:moveTo>
                <a:lnTo>
                  <a:pt x="9144" y="4392168"/>
                </a:lnTo>
                <a:lnTo>
                  <a:pt x="4572" y="4387596"/>
                </a:lnTo>
                <a:lnTo>
                  <a:pt x="4572" y="4398264"/>
                </a:lnTo>
                <a:lnTo>
                  <a:pt x="9144" y="4398264"/>
                </a:lnTo>
                <a:close/>
              </a:path>
              <a:path w="7749540" h="4398645">
                <a:moveTo>
                  <a:pt x="7744974" y="10668"/>
                </a:moveTo>
                <a:lnTo>
                  <a:pt x="7740402" y="6096"/>
                </a:lnTo>
                <a:lnTo>
                  <a:pt x="7740402" y="10668"/>
                </a:lnTo>
                <a:lnTo>
                  <a:pt x="7744974" y="10668"/>
                </a:lnTo>
                <a:close/>
              </a:path>
              <a:path w="7749540" h="4398645">
                <a:moveTo>
                  <a:pt x="7744974" y="4387596"/>
                </a:moveTo>
                <a:lnTo>
                  <a:pt x="7744974" y="10668"/>
                </a:lnTo>
                <a:lnTo>
                  <a:pt x="7740402" y="10668"/>
                </a:lnTo>
                <a:lnTo>
                  <a:pt x="7740402" y="4387596"/>
                </a:lnTo>
                <a:lnTo>
                  <a:pt x="7744974" y="4387596"/>
                </a:lnTo>
                <a:close/>
              </a:path>
              <a:path w="7749540" h="4398645">
                <a:moveTo>
                  <a:pt x="7744974" y="4398264"/>
                </a:moveTo>
                <a:lnTo>
                  <a:pt x="7744974" y="4387596"/>
                </a:lnTo>
                <a:lnTo>
                  <a:pt x="7740402" y="4392168"/>
                </a:lnTo>
                <a:lnTo>
                  <a:pt x="7740402" y="4398264"/>
                </a:lnTo>
                <a:lnTo>
                  <a:pt x="7744974" y="439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1685543"/>
            <a:ext cx="5676900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358" y="3393438"/>
            <a:ext cx="36874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/>
              <a:t>What</a:t>
            </a:r>
            <a:r>
              <a:rPr spc="-330" dirty="0"/>
              <a:t> </a:t>
            </a:r>
            <a:r>
              <a:rPr spc="365" dirty="0"/>
              <a:t>–</a:t>
            </a:r>
            <a:r>
              <a:rPr spc="-290" dirty="0"/>
              <a:t> </a:t>
            </a:r>
            <a:r>
              <a:rPr spc="-85" dirty="0"/>
              <a:t>Let’s</a:t>
            </a:r>
            <a:r>
              <a:rPr spc="-300" dirty="0"/>
              <a:t> </a:t>
            </a:r>
            <a:r>
              <a:rPr spc="-35" dirty="0"/>
              <a:t>Introduce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153</Words>
  <Application>Microsoft Office PowerPoint</Application>
  <PresentationFormat>Custom</PresentationFormat>
  <Paragraphs>55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Trebuchet MS</vt:lpstr>
      <vt:lpstr>Office Theme</vt:lpstr>
      <vt:lpstr>Ansible: Next Gen Configuration  Management and Provisioning</vt:lpstr>
      <vt:lpstr>Agenda</vt:lpstr>
      <vt:lpstr>Why – Motivation for Use</vt:lpstr>
      <vt:lpstr>What Are You Doing</vt:lpstr>
      <vt:lpstr>How Are You Doing</vt:lpstr>
      <vt:lpstr>Requirement Scale-out</vt:lpstr>
      <vt:lpstr>PowerPoint Presentation</vt:lpstr>
      <vt:lpstr>PowerPoint Presentation</vt:lpstr>
      <vt:lpstr>What – Let’s Introduce</vt:lpstr>
      <vt:lpstr>PowerPoint Presentation</vt:lpstr>
      <vt:lpstr>PowerPoint Presentation</vt:lpstr>
      <vt:lpstr>Features</vt:lpstr>
      <vt:lpstr>How – It Work’s</vt:lpstr>
      <vt:lpstr>Building Blocks</vt:lpstr>
      <vt:lpstr>Ad-hoc Commands</vt:lpstr>
      <vt:lpstr>Ad-hoc Commands</vt:lpstr>
      <vt:lpstr>Ad-hoc Commands</vt:lpstr>
      <vt:lpstr>Inventory</vt:lpstr>
      <vt:lpstr>Playbooks</vt:lpstr>
      <vt:lpstr>Playbooks – Push Mode</vt:lpstr>
      <vt:lpstr>Playbooks – Pull Mode</vt:lpstr>
      <vt:lpstr>Playbook – Example</vt:lpstr>
      <vt:lpstr>Playbook – Tasks</vt:lpstr>
      <vt:lpstr>ansible-playbook run</vt:lpstr>
      <vt:lpstr>Playbook - Variables</vt:lpstr>
      <vt:lpstr>Variables - Example</vt:lpstr>
      <vt:lpstr>Variables - Example</vt:lpstr>
      <vt:lpstr>Playbooks - Templates</vt:lpstr>
      <vt:lpstr>Templates – sudoers Jinja2 template</vt:lpstr>
      <vt:lpstr>Templates – sudoers file after expansion</vt:lpstr>
      <vt:lpstr>Handlers</vt:lpstr>
      <vt:lpstr>Roles</vt:lpstr>
      <vt:lpstr>Roles</vt:lpstr>
      <vt:lpstr>Generalization v/s Specialization (Tasks and Roles)</vt:lpstr>
      <vt:lpstr>Modules</vt:lpstr>
      <vt:lpstr>Ansible-Galaxy</vt:lpstr>
      <vt:lpstr>What We Achieved (See Slide #6)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Ansible.pptx</dc:title>
  <dc:creator>yadavvis</dc:creator>
  <cp:lastModifiedBy>Gopal Das</cp:lastModifiedBy>
  <cp:revision>1</cp:revision>
  <dcterms:created xsi:type="dcterms:W3CDTF">2019-02-03T06:23:51Z</dcterms:created>
  <dcterms:modified xsi:type="dcterms:W3CDTF">2019-02-03T06:35:27Z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2019-02-03T00:00:00Z</vt:filetime>
  </property>
</Properties>
</file>