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74" r:id="rId3"/>
    <p:sldId id="275" r:id="rId4"/>
    <p:sldId id="264" r:id="rId5"/>
    <p:sldId id="270" r:id="rId6"/>
    <p:sldId id="271" r:id="rId7"/>
    <p:sldId id="273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8D31-76EB-4590-8BBD-D6AFACCAE022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2AAB-BFED-4589-A983-72F441FCC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53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2AAB-BFED-4589-A983-72F441FCCB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692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28C438-0900-4EB8-B7F1-858AC979DB5C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494A-7A4F-425A-AE21-089A50B6C8D5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C4BB-649F-4D4D-9904-513B6A581EEF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F3ADBA-CBFD-49A5-8AC5-EEEBB01E9D9C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6F0DBE-0842-477C-BCC7-02DB50AE1BF8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A73B-4C5D-4ABB-9BAD-6FDBE3EB5257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4A55-37B5-4FCD-89DE-ABF140322E68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745E8-A0F0-494A-A7B3-664A354CB21A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0D71-791D-4D0C-8953-36F830A0D842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F9FEA4-BEAF-4FA7-8EAC-F604B8961342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66D2A-3AB7-4B91-A08C-78C4201B43D6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7241A5-BE2E-4367-8DE4-64A85B8C5521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5D0487-C4CB-41CC-8326-95173523E0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6172200" cy="197056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On Clinic Management System</a:t>
            </a:r>
            <a:endParaRPr lang="en-US" sz="36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6172200" cy="2438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Ajay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Maharjan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Amar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Maharjan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Kapil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Chhatkuli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Khusbu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Shakya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Krishna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Khanal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Shubhanjali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Shakya</a:t>
            </a:r>
            <a:endParaRPr lang="en-US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Clinics need to create written document</a:t>
            </a:r>
          </a:p>
          <a:p>
            <a:r>
              <a:rPr lang="en-US" dirty="0" smtClean="0"/>
              <a:t>Manual record of clients information</a:t>
            </a:r>
          </a:p>
          <a:p>
            <a:r>
              <a:rPr lang="en-US" dirty="0" smtClean="0"/>
              <a:t>Time consuming process to retrieve data</a:t>
            </a:r>
          </a:p>
          <a:p>
            <a:r>
              <a:rPr lang="en-US" dirty="0" smtClean="0"/>
              <a:t>No proper management of schedule and appointments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222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It tracks and manages all the information of doctors, patients, schedule, appointments etc.</a:t>
            </a:r>
          </a:p>
          <a:p>
            <a:pPr lvl="0"/>
            <a:r>
              <a:rPr lang="en-US" dirty="0"/>
              <a:t>It generates the report of the patients.</a:t>
            </a:r>
          </a:p>
          <a:p>
            <a:pPr lvl="0"/>
            <a:r>
              <a:rPr lang="en-US" dirty="0"/>
              <a:t>To increase efficiency of managing the clinic operations.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85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Of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Clinic Management System: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manage all the information about clinic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/>
              <a:t>reduce the manual work for managing the Clinic </a:t>
            </a:r>
            <a:r>
              <a:rPr lang="en-US" dirty="0" smtClean="0"/>
              <a:t>operations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/>
              <a:t>tracks all the details about the Doctors, Patient, and </a:t>
            </a:r>
            <a:r>
              <a:rPr lang="en-US" dirty="0" smtClean="0"/>
              <a:t>Report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data retrieval easy and efficient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Benefits: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Alternative for manual file keeping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Faster access, modification of files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Minimize overall paperwork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Provides the schedule of doctors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Views the appointments made by patients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Gives report of the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less secure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able to show the record of medicines storage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shows the appointment status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only accessible by the client side to create request appointment, view schedule and view appointments  made by clients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able to cancel the appointment made by clients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stores the report of clients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Diagram: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9" name="Picture 108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899" y="1066800"/>
            <a:ext cx="6734101" cy="5791200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This coursework helped us to evaluate a minor scenario of the data storing and uses of database to store data and manage it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had a few problem in using some system like GitHub, however from the guidance of our mentors we were able to complete the given task.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0487-C4CB-41CC-8326-95173523E0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386" y="2967335"/>
            <a:ext cx="411523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858</TotalTime>
  <Words>285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Presentation On Clinic Management System</vt:lpstr>
      <vt:lpstr>Problem definition</vt:lpstr>
      <vt:lpstr>Problem solution</vt:lpstr>
      <vt:lpstr>Objectives Of  Clinic Management System:</vt:lpstr>
      <vt:lpstr>Benefits:</vt:lpstr>
      <vt:lpstr>Limitations:</vt:lpstr>
      <vt:lpstr>Entity Relationship Diagram:</vt:lpstr>
      <vt:lpstr>Conclusion: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Finance Management System</dc:title>
  <dc:creator>rikesh maharjan</dc:creator>
  <cp:lastModifiedBy>Microsoft</cp:lastModifiedBy>
  <cp:revision>114</cp:revision>
  <dcterms:created xsi:type="dcterms:W3CDTF">2019-08-29T07:31:03Z</dcterms:created>
  <dcterms:modified xsi:type="dcterms:W3CDTF">2020-01-11T15:00:21Z</dcterms:modified>
</cp:coreProperties>
</file>