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7200900"/>
  <p:notesSz cx="6858000" cy="9144000"/>
  <p:defaultTextStyle>
    <a:defPPr>
      <a:defRPr lang="en-US"/>
    </a:defPPr>
    <a:lvl1pPr marL="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20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40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60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808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601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59" d="100"/>
          <a:sy n="59" d="100"/>
        </p:scale>
        <p:origin x="-1692" y="-240"/>
      </p:cViewPr>
      <p:guideLst>
        <p:guide orient="horz" pos="226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2" y="2236947"/>
            <a:ext cx="7957265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4080510"/>
            <a:ext cx="6553042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9605" y="303372"/>
            <a:ext cx="2155093" cy="6450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52" y="303372"/>
            <a:ext cx="6314128" cy="64508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3" y="4627245"/>
            <a:ext cx="7957265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3" y="3052049"/>
            <a:ext cx="7957265" cy="157519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2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52" y="1763554"/>
            <a:ext cx="4233797" cy="499062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9275" y="1763554"/>
            <a:ext cx="4235423" cy="499062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288370"/>
            <a:ext cx="8425339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611869"/>
            <a:ext cx="4136283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4" y="2283619"/>
            <a:ext cx="4136283" cy="414885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6" y="1611869"/>
            <a:ext cx="4137908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283619"/>
            <a:ext cx="4137908" cy="414885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286702"/>
            <a:ext cx="3079865" cy="12201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2" y="286703"/>
            <a:ext cx="5233332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5" y="1506856"/>
            <a:ext cx="307986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7" y="5040630"/>
            <a:ext cx="5616893" cy="5950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7" y="643414"/>
            <a:ext cx="5616893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73202" indent="0">
              <a:buNone/>
              <a:defRPr sz="2900"/>
            </a:lvl2pPr>
            <a:lvl3pPr marL="946404" indent="0">
              <a:buNone/>
              <a:defRPr sz="2500"/>
            </a:lvl3pPr>
            <a:lvl4pPr marL="1419606" indent="0">
              <a:buNone/>
              <a:defRPr sz="2100"/>
            </a:lvl4pPr>
            <a:lvl5pPr marL="1892808" indent="0">
              <a:buNone/>
              <a:defRPr sz="2100"/>
            </a:lvl5pPr>
            <a:lvl6pPr marL="2366010" indent="0">
              <a:buNone/>
              <a:defRPr sz="2100"/>
            </a:lvl6pPr>
            <a:lvl7pPr marL="2839212" indent="0">
              <a:buNone/>
              <a:defRPr sz="2100"/>
            </a:lvl7pPr>
            <a:lvl8pPr marL="3312414" indent="0">
              <a:buNone/>
              <a:defRPr sz="2100"/>
            </a:lvl8pPr>
            <a:lvl9pPr marL="378561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7" y="5635705"/>
            <a:ext cx="5616893" cy="845105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5" y="288370"/>
            <a:ext cx="8425339" cy="1200150"/>
          </a:xfrm>
          <a:prstGeom prst="rect">
            <a:avLst/>
          </a:prstGeom>
        </p:spPr>
        <p:txBody>
          <a:bodyPr vert="horz" lIns="94640" tIns="47320" rIns="94640" bIns="47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680211"/>
            <a:ext cx="8425339" cy="4752261"/>
          </a:xfrm>
          <a:prstGeom prst="rect">
            <a:avLst/>
          </a:prstGeom>
        </p:spPr>
        <p:txBody>
          <a:bodyPr vert="horz" lIns="94640" tIns="47320" rIns="94640" bIns="473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5" y="6674168"/>
            <a:ext cx="2184347" cy="383381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725C-A3CD-4CF6-89F3-A874EE32B89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6674168"/>
            <a:ext cx="2964471" cy="383381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7" y="6674168"/>
            <a:ext cx="2184347" cy="383381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D308-86F6-4F6D-8E21-5D2609382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640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902" indent="-354902" algn="l" defTabSz="94640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953" indent="-295751" algn="l" defTabSz="94640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3005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207" indent="-236601" algn="l" defTabSz="94640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9409" indent="-236601" algn="l" defTabSz="94640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611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813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9015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17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-237362" y="84137"/>
            <a:ext cx="93614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465138" y="241300"/>
          <a:ext cx="8358187" cy="6961188"/>
        </p:xfrm>
        <a:graphic>
          <a:graphicData uri="http://schemas.openxmlformats.org/presentationml/2006/ole">
            <p:oleObj spid="_x0000_s11265" name="Slide" r:id="rId3" imgW="4960450" imgH="4134748" progId="PowerPoint.Slide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Office PowerPoint Slide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</dc:creator>
  <cp:lastModifiedBy>sys</cp:lastModifiedBy>
  <cp:revision>3</cp:revision>
  <dcterms:created xsi:type="dcterms:W3CDTF">2022-05-31T09:09:39Z</dcterms:created>
  <dcterms:modified xsi:type="dcterms:W3CDTF">2022-05-31T13:01:31Z</dcterms:modified>
</cp:coreProperties>
</file>