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aa</a:t>
            </a:r>
            <a:br>
              <a:rPr lang="en-US" dirty="0"/>
            </a:br>
            <a:r>
              <a:rPr lang="en-US" dirty="0"/>
              <a:t>asd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aa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Changed </dc:title>
  <dc:creator/>
  <cp:lastModifiedBy>Verolt-1111</cp:lastModifiedBy>
  <cp:revision>3</cp:revision>
  <dcterms:created xsi:type="dcterms:W3CDTF">2022-05-02T07:04:00Z</dcterms:created>
  <dcterms:modified xsi:type="dcterms:W3CDTF">2022-05-02T07:07:13Z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F805406273F74C6A80C3C27B0A7E7510</vt:lpwstr>
  </property>
  <property fmtid="{D5CDD505-2E9C-101B-9397-08002B2CF9AE}" pid="3" name="KSOProductBuildVer">
    <vt:lpwstr>1033-11.2.0.11074</vt:lpwstr>
  </property>
</Properties>
</file>