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AC035-A6DE-4FED-B4E0-70033A178F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25DC927-F143-4558-83EC-1F2C9036FE1A}">
      <dgm:prSet phldrT="[Text]"/>
      <dgm:spPr/>
      <dgm:t>
        <a:bodyPr/>
        <a:lstStyle/>
        <a:p>
          <a:r>
            <a:rPr lang="en-IN" dirty="0">
              <a:latin typeface="Arial Black" panose="020B0A04020102020204" pitchFamily="34" charset="0"/>
            </a:rPr>
            <a:t>Which story would you like to share?</a:t>
          </a:r>
        </a:p>
      </dgm:t>
    </dgm:pt>
    <dgm:pt modelId="{504342CE-51BE-49E6-B478-B51850554D60}" type="parTrans" cxnId="{261E1E48-EFD8-4D72-93E3-23CFA9EC8E61}">
      <dgm:prSet/>
      <dgm:spPr/>
      <dgm:t>
        <a:bodyPr/>
        <a:lstStyle/>
        <a:p>
          <a:endParaRPr lang="en-IN"/>
        </a:p>
      </dgm:t>
    </dgm:pt>
    <dgm:pt modelId="{B0F72153-3B86-499D-932E-F756BD170939}" type="sibTrans" cxnId="{261E1E48-EFD8-4D72-93E3-23CFA9EC8E61}">
      <dgm:prSet/>
      <dgm:spPr/>
      <dgm:t>
        <a:bodyPr/>
        <a:lstStyle/>
        <a:p>
          <a:endParaRPr lang="en-IN"/>
        </a:p>
      </dgm:t>
    </dgm:pt>
    <dgm:pt modelId="{3EFC9635-8320-427A-8C7F-C7160D1A560D}">
      <dgm:prSet phldrT="[Text]"/>
      <dgm:spPr/>
      <dgm:t>
        <a:bodyPr/>
        <a:lstStyle/>
        <a:p>
          <a:r>
            <a:rPr lang="en-IN" dirty="0">
              <a:latin typeface="Comic Sans MS" panose="030F0702030302020204" pitchFamily="66" charset="0"/>
            </a:rPr>
            <a:t>Does your data have only one numeric value?</a:t>
          </a:r>
        </a:p>
      </dgm:t>
    </dgm:pt>
    <dgm:pt modelId="{B590F121-1E43-46E1-9661-C5194141DF34}" type="parTrans" cxnId="{A7B7CFAE-57F2-4F40-81F7-199ADB8C2F79}">
      <dgm:prSet/>
      <dgm:spPr/>
      <dgm:t>
        <a:bodyPr/>
        <a:lstStyle/>
        <a:p>
          <a:endParaRPr lang="en-IN"/>
        </a:p>
      </dgm:t>
    </dgm:pt>
    <dgm:pt modelId="{AF9E54BD-6CC1-4A79-9571-C62FC7A640D6}" type="sibTrans" cxnId="{A7B7CFAE-57F2-4F40-81F7-199ADB8C2F79}">
      <dgm:prSet/>
      <dgm:spPr/>
      <dgm:t>
        <a:bodyPr/>
        <a:lstStyle/>
        <a:p>
          <a:endParaRPr lang="en-IN"/>
        </a:p>
      </dgm:t>
    </dgm:pt>
    <dgm:pt modelId="{306BC7A2-CB17-49AA-89F4-A98D95B88DA1}">
      <dgm:prSet phldrT="[Text]"/>
      <dgm:spPr/>
      <dgm:t>
        <a:bodyPr/>
        <a:lstStyle/>
        <a:p>
          <a:r>
            <a:rPr lang="en-IN" dirty="0">
              <a:latin typeface="Comic Sans MS" panose="030F0702030302020204" pitchFamily="66" charset="0"/>
            </a:rPr>
            <a:t>Are you measuring changes over time?</a:t>
          </a:r>
        </a:p>
      </dgm:t>
    </dgm:pt>
    <dgm:pt modelId="{B523716E-82CB-4D94-BF21-388487DF9C52}" type="parTrans" cxnId="{A80A4F90-6C81-4ABD-AE74-3D372F5135C9}">
      <dgm:prSet/>
      <dgm:spPr/>
      <dgm:t>
        <a:bodyPr/>
        <a:lstStyle/>
        <a:p>
          <a:endParaRPr lang="en-IN"/>
        </a:p>
      </dgm:t>
    </dgm:pt>
    <dgm:pt modelId="{5144E9F1-3004-4A32-B132-0DA4C6CA2DAC}" type="sibTrans" cxnId="{A80A4F90-6C81-4ABD-AE74-3D372F5135C9}">
      <dgm:prSet/>
      <dgm:spPr/>
      <dgm:t>
        <a:bodyPr/>
        <a:lstStyle/>
        <a:p>
          <a:endParaRPr lang="en-IN"/>
        </a:p>
      </dgm:t>
    </dgm:pt>
    <dgm:pt modelId="{239EFA0F-6CA1-46BB-A3CB-F095DA440CC2}">
      <dgm:prSet phldrT="[Text]"/>
      <dgm:spPr/>
      <dgm:t>
        <a:bodyPr/>
        <a:lstStyle/>
        <a:p>
          <a:r>
            <a:rPr lang="en-IN" dirty="0">
              <a:latin typeface="Comic Sans MS" panose="030F0702030302020204" pitchFamily="66" charset="0"/>
            </a:rPr>
            <a:t>Observing relationship between data?</a:t>
          </a:r>
        </a:p>
      </dgm:t>
    </dgm:pt>
    <dgm:pt modelId="{A71706D3-0112-4787-9B1A-6C639D6F74DA}" type="parTrans" cxnId="{588D1F9E-FF9C-47D4-8F6F-FAF6F3A0285A}">
      <dgm:prSet/>
      <dgm:spPr/>
      <dgm:t>
        <a:bodyPr/>
        <a:lstStyle/>
        <a:p>
          <a:endParaRPr lang="en-IN"/>
        </a:p>
      </dgm:t>
    </dgm:pt>
    <dgm:pt modelId="{70AB9282-7338-4D9B-9597-D652DD1131C8}" type="sibTrans" cxnId="{588D1F9E-FF9C-47D4-8F6F-FAF6F3A0285A}">
      <dgm:prSet/>
      <dgm:spPr/>
      <dgm:t>
        <a:bodyPr/>
        <a:lstStyle/>
        <a:p>
          <a:endParaRPr lang="en-IN"/>
        </a:p>
      </dgm:t>
    </dgm:pt>
    <dgm:pt modelId="{46FF8860-0941-40EB-BE4E-0224C1DF55DF}">
      <dgm:prSet phldrT="[Text]"/>
      <dgm:spPr/>
      <dgm:t>
        <a:bodyPr/>
        <a:lstStyle/>
        <a:p>
          <a:r>
            <a:rPr lang="en-IN" dirty="0">
              <a:latin typeface="Algerian" panose="04020705040A02060702" pitchFamily="82" charset="0"/>
            </a:rPr>
            <a:t>Histogram</a:t>
          </a:r>
        </a:p>
      </dgm:t>
    </dgm:pt>
    <dgm:pt modelId="{12530B8F-EE10-4963-8635-F3F562B6BA1F}" type="parTrans" cxnId="{12823F34-65F5-45CD-94E6-9D8AE07C0627}">
      <dgm:prSet/>
      <dgm:spPr/>
      <dgm:t>
        <a:bodyPr/>
        <a:lstStyle/>
        <a:p>
          <a:endParaRPr lang="en-IN"/>
        </a:p>
      </dgm:t>
    </dgm:pt>
    <dgm:pt modelId="{5A0CC5D7-2453-4206-9EE5-93C2B4EFCAE3}" type="sibTrans" cxnId="{12823F34-65F5-45CD-94E6-9D8AE07C0627}">
      <dgm:prSet/>
      <dgm:spPr/>
      <dgm:t>
        <a:bodyPr/>
        <a:lstStyle/>
        <a:p>
          <a:endParaRPr lang="en-IN"/>
        </a:p>
      </dgm:t>
    </dgm:pt>
    <dgm:pt modelId="{07CA02D0-56BD-4F48-B64C-51E82141FB04}">
      <dgm:prSet phldrT="[Text]"/>
      <dgm:spPr/>
      <dgm:t>
        <a:bodyPr/>
        <a:lstStyle/>
        <a:p>
          <a:r>
            <a:rPr lang="en-IN" dirty="0">
              <a:latin typeface="Comic Sans MS" panose="030F0702030302020204" pitchFamily="66" charset="0"/>
            </a:rPr>
            <a:t>Are there multiple databases?</a:t>
          </a:r>
        </a:p>
      </dgm:t>
    </dgm:pt>
    <dgm:pt modelId="{7E011945-ACDD-44A1-820A-CD3FEC2EC955}" type="parTrans" cxnId="{E4E4D202-3AF1-4FCD-9A02-31C7A054A09E}">
      <dgm:prSet/>
      <dgm:spPr/>
      <dgm:t>
        <a:bodyPr/>
        <a:lstStyle/>
        <a:p>
          <a:endParaRPr lang="en-IN"/>
        </a:p>
      </dgm:t>
    </dgm:pt>
    <dgm:pt modelId="{761222DB-8E21-4FAF-B371-B061064E7F8B}" type="sibTrans" cxnId="{E4E4D202-3AF1-4FCD-9A02-31C7A054A09E}">
      <dgm:prSet/>
      <dgm:spPr/>
      <dgm:t>
        <a:bodyPr/>
        <a:lstStyle/>
        <a:p>
          <a:endParaRPr lang="en-IN"/>
        </a:p>
      </dgm:t>
    </dgm:pt>
    <dgm:pt modelId="{B6BDCFEE-971D-4775-9504-90D4C10F354C}">
      <dgm:prSet phldrT="[Text]"/>
      <dgm:spPr/>
      <dgm:t>
        <a:bodyPr/>
        <a:lstStyle/>
        <a:p>
          <a:r>
            <a:rPr lang="en-IN" dirty="0">
              <a:latin typeface="Algerian" panose="04020705040A02060702" pitchFamily="82" charset="0"/>
            </a:rPr>
            <a:t>Density Plot</a:t>
          </a:r>
        </a:p>
      </dgm:t>
    </dgm:pt>
    <dgm:pt modelId="{24D6E8B1-4CDE-4F10-BE75-EC6809F4DE04}" type="parTrans" cxnId="{7FC13EAD-C827-49E0-9F99-DA1EE005CEA1}">
      <dgm:prSet/>
      <dgm:spPr/>
      <dgm:t>
        <a:bodyPr/>
        <a:lstStyle/>
        <a:p>
          <a:endParaRPr lang="en-IN"/>
        </a:p>
      </dgm:t>
    </dgm:pt>
    <dgm:pt modelId="{77458EE7-A486-4575-8BBA-D314986C156A}" type="sibTrans" cxnId="{7FC13EAD-C827-49E0-9F99-DA1EE005CEA1}">
      <dgm:prSet/>
      <dgm:spPr/>
      <dgm:t>
        <a:bodyPr/>
        <a:lstStyle/>
        <a:p>
          <a:endParaRPr lang="en-IN"/>
        </a:p>
      </dgm:t>
    </dgm:pt>
    <dgm:pt modelId="{1CBF5D0C-546B-473C-8743-2AB1D646392A}">
      <dgm:prSet phldrT="[Text]"/>
      <dgm:spPr/>
      <dgm:t>
        <a:bodyPr/>
        <a:lstStyle/>
        <a:p>
          <a:r>
            <a:rPr lang="en-IN" dirty="0">
              <a:latin typeface="Algerian" panose="04020705040A02060702" pitchFamily="82" charset="0"/>
            </a:rPr>
            <a:t>Line Chart</a:t>
          </a:r>
        </a:p>
      </dgm:t>
    </dgm:pt>
    <dgm:pt modelId="{774CB8D6-847A-47B1-88B1-2877B0E6F667}" type="parTrans" cxnId="{2FE56054-488F-4EB4-B27D-461403BD44C3}">
      <dgm:prSet/>
      <dgm:spPr/>
      <dgm:t>
        <a:bodyPr/>
        <a:lstStyle/>
        <a:p>
          <a:endParaRPr lang="en-IN"/>
        </a:p>
      </dgm:t>
    </dgm:pt>
    <dgm:pt modelId="{0BDCB6FD-18EB-4B31-8B59-94608C4A1C1D}" type="sibTrans" cxnId="{2FE56054-488F-4EB4-B27D-461403BD44C3}">
      <dgm:prSet/>
      <dgm:spPr/>
      <dgm:t>
        <a:bodyPr/>
        <a:lstStyle/>
        <a:p>
          <a:endParaRPr lang="en-IN"/>
        </a:p>
      </dgm:t>
    </dgm:pt>
    <dgm:pt modelId="{13D969F6-5126-42A5-A415-6E9C5B29F84A}">
      <dgm:prSet phldrT="[Text]"/>
      <dgm:spPr/>
      <dgm:t>
        <a:bodyPr/>
        <a:lstStyle/>
        <a:p>
          <a:r>
            <a:rPr lang="en-IN" dirty="0">
              <a:latin typeface="Algerian" panose="04020705040A02060702" pitchFamily="82" charset="0"/>
            </a:rPr>
            <a:t>Pie Chart</a:t>
          </a:r>
        </a:p>
      </dgm:t>
    </dgm:pt>
    <dgm:pt modelId="{730EDB9C-A75D-4378-9161-43A2177CCD45}" type="parTrans" cxnId="{CE42AC08-782F-49EE-9354-7B4B3DBF10AC}">
      <dgm:prSet/>
      <dgm:spPr/>
      <dgm:t>
        <a:bodyPr/>
        <a:lstStyle/>
        <a:p>
          <a:endParaRPr lang="en-IN"/>
        </a:p>
      </dgm:t>
    </dgm:pt>
    <dgm:pt modelId="{AE7D002C-865C-4F09-858D-4B4015F13CDC}" type="sibTrans" cxnId="{CE42AC08-782F-49EE-9354-7B4B3DBF10AC}">
      <dgm:prSet/>
      <dgm:spPr/>
      <dgm:t>
        <a:bodyPr/>
        <a:lstStyle/>
        <a:p>
          <a:endParaRPr lang="en-IN"/>
        </a:p>
      </dgm:t>
    </dgm:pt>
    <dgm:pt modelId="{5F5C963E-9309-40D8-AF18-5AF9878B5A1E}">
      <dgm:prSet phldrT="[Text]"/>
      <dgm:spPr/>
      <dgm:t>
        <a:bodyPr/>
        <a:lstStyle/>
        <a:p>
          <a:r>
            <a:rPr lang="en-IN" dirty="0">
              <a:latin typeface="Algerian" panose="04020705040A02060702" pitchFamily="82" charset="0"/>
            </a:rPr>
            <a:t>Bar Chart</a:t>
          </a:r>
        </a:p>
      </dgm:t>
    </dgm:pt>
    <dgm:pt modelId="{1142A393-65EE-4A3A-86AC-6F5B22AA2D3D}" type="parTrans" cxnId="{34031EC2-CB56-42D6-B443-62C57FD42BEE}">
      <dgm:prSet/>
      <dgm:spPr/>
      <dgm:t>
        <a:bodyPr/>
        <a:lstStyle/>
        <a:p>
          <a:endParaRPr lang="en-IN"/>
        </a:p>
      </dgm:t>
    </dgm:pt>
    <dgm:pt modelId="{066EABFA-CB30-4BD5-8255-6BF91FD4F59F}" type="sibTrans" cxnId="{34031EC2-CB56-42D6-B443-62C57FD42BEE}">
      <dgm:prSet/>
      <dgm:spPr/>
      <dgm:t>
        <a:bodyPr/>
        <a:lstStyle/>
        <a:p>
          <a:endParaRPr lang="en-IN"/>
        </a:p>
      </dgm:t>
    </dgm:pt>
    <dgm:pt modelId="{3F898FEE-358D-4D5B-A8E0-681D3BFED5C0}">
      <dgm:prSet phldrT="[Text]"/>
      <dgm:spPr/>
      <dgm:t>
        <a:bodyPr/>
        <a:lstStyle/>
        <a:p>
          <a:r>
            <a:rPr lang="en-IN" dirty="0">
              <a:latin typeface="Algerian" panose="04020705040A02060702" pitchFamily="82" charset="0"/>
            </a:rPr>
            <a:t>Scatter Plot</a:t>
          </a:r>
        </a:p>
      </dgm:t>
    </dgm:pt>
    <dgm:pt modelId="{F24CD0EE-31E3-4651-A468-0F86098ECE60}" type="parTrans" cxnId="{220F8C81-9C6B-45D8-A562-5B894307C280}">
      <dgm:prSet/>
      <dgm:spPr/>
      <dgm:t>
        <a:bodyPr/>
        <a:lstStyle/>
        <a:p>
          <a:endParaRPr lang="en-IN"/>
        </a:p>
      </dgm:t>
    </dgm:pt>
    <dgm:pt modelId="{F944BD06-6073-4EE7-A693-2B40275326EA}" type="sibTrans" cxnId="{220F8C81-9C6B-45D8-A562-5B894307C280}">
      <dgm:prSet/>
      <dgm:spPr/>
      <dgm:t>
        <a:bodyPr/>
        <a:lstStyle/>
        <a:p>
          <a:endParaRPr lang="en-IN"/>
        </a:p>
      </dgm:t>
    </dgm:pt>
    <dgm:pt modelId="{EF44D282-691B-4AF0-88B5-1F0B2BEAB334}">
      <dgm:prSet phldrT="[Text]"/>
      <dgm:spPr/>
      <dgm:t>
        <a:bodyPr/>
        <a:lstStyle/>
        <a:p>
          <a:r>
            <a:rPr lang="en-IN" dirty="0">
              <a:latin typeface="Algerian" panose="04020705040A02060702" pitchFamily="82" charset="0"/>
            </a:rPr>
            <a:t>Heat Map</a:t>
          </a:r>
        </a:p>
      </dgm:t>
    </dgm:pt>
    <dgm:pt modelId="{168F5A1B-F0A7-4993-9E99-0B7CA8D93799}" type="parTrans" cxnId="{FAD776E7-0760-4D94-A04A-16B6F6E59E41}">
      <dgm:prSet/>
      <dgm:spPr/>
      <dgm:t>
        <a:bodyPr/>
        <a:lstStyle/>
        <a:p>
          <a:endParaRPr lang="en-IN"/>
        </a:p>
      </dgm:t>
    </dgm:pt>
    <dgm:pt modelId="{6E9D01DD-27DE-422A-ABF5-A5173FC32F4D}" type="sibTrans" cxnId="{FAD776E7-0760-4D94-A04A-16B6F6E59E41}">
      <dgm:prSet/>
      <dgm:spPr/>
      <dgm:t>
        <a:bodyPr/>
        <a:lstStyle/>
        <a:p>
          <a:endParaRPr lang="en-IN"/>
        </a:p>
      </dgm:t>
    </dgm:pt>
    <dgm:pt modelId="{C3B635E6-2519-43DC-801B-D878C46751F4}" type="pres">
      <dgm:prSet presAssocID="{3DDAC035-A6DE-4FED-B4E0-70033A178F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60A7DF-434D-46D4-92D1-529D147AFADF}" type="pres">
      <dgm:prSet presAssocID="{825DC927-F143-4558-83EC-1F2C9036FE1A}" presName="hierRoot1" presStyleCnt="0">
        <dgm:presLayoutVars>
          <dgm:hierBranch val="init"/>
        </dgm:presLayoutVars>
      </dgm:prSet>
      <dgm:spPr/>
    </dgm:pt>
    <dgm:pt modelId="{48ACB5BB-9FFC-4B30-B27C-390328A11232}" type="pres">
      <dgm:prSet presAssocID="{825DC927-F143-4558-83EC-1F2C9036FE1A}" presName="rootComposite1" presStyleCnt="0"/>
      <dgm:spPr/>
    </dgm:pt>
    <dgm:pt modelId="{B6B1CE74-0C77-4EF7-B8D6-AC45B6D9B735}" type="pres">
      <dgm:prSet presAssocID="{825DC927-F143-4558-83EC-1F2C9036FE1A}" presName="rootText1" presStyleLbl="alignAcc1" presStyleIdx="0" presStyleCnt="0">
        <dgm:presLayoutVars>
          <dgm:chPref val="3"/>
        </dgm:presLayoutVars>
      </dgm:prSet>
      <dgm:spPr/>
    </dgm:pt>
    <dgm:pt modelId="{B713B8B3-796B-4E3D-AF58-BE7F5D5511D5}" type="pres">
      <dgm:prSet presAssocID="{825DC927-F143-4558-83EC-1F2C9036FE1A}" presName="topArc1" presStyleLbl="parChTrans1D1" presStyleIdx="0" presStyleCnt="24"/>
      <dgm:spPr/>
    </dgm:pt>
    <dgm:pt modelId="{97DBD559-4614-48C3-865D-66A084C6CDEE}" type="pres">
      <dgm:prSet presAssocID="{825DC927-F143-4558-83EC-1F2C9036FE1A}" presName="bottomArc1" presStyleLbl="parChTrans1D1" presStyleIdx="1" presStyleCnt="24"/>
      <dgm:spPr/>
    </dgm:pt>
    <dgm:pt modelId="{8E698879-DB73-453A-AEAC-3181B6B5F293}" type="pres">
      <dgm:prSet presAssocID="{825DC927-F143-4558-83EC-1F2C9036FE1A}" presName="topConnNode1" presStyleLbl="node1" presStyleIdx="0" presStyleCnt="0"/>
      <dgm:spPr/>
    </dgm:pt>
    <dgm:pt modelId="{AC655A5D-EBF0-45CC-B788-F19392913A05}" type="pres">
      <dgm:prSet presAssocID="{825DC927-F143-4558-83EC-1F2C9036FE1A}" presName="hierChild2" presStyleCnt="0"/>
      <dgm:spPr/>
    </dgm:pt>
    <dgm:pt modelId="{DFBF0201-BB06-4AA5-81AB-39BF4E8D0100}" type="pres">
      <dgm:prSet presAssocID="{B590F121-1E43-46E1-9661-C5194141DF34}" presName="Name28" presStyleLbl="parChTrans1D2" presStyleIdx="0" presStyleCnt="4"/>
      <dgm:spPr/>
    </dgm:pt>
    <dgm:pt modelId="{B7D3DCDA-6F3F-4646-B1DA-C66179D46AB3}" type="pres">
      <dgm:prSet presAssocID="{3EFC9635-8320-427A-8C7F-C7160D1A560D}" presName="hierRoot2" presStyleCnt="0">
        <dgm:presLayoutVars>
          <dgm:hierBranch val="init"/>
        </dgm:presLayoutVars>
      </dgm:prSet>
      <dgm:spPr/>
    </dgm:pt>
    <dgm:pt modelId="{FEADF699-4233-4DD2-BD20-D4E58C1E9AFB}" type="pres">
      <dgm:prSet presAssocID="{3EFC9635-8320-427A-8C7F-C7160D1A560D}" presName="rootComposite2" presStyleCnt="0"/>
      <dgm:spPr/>
    </dgm:pt>
    <dgm:pt modelId="{A8C6DB68-A33C-49AD-AA48-2AE6736F484F}" type="pres">
      <dgm:prSet presAssocID="{3EFC9635-8320-427A-8C7F-C7160D1A560D}" presName="rootText2" presStyleLbl="alignAcc1" presStyleIdx="0" presStyleCnt="0">
        <dgm:presLayoutVars>
          <dgm:chPref val="3"/>
        </dgm:presLayoutVars>
      </dgm:prSet>
      <dgm:spPr/>
    </dgm:pt>
    <dgm:pt modelId="{0439CB28-F648-4947-A04A-4C1630D7B8F5}" type="pres">
      <dgm:prSet presAssocID="{3EFC9635-8320-427A-8C7F-C7160D1A560D}" presName="topArc2" presStyleLbl="parChTrans1D1" presStyleIdx="2" presStyleCnt="24"/>
      <dgm:spPr/>
    </dgm:pt>
    <dgm:pt modelId="{9C6147DF-4458-4EA4-8E80-A3F2C2241308}" type="pres">
      <dgm:prSet presAssocID="{3EFC9635-8320-427A-8C7F-C7160D1A560D}" presName="bottomArc2" presStyleLbl="parChTrans1D1" presStyleIdx="3" presStyleCnt="24"/>
      <dgm:spPr/>
    </dgm:pt>
    <dgm:pt modelId="{5C66BB56-7473-4FB9-856A-8D0023D0B379}" type="pres">
      <dgm:prSet presAssocID="{3EFC9635-8320-427A-8C7F-C7160D1A560D}" presName="topConnNode2" presStyleLbl="node2" presStyleIdx="0" presStyleCnt="0"/>
      <dgm:spPr/>
    </dgm:pt>
    <dgm:pt modelId="{5CB39EDA-5782-4AAF-A6CB-FF3980715F0D}" type="pres">
      <dgm:prSet presAssocID="{3EFC9635-8320-427A-8C7F-C7160D1A560D}" presName="hierChild4" presStyleCnt="0"/>
      <dgm:spPr/>
    </dgm:pt>
    <dgm:pt modelId="{29CBF8BB-0B58-456F-8154-49850F968F42}" type="pres">
      <dgm:prSet presAssocID="{12530B8F-EE10-4963-8635-F3F562B6BA1F}" presName="Name28" presStyleLbl="parChTrans1D3" presStyleIdx="0" presStyleCnt="7"/>
      <dgm:spPr/>
    </dgm:pt>
    <dgm:pt modelId="{DD99E99D-D131-4B8D-A3B3-B35389CCBDD7}" type="pres">
      <dgm:prSet presAssocID="{46FF8860-0941-40EB-BE4E-0224C1DF55DF}" presName="hierRoot2" presStyleCnt="0">
        <dgm:presLayoutVars>
          <dgm:hierBranch val="init"/>
        </dgm:presLayoutVars>
      </dgm:prSet>
      <dgm:spPr/>
    </dgm:pt>
    <dgm:pt modelId="{6A103C93-06DA-45D8-9D5A-5D82059BE7BA}" type="pres">
      <dgm:prSet presAssocID="{46FF8860-0941-40EB-BE4E-0224C1DF55DF}" presName="rootComposite2" presStyleCnt="0"/>
      <dgm:spPr/>
    </dgm:pt>
    <dgm:pt modelId="{054DD6AF-8A19-452B-B352-AF8EDAC88BD7}" type="pres">
      <dgm:prSet presAssocID="{46FF8860-0941-40EB-BE4E-0224C1DF55DF}" presName="rootText2" presStyleLbl="alignAcc1" presStyleIdx="0" presStyleCnt="0">
        <dgm:presLayoutVars>
          <dgm:chPref val="3"/>
        </dgm:presLayoutVars>
      </dgm:prSet>
      <dgm:spPr/>
    </dgm:pt>
    <dgm:pt modelId="{309A7714-8513-4FAE-92F9-F58441001AEB}" type="pres">
      <dgm:prSet presAssocID="{46FF8860-0941-40EB-BE4E-0224C1DF55DF}" presName="topArc2" presStyleLbl="parChTrans1D1" presStyleIdx="4" presStyleCnt="24"/>
      <dgm:spPr/>
    </dgm:pt>
    <dgm:pt modelId="{7D669EF2-DE68-48C1-87BF-9B3C5FE74630}" type="pres">
      <dgm:prSet presAssocID="{46FF8860-0941-40EB-BE4E-0224C1DF55DF}" presName="bottomArc2" presStyleLbl="parChTrans1D1" presStyleIdx="5" presStyleCnt="24"/>
      <dgm:spPr/>
    </dgm:pt>
    <dgm:pt modelId="{D5C5F2E3-43D5-430C-954A-8CEFC6A56492}" type="pres">
      <dgm:prSet presAssocID="{46FF8860-0941-40EB-BE4E-0224C1DF55DF}" presName="topConnNode2" presStyleLbl="node3" presStyleIdx="0" presStyleCnt="0"/>
      <dgm:spPr/>
    </dgm:pt>
    <dgm:pt modelId="{F5D510A9-876A-47D9-9FE9-872ECF44A211}" type="pres">
      <dgm:prSet presAssocID="{46FF8860-0941-40EB-BE4E-0224C1DF55DF}" presName="hierChild4" presStyleCnt="0"/>
      <dgm:spPr/>
    </dgm:pt>
    <dgm:pt modelId="{8A5419B8-8A5B-42E4-9458-8E9BE3BF1C63}" type="pres">
      <dgm:prSet presAssocID="{46FF8860-0941-40EB-BE4E-0224C1DF55DF}" presName="hierChild5" presStyleCnt="0"/>
      <dgm:spPr/>
    </dgm:pt>
    <dgm:pt modelId="{A40CF343-70E4-4854-9687-047069BC3205}" type="pres">
      <dgm:prSet presAssocID="{24D6E8B1-4CDE-4F10-BE75-EC6809F4DE04}" presName="Name28" presStyleLbl="parChTrans1D3" presStyleIdx="1" presStyleCnt="7"/>
      <dgm:spPr/>
    </dgm:pt>
    <dgm:pt modelId="{9FE81387-3141-4D05-83D5-E3ECC9FC1F43}" type="pres">
      <dgm:prSet presAssocID="{B6BDCFEE-971D-4775-9504-90D4C10F354C}" presName="hierRoot2" presStyleCnt="0">
        <dgm:presLayoutVars>
          <dgm:hierBranch val="init"/>
        </dgm:presLayoutVars>
      </dgm:prSet>
      <dgm:spPr/>
    </dgm:pt>
    <dgm:pt modelId="{7F6A343D-0B73-41E3-B81A-A30E08F8E3F9}" type="pres">
      <dgm:prSet presAssocID="{B6BDCFEE-971D-4775-9504-90D4C10F354C}" presName="rootComposite2" presStyleCnt="0"/>
      <dgm:spPr/>
    </dgm:pt>
    <dgm:pt modelId="{E7BC7520-47B4-4ED8-AB1B-1857274A9928}" type="pres">
      <dgm:prSet presAssocID="{B6BDCFEE-971D-4775-9504-90D4C10F354C}" presName="rootText2" presStyleLbl="alignAcc1" presStyleIdx="0" presStyleCnt="0">
        <dgm:presLayoutVars>
          <dgm:chPref val="3"/>
        </dgm:presLayoutVars>
      </dgm:prSet>
      <dgm:spPr/>
    </dgm:pt>
    <dgm:pt modelId="{C835A878-0BD5-49F2-8FFA-E1F1CC7D0325}" type="pres">
      <dgm:prSet presAssocID="{B6BDCFEE-971D-4775-9504-90D4C10F354C}" presName="topArc2" presStyleLbl="parChTrans1D1" presStyleIdx="6" presStyleCnt="24"/>
      <dgm:spPr/>
    </dgm:pt>
    <dgm:pt modelId="{077BEB2D-73CE-4203-95D4-C90BD339ED18}" type="pres">
      <dgm:prSet presAssocID="{B6BDCFEE-971D-4775-9504-90D4C10F354C}" presName="bottomArc2" presStyleLbl="parChTrans1D1" presStyleIdx="7" presStyleCnt="24"/>
      <dgm:spPr/>
    </dgm:pt>
    <dgm:pt modelId="{3A56556B-3AF2-4CE4-8B1C-0C59F84C6495}" type="pres">
      <dgm:prSet presAssocID="{B6BDCFEE-971D-4775-9504-90D4C10F354C}" presName="topConnNode2" presStyleLbl="node3" presStyleIdx="0" presStyleCnt="0"/>
      <dgm:spPr/>
    </dgm:pt>
    <dgm:pt modelId="{C6603F32-3415-4CC2-A9FF-41080B5FE219}" type="pres">
      <dgm:prSet presAssocID="{B6BDCFEE-971D-4775-9504-90D4C10F354C}" presName="hierChild4" presStyleCnt="0"/>
      <dgm:spPr/>
    </dgm:pt>
    <dgm:pt modelId="{376C4A68-E2C4-4986-94FD-80ADEDEE8A00}" type="pres">
      <dgm:prSet presAssocID="{B6BDCFEE-971D-4775-9504-90D4C10F354C}" presName="hierChild5" presStyleCnt="0"/>
      <dgm:spPr/>
    </dgm:pt>
    <dgm:pt modelId="{F7E73C26-85DF-48C9-A181-880B01437A93}" type="pres">
      <dgm:prSet presAssocID="{3EFC9635-8320-427A-8C7F-C7160D1A560D}" presName="hierChild5" presStyleCnt="0"/>
      <dgm:spPr/>
    </dgm:pt>
    <dgm:pt modelId="{3A1B40AD-14B6-4B41-A336-6C7704EC9F2E}" type="pres">
      <dgm:prSet presAssocID="{7E011945-ACDD-44A1-820A-CD3FEC2EC955}" presName="Name28" presStyleLbl="parChTrans1D2" presStyleIdx="1" presStyleCnt="4"/>
      <dgm:spPr/>
    </dgm:pt>
    <dgm:pt modelId="{06DACF0B-F417-4B00-AA23-69FDD1A43C25}" type="pres">
      <dgm:prSet presAssocID="{07CA02D0-56BD-4F48-B64C-51E82141FB04}" presName="hierRoot2" presStyleCnt="0">
        <dgm:presLayoutVars>
          <dgm:hierBranch val="init"/>
        </dgm:presLayoutVars>
      </dgm:prSet>
      <dgm:spPr/>
    </dgm:pt>
    <dgm:pt modelId="{0121AEC4-A9B1-4AAE-9200-E084642D73F9}" type="pres">
      <dgm:prSet presAssocID="{07CA02D0-56BD-4F48-B64C-51E82141FB04}" presName="rootComposite2" presStyleCnt="0"/>
      <dgm:spPr/>
    </dgm:pt>
    <dgm:pt modelId="{44041926-763C-4721-A990-E19424DB63CA}" type="pres">
      <dgm:prSet presAssocID="{07CA02D0-56BD-4F48-B64C-51E82141FB04}" presName="rootText2" presStyleLbl="alignAcc1" presStyleIdx="0" presStyleCnt="0">
        <dgm:presLayoutVars>
          <dgm:chPref val="3"/>
        </dgm:presLayoutVars>
      </dgm:prSet>
      <dgm:spPr/>
    </dgm:pt>
    <dgm:pt modelId="{BEC1831C-7701-447C-B7B6-0BB59AF66A2C}" type="pres">
      <dgm:prSet presAssocID="{07CA02D0-56BD-4F48-B64C-51E82141FB04}" presName="topArc2" presStyleLbl="parChTrans1D1" presStyleIdx="8" presStyleCnt="24"/>
      <dgm:spPr/>
    </dgm:pt>
    <dgm:pt modelId="{BA4C3DEB-BAE4-4DCF-9E2E-79F0148EA297}" type="pres">
      <dgm:prSet presAssocID="{07CA02D0-56BD-4F48-B64C-51E82141FB04}" presName="bottomArc2" presStyleLbl="parChTrans1D1" presStyleIdx="9" presStyleCnt="24"/>
      <dgm:spPr/>
    </dgm:pt>
    <dgm:pt modelId="{DDD1DB23-30F7-4373-91BD-71C9726A329A}" type="pres">
      <dgm:prSet presAssocID="{07CA02D0-56BD-4F48-B64C-51E82141FB04}" presName="topConnNode2" presStyleLbl="node2" presStyleIdx="0" presStyleCnt="0"/>
      <dgm:spPr/>
    </dgm:pt>
    <dgm:pt modelId="{1EFF7199-196A-4A5C-8B66-C6ACBB762C75}" type="pres">
      <dgm:prSet presAssocID="{07CA02D0-56BD-4F48-B64C-51E82141FB04}" presName="hierChild4" presStyleCnt="0"/>
      <dgm:spPr/>
    </dgm:pt>
    <dgm:pt modelId="{EE0AAB3A-DCD5-4A55-BAA3-AA548BA29B8F}" type="pres">
      <dgm:prSet presAssocID="{774CB8D6-847A-47B1-88B1-2877B0E6F667}" presName="Name28" presStyleLbl="parChTrans1D3" presStyleIdx="2" presStyleCnt="7"/>
      <dgm:spPr/>
    </dgm:pt>
    <dgm:pt modelId="{B75D014E-D0BB-4043-B792-652EB8771BA7}" type="pres">
      <dgm:prSet presAssocID="{1CBF5D0C-546B-473C-8743-2AB1D646392A}" presName="hierRoot2" presStyleCnt="0">
        <dgm:presLayoutVars>
          <dgm:hierBranch val="init"/>
        </dgm:presLayoutVars>
      </dgm:prSet>
      <dgm:spPr/>
    </dgm:pt>
    <dgm:pt modelId="{6E375094-286A-4C65-93CB-9CEE4C39C4C9}" type="pres">
      <dgm:prSet presAssocID="{1CBF5D0C-546B-473C-8743-2AB1D646392A}" presName="rootComposite2" presStyleCnt="0"/>
      <dgm:spPr/>
    </dgm:pt>
    <dgm:pt modelId="{4A2ABC51-DF15-4286-99AA-1328196F5779}" type="pres">
      <dgm:prSet presAssocID="{1CBF5D0C-546B-473C-8743-2AB1D646392A}" presName="rootText2" presStyleLbl="alignAcc1" presStyleIdx="0" presStyleCnt="0">
        <dgm:presLayoutVars>
          <dgm:chPref val="3"/>
        </dgm:presLayoutVars>
      </dgm:prSet>
      <dgm:spPr/>
    </dgm:pt>
    <dgm:pt modelId="{6A1C1BD2-C53B-45D9-9533-7835D02BE70E}" type="pres">
      <dgm:prSet presAssocID="{1CBF5D0C-546B-473C-8743-2AB1D646392A}" presName="topArc2" presStyleLbl="parChTrans1D1" presStyleIdx="10" presStyleCnt="24"/>
      <dgm:spPr/>
    </dgm:pt>
    <dgm:pt modelId="{0BEC34A0-28AB-4525-A3A8-F3A7CB5FE9D2}" type="pres">
      <dgm:prSet presAssocID="{1CBF5D0C-546B-473C-8743-2AB1D646392A}" presName="bottomArc2" presStyleLbl="parChTrans1D1" presStyleIdx="11" presStyleCnt="24"/>
      <dgm:spPr/>
    </dgm:pt>
    <dgm:pt modelId="{3AE2AEDA-77A0-41F9-BF8C-8610F2998A4D}" type="pres">
      <dgm:prSet presAssocID="{1CBF5D0C-546B-473C-8743-2AB1D646392A}" presName="topConnNode2" presStyleLbl="node3" presStyleIdx="0" presStyleCnt="0"/>
      <dgm:spPr/>
    </dgm:pt>
    <dgm:pt modelId="{3CEF6D66-2852-410F-9358-88455AD9581C}" type="pres">
      <dgm:prSet presAssocID="{1CBF5D0C-546B-473C-8743-2AB1D646392A}" presName="hierChild4" presStyleCnt="0"/>
      <dgm:spPr/>
    </dgm:pt>
    <dgm:pt modelId="{704ECF29-1A86-4699-B5F9-7BEF41EE48AF}" type="pres">
      <dgm:prSet presAssocID="{1CBF5D0C-546B-473C-8743-2AB1D646392A}" presName="hierChild5" presStyleCnt="0"/>
      <dgm:spPr/>
    </dgm:pt>
    <dgm:pt modelId="{E7815A30-7CE4-4548-9F39-FEEFD7F03D60}" type="pres">
      <dgm:prSet presAssocID="{730EDB9C-A75D-4378-9161-43A2177CCD45}" presName="Name28" presStyleLbl="parChTrans1D3" presStyleIdx="3" presStyleCnt="7"/>
      <dgm:spPr/>
    </dgm:pt>
    <dgm:pt modelId="{3FC0222F-EDBE-48E3-9C57-D789C7C95EB2}" type="pres">
      <dgm:prSet presAssocID="{13D969F6-5126-42A5-A415-6E9C5B29F84A}" presName="hierRoot2" presStyleCnt="0">
        <dgm:presLayoutVars>
          <dgm:hierBranch val="init"/>
        </dgm:presLayoutVars>
      </dgm:prSet>
      <dgm:spPr/>
    </dgm:pt>
    <dgm:pt modelId="{C94B7E20-46A8-405C-9CEE-527CE20CCBA9}" type="pres">
      <dgm:prSet presAssocID="{13D969F6-5126-42A5-A415-6E9C5B29F84A}" presName="rootComposite2" presStyleCnt="0"/>
      <dgm:spPr/>
    </dgm:pt>
    <dgm:pt modelId="{567A5E26-1DFE-4DB9-853B-FADB19F7BD05}" type="pres">
      <dgm:prSet presAssocID="{13D969F6-5126-42A5-A415-6E9C5B29F84A}" presName="rootText2" presStyleLbl="alignAcc1" presStyleIdx="0" presStyleCnt="0">
        <dgm:presLayoutVars>
          <dgm:chPref val="3"/>
        </dgm:presLayoutVars>
      </dgm:prSet>
      <dgm:spPr/>
    </dgm:pt>
    <dgm:pt modelId="{7AD77F5B-4FA3-47B0-9183-BDC9BE173283}" type="pres">
      <dgm:prSet presAssocID="{13D969F6-5126-42A5-A415-6E9C5B29F84A}" presName="topArc2" presStyleLbl="parChTrans1D1" presStyleIdx="12" presStyleCnt="24"/>
      <dgm:spPr/>
    </dgm:pt>
    <dgm:pt modelId="{27DD8F02-62C2-4BB6-8C17-BAF4C91AB9AE}" type="pres">
      <dgm:prSet presAssocID="{13D969F6-5126-42A5-A415-6E9C5B29F84A}" presName="bottomArc2" presStyleLbl="parChTrans1D1" presStyleIdx="13" presStyleCnt="24"/>
      <dgm:spPr/>
    </dgm:pt>
    <dgm:pt modelId="{22291304-6C45-4584-B93A-2A5A944BF0E6}" type="pres">
      <dgm:prSet presAssocID="{13D969F6-5126-42A5-A415-6E9C5B29F84A}" presName="topConnNode2" presStyleLbl="node3" presStyleIdx="0" presStyleCnt="0"/>
      <dgm:spPr/>
    </dgm:pt>
    <dgm:pt modelId="{BE7A0ED8-B1DC-45AD-BADB-88C3E3587E5A}" type="pres">
      <dgm:prSet presAssocID="{13D969F6-5126-42A5-A415-6E9C5B29F84A}" presName="hierChild4" presStyleCnt="0"/>
      <dgm:spPr/>
    </dgm:pt>
    <dgm:pt modelId="{ABB38204-161A-4405-A050-4AD3BCFBB087}" type="pres">
      <dgm:prSet presAssocID="{13D969F6-5126-42A5-A415-6E9C5B29F84A}" presName="hierChild5" presStyleCnt="0"/>
      <dgm:spPr/>
    </dgm:pt>
    <dgm:pt modelId="{4833C0AE-9976-4E34-A50C-B091F314317E}" type="pres">
      <dgm:prSet presAssocID="{07CA02D0-56BD-4F48-B64C-51E82141FB04}" presName="hierChild5" presStyleCnt="0"/>
      <dgm:spPr/>
    </dgm:pt>
    <dgm:pt modelId="{C7F9F2BB-1C73-4B94-AA15-870AEFFC87D9}" type="pres">
      <dgm:prSet presAssocID="{B523716E-82CB-4D94-BF21-388487DF9C52}" presName="Name28" presStyleLbl="parChTrans1D2" presStyleIdx="2" presStyleCnt="4"/>
      <dgm:spPr/>
    </dgm:pt>
    <dgm:pt modelId="{A21374B7-8967-4955-81FC-86A0F84C88BD}" type="pres">
      <dgm:prSet presAssocID="{306BC7A2-CB17-49AA-89F4-A98D95B88DA1}" presName="hierRoot2" presStyleCnt="0">
        <dgm:presLayoutVars>
          <dgm:hierBranch val="init"/>
        </dgm:presLayoutVars>
      </dgm:prSet>
      <dgm:spPr/>
    </dgm:pt>
    <dgm:pt modelId="{308E18E6-8C2B-4A38-AF18-45FD1367154D}" type="pres">
      <dgm:prSet presAssocID="{306BC7A2-CB17-49AA-89F4-A98D95B88DA1}" presName="rootComposite2" presStyleCnt="0"/>
      <dgm:spPr/>
    </dgm:pt>
    <dgm:pt modelId="{01D9D531-2D0C-4810-8585-D70C4619D31E}" type="pres">
      <dgm:prSet presAssocID="{306BC7A2-CB17-49AA-89F4-A98D95B88DA1}" presName="rootText2" presStyleLbl="alignAcc1" presStyleIdx="0" presStyleCnt="0">
        <dgm:presLayoutVars>
          <dgm:chPref val="3"/>
        </dgm:presLayoutVars>
      </dgm:prSet>
      <dgm:spPr/>
    </dgm:pt>
    <dgm:pt modelId="{2AE321F3-579F-40E1-AEAD-171988D237E2}" type="pres">
      <dgm:prSet presAssocID="{306BC7A2-CB17-49AA-89F4-A98D95B88DA1}" presName="topArc2" presStyleLbl="parChTrans1D1" presStyleIdx="14" presStyleCnt="24"/>
      <dgm:spPr/>
    </dgm:pt>
    <dgm:pt modelId="{82614F52-55F1-4DC9-ACE1-A801B7F19EA3}" type="pres">
      <dgm:prSet presAssocID="{306BC7A2-CB17-49AA-89F4-A98D95B88DA1}" presName="bottomArc2" presStyleLbl="parChTrans1D1" presStyleIdx="15" presStyleCnt="24"/>
      <dgm:spPr/>
    </dgm:pt>
    <dgm:pt modelId="{8CA63C3D-E2AB-4D0B-AF2D-BE6E04C67724}" type="pres">
      <dgm:prSet presAssocID="{306BC7A2-CB17-49AA-89F4-A98D95B88DA1}" presName="topConnNode2" presStyleLbl="node2" presStyleIdx="0" presStyleCnt="0"/>
      <dgm:spPr/>
    </dgm:pt>
    <dgm:pt modelId="{E6B18033-A562-4D99-867F-D724F0BF0E67}" type="pres">
      <dgm:prSet presAssocID="{306BC7A2-CB17-49AA-89F4-A98D95B88DA1}" presName="hierChild4" presStyleCnt="0"/>
      <dgm:spPr/>
    </dgm:pt>
    <dgm:pt modelId="{AF040B66-0979-4203-AD6E-8774C99F3239}" type="pres">
      <dgm:prSet presAssocID="{1142A393-65EE-4A3A-86AC-6F5B22AA2D3D}" presName="Name28" presStyleLbl="parChTrans1D3" presStyleIdx="4" presStyleCnt="7"/>
      <dgm:spPr/>
    </dgm:pt>
    <dgm:pt modelId="{AB2E8FD4-7E6B-4322-BDD1-5EDAEC4E5273}" type="pres">
      <dgm:prSet presAssocID="{5F5C963E-9309-40D8-AF18-5AF9878B5A1E}" presName="hierRoot2" presStyleCnt="0">
        <dgm:presLayoutVars>
          <dgm:hierBranch val="init"/>
        </dgm:presLayoutVars>
      </dgm:prSet>
      <dgm:spPr/>
    </dgm:pt>
    <dgm:pt modelId="{3B75764B-2671-45A8-86BF-ECA24DC47D68}" type="pres">
      <dgm:prSet presAssocID="{5F5C963E-9309-40D8-AF18-5AF9878B5A1E}" presName="rootComposite2" presStyleCnt="0"/>
      <dgm:spPr/>
    </dgm:pt>
    <dgm:pt modelId="{7F86C072-09DB-45F5-90A7-3F4149777DF2}" type="pres">
      <dgm:prSet presAssocID="{5F5C963E-9309-40D8-AF18-5AF9878B5A1E}" presName="rootText2" presStyleLbl="alignAcc1" presStyleIdx="0" presStyleCnt="0">
        <dgm:presLayoutVars>
          <dgm:chPref val="3"/>
        </dgm:presLayoutVars>
      </dgm:prSet>
      <dgm:spPr/>
    </dgm:pt>
    <dgm:pt modelId="{1A93772A-04FE-4B8E-8C02-336C362CA71A}" type="pres">
      <dgm:prSet presAssocID="{5F5C963E-9309-40D8-AF18-5AF9878B5A1E}" presName="topArc2" presStyleLbl="parChTrans1D1" presStyleIdx="16" presStyleCnt="24"/>
      <dgm:spPr/>
    </dgm:pt>
    <dgm:pt modelId="{0B40932D-DCCB-4789-869D-C44F15453034}" type="pres">
      <dgm:prSet presAssocID="{5F5C963E-9309-40D8-AF18-5AF9878B5A1E}" presName="bottomArc2" presStyleLbl="parChTrans1D1" presStyleIdx="17" presStyleCnt="24"/>
      <dgm:spPr/>
    </dgm:pt>
    <dgm:pt modelId="{C9DE1113-6E8C-4E6A-A3A8-96A5AD193BAB}" type="pres">
      <dgm:prSet presAssocID="{5F5C963E-9309-40D8-AF18-5AF9878B5A1E}" presName="topConnNode2" presStyleLbl="node3" presStyleIdx="0" presStyleCnt="0"/>
      <dgm:spPr/>
    </dgm:pt>
    <dgm:pt modelId="{BCC787F7-48B3-4B36-9C72-CA63DBE1E015}" type="pres">
      <dgm:prSet presAssocID="{5F5C963E-9309-40D8-AF18-5AF9878B5A1E}" presName="hierChild4" presStyleCnt="0"/>
      <dgm:spPr/>
    </dgm:pt>
    <dgm:pt modelId="{3F0A9052-EA9A-43FB-97EC-E6CE44993B2F}" type="pres">
      <dgm:prSet presAssocID="{5F5C963E-9309-40D8-AF18-5AF9878B5A1E}" presName="hierChild5" presStyleCnt="0"/>
      <dgm:spPr/>
    </dgm:pt>
    <dgm:pt modelId="{C3ABD10B-0AA0-483B-A21E-C22D2EEEA1AC}" type="pres">
      <dgm:prSet presAssocID="{306BC7A2-CB17-49AA-89F4-A98D95B88DA1}" presName="hierChild5" presStyleCnt="0"/>
      <dgm:spPr/>
    </dgm:pt>
    <dgm:pt modelId="{CE1A6123-39EF-4CF3-A753-C860ABEA8F95}" type="pres">
      <dgm:prSet presAssocID="{A71706D3-0112-4787-9B1A-6C639D6F74DA}" presName="Name28" presStyleLbl="parChTrans1D2" presStyleIdx="3" presStyleCnt="4"/>
      <dgm:spPr/>
    </dgm:pt>
    <dgm:pt modelId="{2CAFAD62-4138-4720-9136-625CF77A26F6}" type="pres">
      <dgm:prSet presAssocID="{239EFA0F-6CA1-46BB-A3CB-F095DA440CC2}" presName="hierRoot2" presStyleCnt="0">
        <dgm:presLayoutVars>
          <dgm:hierBranch val="init"/>
        </dgm:presLayoutVars>
      </dgm:prSet>
      <dgm:spPr/>
    </dgm:pt>
    <dgm:pt modelId="{6BDF084F-3CF8-4455-8F0B-6657C44C52C9}" type="pres">
      <dgm:prSet presAssocID="{239EFA0F-6CA1-46BB-A3CB-F095DA440CC2}" presName="rootComposite2" presStyleCnt="0"/>
      <dgm:spPr/>
    </dgm:pt>
    <dgm:pt modelId="{15B394AB-8F1A-4812-AB01-1E50BEB587CB}" type="pres">
      <dgm:prSet presAssocID="{239EFA0F-6CA1-46BB-A3CB-F095DA440CC2}" presName="rootText2" presStyleLbl="alignAcc1" presStyleIdx="0" presStyleCnt="0">
        <dgm:presLayoutVars>
          <dgm:chPref val="3"/>
        </dgm:presLayoutVars>
      </dgm:prSet>
      <dgm:spPr/>
    </dgm:pt>
    <dgm:pt modelId="{E933A16E-6C19-474F-B54B-F3819F85E851}" type="pres">
      <dgm:prSet presAssocID="{239EFA0F-6CA1-46BB-A3CB-F095DA440CC2}" presName="topArc2" presStyleLbl="parChTrans1D1" presStyleIdx="18" presStyleCnt="24"/>
      <dgm:spPr/>
    </dgm:pt>
    <dgm:pt modelId="{7DF2A573-D7C8-478E-BBDA-42981CC2F522}" type="pres">
      <dgm:prSet presAssocID="{239EFA0F-6CA1-46BB-A3CB-F095DA440CC2}" presName="bottomArc2" presStyleLbl="parChTrans1D1" presStyleIdx="19" presStyleCnt="24"/>
      <dgm:spPr/>
    </dgm:pt>
    <dgm:pt modelId="{8DDBED1D-03D3-4524-8125-9D0608D3931E}" type="pres">
      <dgm:prSet presAssocID="{239EFA0F-6CA1-46BB-A3CB-F095DA440CC2}" presName="topConnNode2" presStyleLbl="node2" presStyleIdx="0" presStyleCnt="0"/>
      <dgm:spPr/>
    </dgm:pt>
    <dgm:pt modelId="{AE80D65D-32DA-46B1-8525-BC33C68B4DB2}" type="pres">
      <dgm:prSet presAssocID="{239EFA0F-6CA1-46BB-A3CB-F095DA440CC2}" presName="hierChild4" presStyleCnt="0"/>
      <dgm:spPr/>
    </dgm:pt>
    <dgm:pt modelId="{BC47900A-C0C6-4477-90D6-2DC1FF92201D}" type="pres">
      <dgm:prSet presAssocID="{F24CD0EE-31E3-4651-A468-0F86098ECE60}" presName="Name28" presStyleLbl="parChTrans1D3" presStyleIdx="5" presStyleCnt="7"/>
      <dgm:spPr/>
    </dgm:pt>
    <dgm:pt modelId="{DFC275C9-34D5-490F-831C-FBA7C72535E5}" type="pres">
      <dgm:prSet presAssocID="{3F898FEE-358D-4D5B-A8E0-681D3BFED5C0}" presName="hierRoot2" presStyleCnt="0">
        <dgm:presLayoutVars>
          <dgm:hierBranch val="init"/>
        </dgm:presLayoutVars>
      </dgm:prSet>
      <dgm:spPr/>
    </dgm:pt>
    <dgm:pt modelId="{E9F753FF-E378-4082-8C40-9DA2431E9DDB}" type="pres">
      <dgm:prSet presAssocID="{3F898FEE-358D-4D5B-A8E0-681D3BFED5C0}" presName="rootComposite2" presStyleCnt="0"/>
      <dgm:spPr/>
    </dgm:pt>
    <dgm:pt modelId="{6FFB6837-B250-4F94-91FC-A74E071C71BC}" type="pres">
      <dgm:prSet presAssocID="{3F898FEE-358D-4D5B-A8E0-681D3BFED5C0}" presName="rootText2" presStyleLbl="alignAcc1" presStyleIdx="0" presStyleCnt="0">
        <dgm:presLayoutVars>
          <dgm:chPref val="3"/>
        </dgm:presLayoutVars>
      </dgm:prSet>
      <dgm:spPr/>
    </dgm:pt>
    <dgm:pt modelId="{B1EC5BA2-3084-4427-A068-C030F89163BE}" type="pres">
      <dgm:prSet presAssocID="{3F898FEE-358D-4D5B-A8E0-681D3BFED5C0}" presName="topArc2" presStyleLbl="parChTrans1D1" presStyleIdx="20" presStyleCnt="24"/>
      <dgm:spPr/>
    </dgm:pt>
    <dgm:pt modelId="{21A48CF7-3117-4D67-85CF-4189E8FB87D5}" type="pres">
      <dgm:prSet presAssocID="{3F898FEE-358D-4D5B-A8E0-681D3BFED5C0}" presName="bottomArc2" presStyleLbl="parChTrans1D1" presStyleIdx="21" presStyleCnt="24"/>
      <dgm:spPr/>
    </dgm:pt>
    <dgm:pt modelId="{1790CAC3-669B-4974-B3B3-99C17ACC4520}" type="pres">
      <dgm:prSet presAssocID="{3F898FEE-358D-4D5B-A8E0-681D3BFED5C0}" presName="topConnNode2" presStyleLbl="node3" presStyleIdx="0" presStyleCnt="0"/>
      <dgm:spPr/>
    </dgm:pt>
    <dgm:pt modelId="{79F736A4-5B50-4B0F-B12C-EAE6E7A50A66}" type="pres">
      <dgm:prSet presAssocID="{3F898FEE-358D-4D5B-A8E0-681D3BFED5C0}" presName="hierChild4" presStyleCnt="0"/>
      <dgm:spPr/>
    </dgm:pt>
    <dgm:pt modelId="{C98AE8D5-E585-4DE4-898A-87BB4F0AA05C}" type="pres">
      <dgm:prSet presAssocID="{3F898FEE-358D-4D5B-A8E0-681D3BFED5C0}" presName="hierChild5" presStyleCnt="0"/>
      <dgm:spPr/>
    </dgm:pt>
    <dgm:pt modelId="{104CE4BD-CBD8-4DA8-84B7-6B589FB1F72E}" type="pres">
      <dgm:prSet presAssocID="{168F5A1B-F0A7-4993-9E99-0B7CA8D93799}" presName="Name28" presStyleLbl="parChTrans1D3" presStyleIdx="6" presStyleCnt="7"/>
      <dgm:spPr/>
    </dgm:pt>
    <dgm:pt modelId="{40452048-2CBE-4CCD-9FF9-81FC8A486C53}" type="pres">
      <dgm:prSet presAssocID="{EF44D282-691B-4AF0-88B5-1F0B2BEAB334}" presName="hierRoot2" presStyleCnt="0">
        <dgm:presLayoutVars>
          <dgm:hierBranch val="init"/>
        </dgm:presLayoutVars>
      </dgm:prSet>
      <dgm:spPr/>
    </dgm:pt>
    <dgm:pt modelId="{053F51EA-AB42-4CA2-B62C-9C316F6D3678}" type="pres">
      <dgm:prSet presAssocID="{EF44D282-691B-4AF0-88B5-1F0B2BEAB334}" presName="rootComposite2" presStyleCnt="0"/>
      <dgm:spPr/>
    </dgm:pt>
    <dgm:pt modelId="{F84BA112-5F27-4C84-9FC9-EB8DEFDB8AC1}" type="pres">
      <dgm:prSet presAssocID="{EF44D282-691B-4AF0-88B5-1F0B2BEAB334}" presName="rootText2" presStyleLbl="alignAcc1" presStyleIdx="0" presStyleCnt="0">
        <dgm:presLayoutVars>
          <dgm:chPref val="3"/>
        </dgm:presLayoutVars>
      </dgm:prSet>
      <dgm:spPr/>
    </dgm:pt>
    <dgm:pt modelId="{4BC5FDEF-0FD4-4247-A54F-C237F894A9D0}" type="pres">
      <dgm:prSet presAssocID="{EF44D282-691B-4AF0-88B5-1F0B2BEAB334}" presName="topArc2" presStyleLbl="parChTrans1D1" presStyleIdx="22" presStyleCnt="24"/>
      <dgm:spPr/>
    </dgm:pt>
    <dgm:pt modelId="{A1C3042B-6B90-46F9-BD62-31E671E27A44}" type="pres">
      <dgm:prSet presAssocID="{EF44D282-691B-4AF0-88B5-1F0B2BEAB334}" presName="bottomArc2" presStyleLbl="parChTrans1D1" presStyleIdx="23" presStyleCnt="24"/>
      <dgm:spPr/>
    </dgm:pt>
    <dgm:pt modelId="{21D7CCF8-B8B6-4F90-9E7D-20508638261E}" type="pres">
      <dgm:prSet presAssocID="{EF44D282-691B-4AF0-88B5-1F0B2BEAB334}" presName="topConnNode2" presStyleLbl="node3" presStyleIdx="0" presStyleCnt="0"/>
      <dgm:spPr/>
    </dgm:pt>
    <dgm:pt modelId="{96173A55-1991-4CEE-92E0-BF2B40C59B22}" type="pres">
      <dgm:prSet presAssocID="{EF44D282-691B-4AF0-88B5-1F0B2BEAB334}" presName="hierChild4" presStyleCnt="0"/>
      <dgm:spPr/>
    </dgm:pt>
    <dgm:pt modelId="{F4833E63-5A82-47E7-89EA-F0D72545A721}" type="pres">
      <dgm:prSet presAssocID="{EF44D282-691B-4AF0-88B5-1F0B2BEAB334}" presName="hierChild5" presStyleCnt="0"/>
      <dgm:spPr/>
    </dgm:pt>
    <dgm:pt modelId="{3CA99947-CD16-416A-AA54-9C06DD63E75D}" type="pres">
      <dgm:prSet presAssocID="{239EFA0F-6CA1-46BB-A3CB-F095DA440CC2}" presName="hierChild5" presStyleCnt="0"/>
      <dgm:spPr/>
    </dgm:pt>
    <dgm:pt modelId="{61108532-0375-4AE3-A829-BB68F976CB96}" type="pres">
      <dgm:prSet presAssocID="{825DC927-F143-4558-83EC-1F2C9036FE1A}" presName="hierChild3" presStyleCnt="0"/>
      <dgm:spPr/>
    </dgm:pt>
  </dgm:ptLst>
  <dgm:cxnLst>
    <dgm:cxn modelId="{BD742500-2E13-4014-9C88-7A59E2C2DB63}" type="presOf" srcId="{3DDAC035-A6DE-4FED-B4E0-70033A178F71}" destId="{C3B635E6-2519-43DC-801B-D878C46751F4}" srcOrd="0" destOrd="0" presId="urn:microsoft.com/office/officeart/2008/layout/HalfCircleOrganizationChart"/>
    <dgm:cxn modelId="{E4E4D202-3AF1-4FCD-9A02-31C7A054A09E}" srcId="{825DC927-F143-4558-83EC-1F2C9036FE1A}" destId="{07CA02D0-56BD-4F48-B64C-51E82141FB04}" srcOrd="1" destOrd="0" parTransId="{7E011945-ACDD-44A1-820A-CD3FEC2EC955}" sibTransId="{761222DB-8E21-4FAF-B371-B061064E7F8B}"/>
    <dgm:cxn modelId="{5FAA1706-BE76-40AF-B073-710D5A1E58E8}" type="presOf" srcId="{07CA02D0-56BD-4F48-B64C-51E82141FB04}" destId="{44041926-763C-4721-A990-E19424DB63CA}" srcOrd="0" destOrd="0" presId="urn:microsoft.com/office/officeart/2008/layout/HalfCircleOrganizationChart"/>
    <dgm:cxn modelId="{CE42AC08-782F-49EE-9354-7B4B3DBF10AC}" srcId="{07CA02D0-56BD-4F48-B64C-51E82141FB04}" destId="{13D969F6-5126-42A5-A415-6E9C5B29F84A}" srcOrd="1" destOrd="0" parTransId="{730EDB9C-A75D-4378-9161-43A2177CCD45}" sibTransId="{AE7D002C-865C-4F09-858D-4B4015F13CDC}"/>
    <dgm:cxn modelId="{231DCF0F-CBE2-4B86-AD15-ACB61833F3FA}" type="presOf" srcId="{306BC7A2-CB17-49AA-89F4-A98D95B88DA1}" destId="{8CA63C3D-E2AB-4D0B-AF2D-BE6E04C67724}" srcOrd="1" destOrd="0" presId="urn:microsoft.com/office/officeart/2008/layout/HalfCircleOrganizationChart"/>
    <dgm:cxn modelId="{D6028316-BD20-4843-A50F-C46FAF192C5B}" type="presOf" srcId="{B523716E-82CB-4D94-BF21-388487DF9C52}" destId="{C7F9F2BB-1C73-4B94-AA15-870AEFFC87D9}" srcOrd="0" destOrd="0" presId="urn:microsoft.com/office/officeart/2008/layout/HalfCircleOrganizationChart"/>
    <dgm:cxn modelId="{4204AB16-E18C-412A-A5B5-654203920214}" type="presOf" srcId="{3EFC9635-8320-427A-8C7F-C7160D1A560D}" destId="{5C66BB56-7473-4FB9-856A-8D0023D0B379}" srcOrd="1" destOrd="0" presId="urn:microsoft.com/office/officeart/2008/layout/HalfCircleOrganizationChart"/>
    <dgm:cxn modelId="{8704171E-6488-47FB-A080-2356008CC4E9}" type="presOf" srcId="{13D969F6-5126-42A5-A415-6E9C5B29F84A}" destId="{567A5E26-1DFE-4DB9-853B-FADB19F7BD05}" srcOrd="0" destOrd="0" presId="urn:microsoft.com/office/officeart/2008/layout/HalfCircleOrganizationChart"/>
    <dgm:cxn modelId="{B20A5B2C-7BCC-4FF9-AB42-C14F1C408BA7}" type="presOf" srcId="{3EFC9635-8320-427A-8C7F-C7160D1A560D}" destId="{A8C6DB68-A33C-49AD-AA48-2AE6736F484F}" srcOrd="0" destOrd="0" presId="urn:microsoft.com/office/officeart/2008/layout/HalfCircleOrganizationChart"/>
    <dgm:cxn modelId="{12823F34-65F5-45CD-94E6-9D8AE07C0627}" srcId="{3EFC9635-8320-427A-8C7F-C7160D1A560D}" destId="{46FF8860-0941-40EB-BE4E-0224C1DF55DF}" srcOrd="0" destOrd="0" parTransId="{12530B8F-EE10-4963-8635-F3F562B6BA1F}" sibTransId="{5A0CC5D7-2453-4206-9EE5-93C2B4EFCAE3}"/>
    <dgm:cxn modelId="{80059F3D-F7DB-4438-BA29-6423299E631F}" type="presOf" srcId="{46FF8860-0941-40EB-BE4E-0224C1DF55DF}" destId="{D5C5F2E3-43D5-430C-954A-8CEFC6A56492}" srcOrd="1" destOrd="0" presId="urn:microsoft.com/office/officeart/2008/layout/HalfCircleOrganizationChart"/>
    <dgm:cxn modelId="{E772013E-3AA0-4AC9-92EF-B2073AA203DD}" type="presOf" srcId="{07CA02D0-56BD-4F48-B64C-51E82141FB04}" destId="{DDD1DB23-30F7-4373-91BD-71C9726A329A}" srcOrd="1" destOrd="0" presId="urn:microsoft.com/office/officeart/2008/layout/HalfCircleOrganizationChart"/>
    <dgm:cxn modelId="{EF8DD85D-6424-45AF-AB10-AE90A4B49E17}" type="presOf" srcId="{825DC927-F143-4558-83EC-1F2C9036FE1A}" destId="{8E698879-DB73-453A-AEAC-3181B6B5F293}" srcOrd="1" destOrd="0" presId="urn:microsoft.com/office/officeart/2008/layout/HalfCircleOrganizationChart"/>
    <dgm:cxn modelId="{BD6D715E-846D-48EC-A9AC-F5F72739F9BE}" type="presOf" srcId="{B590F121-1E43-46E1-9661-C5194141DF34}" destId="{DFBF0201-BB06-4AA5-81AB-39BF4E8D0100}" srcOrd="0" destOrd="0" presId="urn:microsoft.com/office/officeart/2008/layout/HalfCircleOrganizationChart"/>
    <dgm:cxn modelId="{261E1E48-EFD8-4D72-93E3-23CFA9EC8E61}" srcId="{3DDAC035-A6DE-4FED-B4E0-70033A178F71}" destId="{825DC927-F143-4558-83EC-1F2C9036FE1A}" srcOrd="0" destOrd="0" parTransId="{504342CE-51BE-49E6-B478-B51850554D60}" sibTransId="{B0F72153-3B86-499D-932E-F756BD170939}"/>
    <dgm:cxn modelId="{9969464A-802B-4EAB-9147-31D945FA9301}" type="presOf" srcId="{168F5A1B-F0A7-4993-9E99-0B7CA8D93799}" destId="{104CE4BD-CBD8-4DA8-84B7-6B589FB1F72E}" srcOrd="0" destOrd="0" presId="urn:microsoft.com/office/officeart/2008/layout/HalfCircleOrganizationChart"/>
    <dgm:cxn modelId="{BA06014E-A99A-4D0A-8F0F-721165964050}" type="presOf" srcId="{239EFA0F-6CA1-46BB-A3CB-F095DA440CC2}" destId="{8DDBED1D-03D3-4524-8125-9D0608D3931E}" srcOrd="1" destOrd="0" presId="urn:microsoft.com/office/officeart/2008/layout/HalfCircleOrganizationChart"/>
    <dgm:cxn modelId="{A5DC116F-01B8-4F64-9808-210DDA8A622C}" type="presOf" srcId="{3F898FEE-358D-4D5B-A8E0-681D3BFED5C0}" destId="{1790CAC3-669B-4974-B3B3-99C17ACC4520}" srcOrd="1" destOrd="0" presId="urn:microsoft.com/office/officeart/2008/layout/HalfCircleOrganizationChart"/>
    <dgm:cxn modelId="{2FE56054-488F-4EB4-B27D-461403BD44C3}" srcId="{07CA02D0-56BD-4F48-B64C-51E82141FB04}" destId="{1CBF5D0C-546B-473C-8743-2AB1D646392A}" srcOrd="0" destOrd="0" parTransId="{774CB8D6-847A-47B1-88B1-2877B0E6F667}" sibTransId="{0BDCB6FD-18EB-4B31-8B59-94608C4A1C1D}"/>
    <dgm:cxn modelId="{0E7BD258-0B6C-4FE1-BF0E-E2B28A8954D9}" type="presOf" srcId="{1CBF5D0C-546B-473C-8743-2AB1D646392A}" destId="{3AE2AEDA-77A0-41F9-BF8C-8610F2998A4D}" srcOrd="1" destOrd="0" presId="urn:microsoft.com/office/officeart/2008/layout/HalfCircleOrganizationChart"/>
    <dgm:cxn modelId="{DC8E797C-F973-46A8-982A-2C04538A7B74}" type="presOf" srcId="{5F5C963E-9309-40D8-AF18-5AF9878B5A1E}" destId="{7F86C072-09DB-45F5-90A7-3F4149777DF2}" srcOrd="0" destOrd="0" presId="urn:microsoft.com/office/officeart/2008/layout/HalfCircleOrganizationChart"/>
    <dgm:cxn modelId="{896A567F-BBBB-4BB9-8E5F-0D45731DE9BE}" type="presOf" srcId="{EF44D282-691B-4AF0-88B5-1F0B2BEAB334}" destId="{F84BA112-5F27-4C84-9FC9-EB8DEFDB8AC1}" srcOrd="0" destOrd="0" presId="urn:microsoft.com/office/officeart/2008/layout/HalfCircleOrganizationChart"/>
    <dgm:cxn modelId="{220F8C81-9C6B-45D8-A562-5B894307C280}" srcId="{239EFA0F-6CA1-46BB-A3CB-F095DA440CC2}" destId="{3F898FEE-358D-4D5B-A8E0-681D3BFED5C0}" srcOrd="0" destOrd="0" parTransId="{F24CD0EE-31E3-4651-A468-0F86098ECE60}" sibTransId="{F944BD06-6073-4EE7-A693-2B40275326EA}"/>
    <dgm:cxn modelId="{F2DD4C88-B242-40B4-BBC7-00D378D4C922}" type="presOf" srcId="{13D969F6-5126-42A5-A415-6E9C5B29F84A}" destId="{22291304-6C45-4584-B93A-2A5A944BF0E6}" srcOrd="1" destOrd="0" presId="urn:microsoft.com/office/officeart/2008/layout/HalfCircleOrganizationChart"/>
    <dgm:cxn modelId="{E0E7708D-CD73-4E9E-929F-CDA1ECB2F05A}" type="presOf" srcId="{5F5C963E-9309-40D8-AF18-5AF9878B5A1E}" destId="{C9DE1113-6E8C-4E6A-A3A8-96A5AD193BAB}" srcOrd="1" destOrd="0" presId="urn:microsoft.com/office/officeart/2008/layout/HalfCircleOrganizationChart"/>
    <dgm:cxn modelId="{A80A4F90-6C81-4ABD-AE74-3D372F5135C9}" srcId="{825DC927-F143-4558-83EC-1F2C9036FE1A}" destId="{306BC7A2-CB17-49AA-89F4-A98D95B88DA1}" srcOrd="2" destOrd="0" parTransId="{B523716E-82CB-4D94-BF21-388487DF9C52}" sibTransId="{5144E9F1-3004-4A32-B132-0DA4C6CA2DAC}"/>
    <dgm:cxn modelId="{A83FBF90-A966-416E-A986-919954EAA6BE}" type="presOf" srcId="{774CB8D6-847A-47B1-88B1-2877B0E6F667}" destId="{EE0AAB3A-DCD5-4A55-BAA3-AA548BA29B8F}" srcOrd="0" destOrd="0" presId="urn:microsoft.com/office/officeart/2008/layout/HalfCircleOrganizationChart"/>
    <dgm:cxn modelId="{8B1A7397-8D55-4932-8090-1FBA6751C3F7}" type="presOf" srcId="{12530B8F-EE10-4963-8635-F3F562B6BA1F}" destId="{29CBF8BB-0B58-456F-8154-49850F968F42}" srcOrd="0" destOrd="0" presId="urn:microsoft.com/office/officeart/2008/layout/HalfCircleOrganizationChart"/>
    <dgm:cxn modelId="{CBFBE29A-67E0-4914-90C8-5EBECEBC3E3E}" type="presOf" srcId="{A71706D3-0112-4787-9B1A-6C639D6F74DA}" destId="{CE1A6123-39EF-4CF3-A753-C860ABEA8F95}" srcOrd="0" destOrd="0" presId="urn:microsoft.com/office/officeart/2008/layout/HalfCircleOrganizationChart"/>
    <dgm:cxn modelId="{588D1F9E-FF9C-47D4-8F6F-FAF6F3A0285A}" srcId="{825DC927-F143-4558-83EC-1F2C9036FE1A}" destId="{239EFA0F-6CA1-46BB-A3CB-F095DA440CC2}" srcOrd="3" destOrd="0" parTransId="{A71706D3-0112-4787-9B1A-6C639D6F74DA}" sibTransId="{70AB9282-7338-4D9B-9597-D652DD1131C8}"/>
    <dgm:cxn modelId="{2B1DC6A5-F59B-458A-B194-C86C15A7BF00}" type="presOf" srcId="{1CBF5D0C-546B-473C-8743-2AB1D646392A}" destId="{4A2ABC51-DF15-4286-99AA-1328196F5779}" srcOrd="0" destOrd="0" presId="urn:microsoft.com/office/officeart/2008/layout/HalfCircleOrganizationChart"/>
    <dgm:cxn modelId="{211189AA-11F6-433E-AD4C-43F53FA32039}" type="presOf" srcId="{46FF8860-0941-40EB-BE4E-0224C1DF55DF}" destId="{054DD6AF-8A19-452B-B352-AF8EDAC88BD7}" srcOrd="0" destOrd="0" presId="urn:microsoft.com/office/officeart/2008/layout/HalfCircleOrganizationChart"/>
    <dgm:cxn modelId="{7FC13EAD-C827-49E0-9F99-DA1EE005CEA1}" srcId="{3EFC9635-8320-427A-8C7F-C7160D1A560D}" destId="{B6BDCFEE-971D-4775-9504-90D4C10F354C}" srcOrd="1" destOrd="0" parTransId="{24D6E8B1-4CDE-4F10-BE75-EC6809F4DE04}" sibTransId="{77458EE7-A486-4575-8BBA-D314986C156A}"/>
    <dgm:cxn modelId="{13BAF6AD-C0EA-4DE3-A64F-FB4A4C1104BF}" type="presOf" srcId="{3F898FEE-358D-4D5B-A8E0-681D3BFED5C0}" destId="{6FFB6837-B250-4F94-91FC-A74E071C71BC}" srcOrd="0" destOrd="0" presId="urn:microsoft.com/office/officeart/2008/layout/HalfCircleOrganizationChart"/>
    <dgm:cxn modelId="{A7B7CFAE-57F2-4F40-81F7-199ADB8C2F79}" srcId="{825DC927-F143-4558-83EC-1F2C9036FE1A}" destId="{3EFC9635-8320-427A-8C7F-C7160D1A560D}" srcOrd="0" destOrd="0" parTransId="{B590F121-1E43-46E1-9661-C5194141DF34}" sibTransId="{AF9E54BD-6CC1-4A79-9571-C62FC7A640D6}"/>
    <dgm:cxn modelId="{40F0ACB0-B568-450E-B583-83BED1DAB9E3}" type="presOf" srcId="{B6BDCFEE-971D-4775-9504-90D4C10F354C}" destId="{3A56556B-3AF2-4CE4-8B1C-0C59F84C6495}" srcOrd="1" destOrd="0" presId="urn:microsoft.com/office/officeart/2008/layout/HalfCircleOrganizationChart"/>
    <dgm:cxn modelId="{9161E9B0-3CD8-498F-BFEC-FF21E71066BF}" type="presOf" srcId="{825DC927-F143-4558-83EC-1F2C9036FE1A}" destId="{B6B1CE74-0C77-4EF7-B8D6-AC45B6D9B735}" srcOrd="0" destOrd="0" presId="urn:microsoft.com/office/officeart/2008/layout/HalfCircleOrganizationChart"/>
    <dgm:cxn modelId="{4ABEE7B8-8EF8-46A5-BC31-8B9D1C85952E}" type="presOf" srcId="{1142A393-65EE-4A3A-86AC-6F5B22AA2D3D}" destId="{AF040B66-0979-4203-AD6E-8774C99F3239}" srcOrd="0" destOrd="0" presId="urn:microsoft.com/office/officeart/2008/layout/HalfCircleOrganizationChart"/>
    <dgm:cxn modelId="{34031EC2-CB56-42D6-B443-62C57FD42BEE}" srcId="{306BC7A2-CB17-49AA-89F4-A98D95B88DA1}" destId="{5F5C963E-9309-40D8-AF18-5AF9878B5A1E}" srcOrd="0" destOrd="0" parTransId="{1142A393-65EE-4A3A-86AC-6F5B22AA2D3D}" sibTransId="{066EABFA-CB30-4BD5-8255-6BF91FD4F59F}"/>
    <dgm:cxn modelId="{2F9544D3-E74E-4C5A-BA66-6AB79D7FAC8B}" type="presOf" srcId="{24D6E8B1-4CDE-4F10-BE75-EC6809F4DE04}" destId="{A40CF343-70E4-4854-9687-047069BC3205}" srcOrd="0" destOrd="0" presId="urn:microsoft.com/office/officeart/2008/layout/HalfCircleOrganizationChart"/>
    <dgm:cxn modelId="{E4B45AD3-FEAA-4D54-940A-6357B4C80E3A}" type="presOf" srcId="{B6BDCFEE-971D-4775-9504-90D4C10F354C}" destId="{E7BC7520-47B4-4ED8-AB1B-1857274A9928}" srcOrd="0" destOrd="0" presId="urn:microsoft.com/office/officeart/2008/layout/HalfCircleOrganizationChart"/>
    <dgm:cxn modelId="{24E139D7-A917-4998-8E0D-9918CB4F795A}" type="presOf" srcId="{F24CD0EE-31E3-4651-A468-0F86098ECE60}" destId="{BC47900A-C0C6-4477-90D6-2DC1FF92201D}" srcOrd="0" destOrd="0" presId="urn:microsoft.com/office/officeart/2008/layout/HalfCircleOrganizationChart"/>
    <dgm:cxn modelId="{38B4F5DC-4ACA-4B47-A372-5E769BAF7EE2}" type="presOf" srcId="{EF44D282-691B-4AF0-88B5-1F0B2BEAB334}" destId="{21D7CCF8-B8B6-4F90-9E7D-20508638261E}" srcOrd="1" destOrd="0" presId="urn:microsoft.com/office/officeart/2008/layout/HalfCircleOrganizationChart"/>
    <dgm:cxn modelId="{9D13BFDD-0945-493E-950B-90D403177480}" type="presOf" srcId="{7E011945-ACDD-44A1-820A-CD3FEC2EC955}" destId="{3A1B40AD-14B6-4B41-A336-6C7704EC9F2E}" srcOrd="0" destOrd="0" presId="urn:microsoft.com/office/officeart/2008/layout/HalfCircleOrganizationChart"/>
    <dgm:cxn modelId="{FD97BBE1-76B6-4A8E-BB34-5F833545DE5F}" type="presOf" srcId="{730EDB9C-A75D-4378-9161-43A2177CCD45}" destId="{E7815A30-7CE4-4548-9F39-FEEFD7F03D60}" srcOrd="0" destOrd="0" presId="urn:microsoft.com/office/officeart/2008/layout/HalfCircleOrganizationChart"/>
    <dgm:cxn modelId="{D0163BE2-BC28-42C6-89D4-C28CD0EB8466}" type="presOf" srcId="{306BC7A2-CB17-49AA-89F4-A98D95B88DA1}" destId="{01D9D531-2D0C-4810-8585-D70C4619D31E}" srcOrd="0" destOrd="0" presId="urn:microsoft.com/office/officeart/2008/layout/HalfCircleOrganizationChart"/>
    <dgm:cxn modelId="{FAD776E7-0760-4D94-A04A-16B6F6E59E41}" srcId="{239EFA0F-6CA1-46BB-A3CB-F095DA440CC2}" destId="{EF44D282-691B-4AF0-88B5-1F0B2BEAB334}" srcOrd="1" destOrd="0" parTransId="{168F5A1B-F0A7-4993-9E99-0B7CA8D93799}" sibTransId="{6E9D01DD-27DE-422A-ABF5-A5173FC32F4D}"/>
    <dgm:cxn modelId="{30C6C2EC-267B-4F5A-84AF-D55190E8C5A8}" type="presOf" srcId="{239EFA0F-6CA1-46BB-A3CB-F095DA440CC2}" destId="{15B394AB-8F1A-4812-AB01-1E50BEB587CB}" srcOrd="0" destOrd="0" presId="urn:microsoft.com/office/officeart/2008/layout/HalfCircleOrganizationChart"/>
    <dgm:cxn modelId="{17805523-00F1-40E9-8389-754954748B70}" type="presParOf" srcId="{C3B635E6-2519-43DC-801B-D878C46751F4}" destId="{3860A7DF-434D-46D4-92D1-529D147AFADF}" srcOrd="0" destOrd="0" presId="urn:microsoft.com/office/officeart/2008/layout/HalfCircleOrganizationChart"/>
    <dgm:cxn modelId="{152773CD-56C8-4F22-B184-00AAF6E017E6}" type="presParOf" srcId="{3860A7DF-434D-46D4-92D1-529D147AFADF}" destId="{48ACB5BB-9FFC-4B30-B27C-390328A11232}" srcOrd="0" destOrd="0" presId="urn:microsoft.com/office/officeart/2008/layout/HalfCircleOrganizationChart"/>
    <dgm:cxn modelId="{4E7735E2-817E-4265-962C-95C5D16EE840}" type="presParOf" srcId="{48ACB5BB-9FFC-4B30-B27C-390328A11232}" destId="{B6B1CE74-0C77-4EF7-B8D6-AC45B6D9B735}" srcOrd="0" destOrd="0" presId="urn:microsoft.com/office/officeart/2008/layout/HalfCircleOrganizationChart"/>
    <dgm:cxn modelId="{9C85B039-6DB0-4FA6-8E88-453763A78F6A}" type="presParOf" srcId="{48ACB5BB-9FFC-4B30-B27C-390328A11232}" destId="{B713B8B3-796B-4E3D-AF58-BE7F5D5511D5}" srcOrd="1" destOrd="0" presId="urn:microsoft.com/office/officeart/2008/layout/HalfCircleOrganizationChart"/>
    <dgm:cxn modelId="{FD8A5827-4FAB-4623-9931-CC80E0349019}" type="presParOf" srcId="{48ACB5BB-9FFC-4B30-B27C-390328A11232}" destId="{97DBD559-4614-48C3-865D-66A084C6CDEE}" srcOrd="2" destOrd="0" presId="urn:microsoft.com/office/officeart/2008/layout/HalfCircleOrganizationChart"/>
    <dgm:cxn modelId="{35719071-5FC5-492A-A896-B7194ABADFC2}" type="presParOf" srcId="{48ACB5BB-9FFC-4B30-B27C-390328A11232}" destId="{8E698879-DB73-453A-AEAC-3181B6B5F293}" srcOrd="3" destOrd="0" presId="urn:microsoft.com/office/officeart/2008/layout/HalfCircleOrganizationChart"/>
    <dgm:cxn modelId="{544BC368-DE72-45FE-9527-726E56ACAFE4}" type="presParOf" srcId="{3860A7DF-434D-46D4-92D1-529D147AFADF}" destId="{AC655A5D-EBF0-45CC-B788-F19392913A05}" srcOrd="1" destOrd="0" presId="urn:microsoft.com/office/officeart/2008/layout/HalfCircleOrganizationChart"/>
    <dgm:cxn modelId="{9BB6155B-7E96-4523-92A1-66808D9EDAC8}" type="presParOf" srcId="{AC655A5D-EBF0-45CC-B788-F19392913A05}" destId="{DFBF0201-BB06-4AA5-81AB-39BF4E8D0100}" srcOrd="0" destOrd="0" presId="urn:microsoft.com/office/officeart/2008/layout/HalfCircleOrganizationChart"/>
    <dgm:cxn modelId="{F0C00BCB-8A72-4CAF-816F-B5C05B7C6FE0}" type="presParOf" srcId="{AC655A5D-EBF0-45CC-B788-F19392913A05}" destId="{B7D3DCDA-6F3F-4646-B1DA-C66179D46AB3}" srcOrd="1" destOrd="0" presId="urn:microsoft.com/office/officeart/2008/layout/HalfCircleOrganizationChart"/>
    <dgm:cxn modelId="{57A16D9B-A369-4AA4-B034-710B5424BF8B}" type="presParOf" srcId="{B7D3DCDA-6F3F-4646-B1DA-C66179D46AB3}" destId="{FEADF699-4233-4DD2-BD20-D4E58C1E9AFB}" srcOrd="0" destOrd="0" presId="urn:microsoft.com/office/officeart/2008/layout/HalfCircleOrganizationChart"/>
    <dgm:cxn modelId="{0692B4B0-98B6-4C05-8059-BE60AC93D943}" type="presParOf" srcId="{FEADF699-4233-4DD2-BD20-D4E58C1E9AFB}" destId="{A8C6DB68-A33C-49AD-AA48-2AE6736F484F}" srcOrd="0" destOrd="0" presId="urn:microsoft.com/office/officeart/2008/layout/HalfCircleOrganizationChart"/>
    <dgm:cxn modelId="{219204E1-AB9E-4957-B15B-35408FC01CB9}" type="presParOf" srcId="{FEADF699-4233-4DD2-BD20-D4E58C1E9AFB}" destId="{0439CB28-F648-4947-A04A-4C1630D7B8F5}" srcOrd="1" destOrd="0" presId="urn:microsoft.com/office/officeart/2008/layout/HalfCircleOrganizationChart"/>
    <dgm:cxn modelId="{13F69FD6-7042-4C1B-8FBF-1E564CAB5BB1}" type="presParOf" srcId="{FEADF699-4233-4DD2-BD20-D4E58C1E9AFB}" destId="{9C6147DF-4458-4EA4-8E80-A3F2C2241308}" srcOrd="2" destOrd="0" presId="urn:microsoft.com/office/officeart/2008/layout/HalfCircleOrganizationChart"/>
    <dgm:cxn modelId="{F145DE10-3DA8-4414-B092-92E50B9ED25F}" type="presParOf" srcId="{FEADF699-4233-4DD2-BD20-D4E58C1E9AFB}" destId="{5C66BB56-7473-4FB9-856A-8D0023D0B379}" srcOrd="3" destOrd="0" presId="urn:microsoft.com/office/officeart/2008/layout/HalfCircleOrganizationChart"/>
    <dgm:cxn modelId="{1114A16D-8241-4D00-AD3D-8C4F8AB08895}" type="presParOf" srcId="{B7D3DCDA-6F3F-4646-B1DA-C66179D46AB3}" destId="{5CB39EDA-5782-4AAF-A6CB-FF3980715F0D}" srcOrd="1" destOrd="0" presId="urn:microsoft.com/office/officeart/2008/layout/HalfCircleOrganizationChart"/>
    <dgm:cxn modelId="{029EAF64-E41E-4CBE-8958-85F18B72A9E8}" type="presParOf" srcId="{5CB39EDA-5782-4AAF-A6CB-FF3980715F0D}" destId="{29CBF8BB-0B58-456F-8154-49850F968F42}" srcOrd="0" destOrd="0" presId="urn:microsoft.com/office/officeart/2008/layout/HalfCircleOrganizationChart"/>
    <dgm:cxn modelId="{497F0276-F0F9-4AD9-A6BB-849929E8A80B}" type="presParOf" srcId="{5CB39EDA-5782-4AAF-A6CB-FF3980715F0D}" destId="{DD99E99D-D131-4B8D-A3B3-B35389CCBDD7}" srcOrd="1" destOrd="0" presId="urn:microsoft.com/office/officeart/2008/layout/HalfCircleOrganizationChart"/>
    <dgm:cxn modelId="{37544254-00C6-4A82-AEB7-C09D8B3C4732}" type="presParOf" srcId="{DD99E99D-D131-4B8D-A3B3-B35389CCBDD7}" destId="{6A103C93-06DA-45D8-9D5A-5D82059BE7BA}" srcOrd="0" destOrd="0" presId="urn:microsoft.com/office/officeart/2008/layout/HalfCircleOrganizationChart"/>
    <dgm:cxn modelId="{D00BBDA4-9A27-4026-8903-FBE5C1206444}" type="presParOf" srcId="{6A103C93-06DA-45D8-9D5A-5D82059BE7BA}" destId="{054DD6AF-8A19-452B-B352-AF8EDAC88BD7}" srcOrd="0" destOrd="0" presId="urn:microsoft.com/office/officeart/2008/layout/HalfCircleOrganizationChart"/>
    <dgm:cxn modelId="{9AE8BA99-1B13-4E2A-A533-E1B7D4F6100B}" type="presParOf" srcId="{6A103C93-06DA-45D8-9D5A-5D82059BE7BA}" destId="{309A7714-8513-4FAE-92F9-F58441001AEB}" srcOrd="1" destOrd="0" presId="urn:microsoft.com/office/officeart/2008/layout/HalfCircleOrganizationChart"/>
    <dgm:cxn modelId="{CC489ABE-36B9-4DAC-A439-CDC90A591BBD}" type="presParOf" srcId="{6A103C93-06DA-45D8-9D5A-5D82059BE7BA}" destId="{7D669EF2-DE68-48C1-87BF-9B3C5FE74630}" srcOrd="2" destOrd="0" presId="urn:microsoft.com/office/officeart/2008/layout/HalfCircleOrganizationChart"/>
    <dgm:cxn modelId="{C1FA5068-F54F-4A7C-B8F5-BA527AB9BC08}" type="presParOf" srcId="{6A103C93-06DA-45D8-9D5A-5D82059BE7BA}" destId="{D5C5F2E3-43D5-430C-954A-8CEFC6A56492}" srcOrd="3" destOrd="0" presId="urn:microsoft.com/office/officeart/2008/layout/HalfCircleOrganizationChart"/>
    <dgm:cxn modelId="{731DE85A-9E90-40D9-BB28-CFCBCD10BE84}" type="presParOf" srcId="{DD99E99D-D131-4B8D-A3B3-B35389CCBDD7}" destId="{F5D510A9-876A-47D9-9FE9-872ECF44A211}" srcOrd="1" destOrd="0" presId="urn:microsoft.com/office/officeart/2008/layout/HalfCircleOrganizationChart"/>
    <dgm:cxn modelId="{29B54379-B43C-410B-9E92-2CCB3C24D5AD}" type="presParOf" srcId="{DD99E99D-D131-4B8D-A3B3-B35389CCBDD7}" destId="{8A5419B8-8A5B-42E4-9458-8E9BE3BF1C63}" srcOrd="2" destOrd="0" presId="urn:microsoft.com/office/officeart/2008/layout/HalfCircleOrganizationChart"/>
    <dgm:cxn modelId="{24704779-5993-4C2B-A08F-590197CDCE96}" type="presParOf" srcId="{5CB39EDA-5782-4AAF-A6CB-FF3980715F0D}" destId="{A40CF343-70E4-4854-9687-047069BC3205}" srcOrd="2" destOrd="0" presId="urn:microsoft.com/office/officeart/2008/layout/HalfCircleOrganizationChart"/>
    <dgm:cxn modelId="{E6BD5754-9C9A-4BE4-89B3-B30CA31793F4}" type="presParOf" srcId="{5CB39EDA-5782-4AAF-A6CB-FF3980715F0D}" destId="{9FE81387-3141-4D05-83D5-E3ECC9FC1F43}" srcOrd="3" destOrd="0" presId="urn:microsoft.com/office/officeart/2008/layout/HalfCircleOrganizationChart"/>
    <dgm:cxn modelId="{059AD5B1-82EB-46BF-BC4E-3FE91978A73C}" type="presParOf" srcId="{9FE81387-3141-4D05-83D5-E3ECC9FC1F43}" destId="{7F6A343D-0B73-41E3-B81A-A30E08F8E3F9}" srcOrd="0" destOrd="0" presId="urn:microsoft.com/office/officeart/2008/layout/HalfCircleOrganizationChart"/>
    <dgm:cxn modelId="{86E997DA-3099-46EB-A9AF-872D0D95C31F}" type="presParOf" srcId="{7F6A343D-0B73-41E3-B81A-A30E08F8E3F9}" destId="{E7BC7520-47B4-4ED8-AB1B-1857274A9928}" srcOrd="0" destOrd="0" presId="urn:microsoft.com/office/officeart/2008/layout/HalfCircleOrganizationChart"/>
    <dgm:cxn modelId="{2F983DB2-2C67-4EF1-BC5A-FF642C0933F3}" type="presParOf" srcId="{7F6A343D-0B73-41E3-B81A-A30E08F8E3F9}" destId="{C835A878-0BD5-49F2-8FFA-E1F1CC7D0325}" srcOrd="1" destOrd="0" presId="urn:microsoft.com/office/officeart/2008/layout/HalfCircleOrganizationChart"/>
    <dgm:cxn modelId="{AB895C66-5671-4998-804C-74F6AF23D242}" type="presParOf" srcId="{7F6A343D-0B73-41E3-B81A-A30E08F8E3F9}" destId="{077BEB2D-73CE-4203-95D4-C90BD339ED18}" srcOrd="2" destOrd="0" presId="urn:microsoft.com/office/officeart/2008/layout/HalfCircleOrganizationChart"/>
    <dgm:cxn modelId="{D834926D-DD97-4778-942C-D1497C7BC69A}" type="presParOf" srcId="{7F6A343D-0B73-41E3-B81A-A30E08F8E3F9}" destId="{3A56556B-3AF2-4CE4-8B1C-0C59F84C6495}" srcOrd="3" destOrd="0" presId="urn:microsoft.com/office/officeart/2008/layout/HalfCircleOrganizationChart"/>
    <dgm:cxn modelId="{86006C83-E85F-4391-8115-18FA909CDE86}" type="presParOf" srcId="{9FE81387-3141-4D05-83D5-E3ECC9FC1F43}" destId="{C6603F32-3415-4CC2-A9FF-41080B5FE219}" srcOrd="1" destOrd="0" presId="urn:microsoft.com/office/officeart/2008/layout/HalfCircleOrganizationChart"/>
    <dgm:cxn modelId="{60FBA8DF-6141-4D82-B56F-0C1AA8E1CB7B}" type="presParOf" srcId="{9FE81387-3141-4D05-83D5-E3ECC9FC1F43}" destId="{376C4A68-E2C4-4986-94FD-80ADEDEE8A00}" srcOrd="2" destOrd="0" presId="urn:microsoft.com/office/officeart/2008/layout/HalfCircleOrganizationChart"/>
    <dgm:cxn modelId="{13C0571F-764D-4705-A934-7665C83F5955}" type="presParOf" srcId="{B7D3DCDA-6F3F-4646-B1DA-C66179D46AB3}" destId="{F7E73C26-85DF-48C9-A181-880B01437A93}" srcOrd="2" destOrd="0" presId="urn:microsoft.com/office/officeart/2008/layout/HalfCircleOrganizationChart"/>
    <dgm:cxn modelId="{F05FE097-2B5E-4F1C-A8B8-B89522C28B3F}" type="presParOf" srcId="{AC655A5D-EBF0-45CC-B788-F19392913A05}" destId="{3A1B40AD-14B6-4B41-A336-6C7704EC9F2E}" srcOrd="2" destOrd="0" presId="urn:microsoft.com/office/officeart/2008/layout/HalfCircleOrganizationChart"/>
    <dgm:cxn modelId="{84225813-0267-415F-88E7-A088404FB55E}" type="presParOf" srcId="{AC655A5D-EBF0-45CC-B788-F19392913A05}" destId="{06DACF0B-F417-4B00-AA23-69FDD1A43C25}" srcOrd="3" destOrd="0" presId="urn:microsoft.com/office/officeart/2008/layout/HalfCircleOrganizationChart"/>
    <dgm:cxn modelId="{28834065-FDF5-4571-A559-F0E625493B47}" type="presParOf" srcId="{06DACF0B-F417-4B00-AA23-69FDD1A43C25}" destId="{0121AEC4-A9B1-4AAE-9200-E084642D73F9}" srcOrd="0" destOrd="0" presId="urn:microsoft.com/office/officeart/2008/layout/HalfCircleOrganizationChart"/>
    <dgm:cxn modelId="{C6045C61-FF4A-4BB0-AA27-FB3FF274219B}" type="presParOf" srcId="{0121AEC4-A9B1-4AAE-9200-E084642D73F9}" destId="{44041926-763C-4721-A990-E19424DB63CA}" srcOrd="0" destOrd="0" presId="urn:microsoft.com/office/officeart/2008/layout/HalfCircleOrganizationChart"/>
    <dgm:cxn modelId="{A269996B-BF7A-4789-9AFE-A838F8D010EF}" type="presParOf" srcId="{0121AEC4-A9B1-4AAE-9200-E084642D73F9}" destId="{BEC1831C-7701-447C-B7B6-0BB59AF66A2C}" srcOrd="1" destOrd="0" presId="urn:microsoft.com/office/officeart/2008/layout/HalfCircleOrganizationChart"/>
    <dgm:cxn modelId="{DD66CD09-289F-4F17-B5C1-B53640F1A2C7}" type="presParOf" srcId="{0121AEC4-A9B1-4AAE-9200-E084642D73F9}" destId="{BA4C3DEB-BAE4-4DCF-9E2E-79F0148EA297}" srcOrd="2" destOrd="0" presId="urn:microsoft.com/office/officeart/2008/layout/HalfCircleOrganizationChart"/>
    <dgm:cxn modelId="{16C01D1D-9CAD-4AC8-9859-334DFCA71425}" type="presParOf" srcId="{0121AEC4-A9B1-4AAE-9200-E084642D73F9}" destId="{DDD1DB23-30F7-4373-91BD-71C9726A329A}" srcOrd="3" destOrd="0" presId="urn:microsoft.com/office/officeart/2008/layout/HalfCircleOrganizationChart"/>
    <dgm:cxn modelId="{4FFA5C15-9BCF-45F9-A1DD-F6E8E4E93205}" type="presParOf" srcId="{06DACF0B-F417-4B00-AA23-69FDD1A43C25}" destId="{1EFF7199-196A-4A5C-8B66-C6ACBB762C75}" srcOrd="1" destOrd="0" presId="urn:microsoft.com/office/officeart/2008/layout/HalfCircleOrganizationChart"/>
    <dgm:cxn modelId="{E21F03A4-C968-4D87-9020-96EC828F5CA0}" type="presParOf" srcId="{1EFF7199-196A-4A5C-8B66-C6ACBB762C75}" destId="{EE0AAB3A-DCD5-4A55-BAA3-AA548BA29B8F}" srcOrd="0" destOrd="0" presId="urn:microsoft.com/office/officeart/2008/layout/HalfCircleOrganizationChart"/>
    <dgm:cxn modelId="{68F59224-9522-42CE-90C8-4E53DAD877DF}" type="presParOf" srcId="{1EFF7199-196A-4A5C-8B66-C6ACBB762C75}" destId="{B75D014E-D0BB-4043-B792-652EB8771BA7}" srcOrd="1" destOrd="0" presId="urn:microsoft.com/office/officeart/2008/layout/HalfCircleOrganizationChart"/>
    <dgm:cxn modelId="{078E4EC5-A114-4981-AF0E-55457CF21AFA}" type="presParOf" srcId="{B75D014E-D0BB-4043-B792-652EB8771BA7}" destId="{6E375094-286A-4C65-93CB-9CEE4C39C4C9}" srcOrd="0" destOrd="0" presId="urn:microsoft.com/office/officeart/2008/layout/HalfCircleOrganizationChart"/>
    <dgm:cxn modelId="{FBDEC3B6-582E-4EC6-9285-FB4D176DEF12}" type="presParOf" srcId="{6E375094-286A-4C65-93CB-9CEE4C39C4C9}" destId="{4A2ABC51-DF15-4286-99AA-1328196F5779}" srcOrd="0" destOrd="0" presId="urn:microsoft.com/office/officeart/2008/layout/HalfCircleOrganizationChart"/>
    <dgm:cxn modelId="{AE84F2AD-9F68-47A1-82D7-94C855FA279A}" type="presParOf" srcId="{6E375094-286A-4C65-93CB-9CEE4C39C4C9}" destId="{6A1C1BD2-C53B-45D9-9533-7835D02BE70E}" srcOrd="1" destOrd="0" presId="urn:microsoft.com/office/officeart/2008/layout/HalfCircleOrganizationChart"/>
    <dgm:cxn modelId="{E6BE0B65-C545-44EB-9003-ABB259178C0A}" type="presParOf" srcId="{6E375094-286A-4C65-93CB-9CEE4C39C4C9}" destId="{0BEC34A0-28AB-4525-A3A8-F3A7CB5FE9D2}" srcOrd="2" destOrd="0" presId="urn:microsoft.com/office/officeart/2008/layout/HalfCircleOrganizationChart"/>
    <dgm:cxn modelId="{1DA5024B-83A0-46C8-9ABD-56EE6BB706A6}" type="presParOf" srcId="{6E375094-286A-4C65-93CB-9CEE4C39C4C9}" destId="{3AE2AEDA-77A0-41F9-BF8C-8610F2998A4D}" srcOrd="3" destOrd="0" presId="urn:microsoft.com/office/officeart/2008/layout/HalfCircleOrganizationChart"/>
    <dgm:cxn modelId="{B795C9B6-F2B5-4021-B734-802057482BD4}" type="presParOf" srcId="{B75D014E-D0BB-4043-B792-652EB8771BA7}" destId="{3CEF6D66-2852-410F-9358-88455AD9581C}" srcOrd="1" destOrd="0" presId="urn:microsoft.com/office/officeart/2008/layout/HalfCircleOrganizationChart"/>
    <dgm:cxn modelId="{56EA2FE6-E2AC-46B7-B5A2-40052BAAF869}" type="presParOf" srcId="{B75D014E-D0BB-4043-B792-652EB8771BA7}" destId="{704ECF29-1A86-4699-B5F9-7BEF41EE48AF}" srcOrd="2" destOrd="0" presId="urn:microsoft.com/office/officeart/2008/layout/HalfCircleOrganizationChart"/>
    <dgm:cxn modelId="{710FB5FF-14E3-41D9-AC2E-E997A795F432}" type="presParOf" srcId="{1EFF7199-196A-4A5C-8B66-C6ACBB762C75}" destId="{E7815A30-7CE4-4548-9F39-FEEFD7F03D60}" srcOrd="2" destOrd="0" presId="urn:microsoft.com/office/officeart/2008/layout/HalfCircleOrganizationChart"/>
    <dgm:cxn modelId="{E7D71267-4769-43BF-8189-4030C75D34B7}" type="presParOf" srcId="{1EFF7199-196A-4A5C-8B66-C6ACBB762C75}" destId="{3FC0222F-EDBE-48E3-9C57-D789C7C95EB2}" srcOrd="3" destOrd="0" presId="urn:microsoft.com/office/officeart/2008/layout/HalfCircleOrganizationChart"/>
    <dgm:cxn modelId="{EB869274-551F-4EB1-B5F9-40D320C4D0D6}" type="presParOf" srcId="{3FC0222F-EDBE-48E3-9C57-D789C7C95EB2}" destId="{C94B7E20-46A8-405C-9CEE-527CE20CCBA9}" srcOrd="0" destOrd="0" presId="urn:microsoft.com/office/officeart/2008/layout/HalfCircleOrganizationChart"/>
    <dgm:cxn modelId="{E7E7C7DE-54F0-4463-9413-5D0EB0AB6881}" type="presParOf" srcId="{C94B7E20-46A8-405C-9CEE-527CE20CCBA9}" destId="{567A5E26-1DFE-4DB9-853B-FADB19F7BD05}" srcOrd="0" destOrd="0" presId="urn:microsoft.com/office/officeart/2008/layout/HalfCircleOrganizationChart"/>
    <dgm:cxn modelId="{75205DD6-F8BE-4E21-B766-F2A96C2E864D}" type="presParOf" srcId="{C94B7E20-46A8-405C-9CEE-527CE20CCBA9}" destId="{7AD77F5B-4FA3-47B0-9183-BDC9BE173283}" srcOrd="1" destOrd="0" presId="urn:microsoft.com/office/officeart/2008/layout/HalfCircleOrganizationChart"/>
    <dgm:cxn modelId="{3253DC18-18EB-475E-B473-2FF3CC69813C}" type="presParOf" srcId="{C94B7E20-46A8-405C-9CEE-527CE20CCBA9}" destId="{27DD8F02-62C2-4BB6-8C17-BAF4C91AB9AE}" srcOrd="2" destOrd="0" presId="urn:microsoft.com/office/officeart/2008/layout/HalfCircleOrganizationChart"/>
    <dgm:cxn modelId="{86204F46-7417-4996-A21A-08C8DB2D84DE}" type="presParOf" srcId="{C94B7E20-46A8-405C-9CEE-527CE20CCBA9}" destId="{22291304-6C45-4584-B93A-2A5A944BF0E6}" srcOrd="3" destOrd="0" presId="urn:microsoft.com/office/officeart/2008/layout/HalfCircleOrganizationChart"/>
    <dgm:cxn modelId="{242B8296-86DD-420E-9A6E-FE0325D907D8}" type="presParOf" srcId="{3FC0222F-EDBE-48E3-9C57-D789C7C95EB2}" destId="{BE7A0ED8-B1DC-45AD-BADB-88C3E3587E5A}" srcOrd="1" destOrd="0" presId="urn:microsoft.com/office/officeart/2008/layout/HalfCircleOrganizationChart"/>
    <dgm:cxn modelId="{4B79F38A-987B-4560-B2A4-B2635DC03D9E}" type="presParOf" srcId="{3FC0222F-EDBE-48E3-9C57-D789C7C95EB2}" destId="{ABB38204-161A-4405-A050-4AD3BCFBB087}" srcOrd="2" destOrd="0" presId="urn:microsoft.com/office/officeart/2008/layout/HalfCircleOrganizationChart"/>
    <dgm:cxn modelId="{30CD72EC-7E52-4895-84E4-D9A5386E9D42}" type="presParOf" srcId="{06DACF0B-F417-4B00-AA23-69FDD1A43C25}" destId="{4833C0AE-9976-4E34-A50C-B091F314317E}" srcOrd="2" destOrd="0" presId="urn:microsoft.com/office/officeart/2008/layout/HalfCircleOrganizationChart"/>
    <dgm:cxn modelId="{2D520610-AF5C-47C1-BE8C-D00D69C961C0}" type="presParOf" srcId="{AC655A5D-EBF0-45CC-B788-F19392913A05}" destId="{C7F9F2BB-1C73-4B94-AA15-870AEFFC87D9}" srcOrd="4" destOrd="0" presId="urn:microsoft.com/office/officeart/2008/layout/HalfCircleOrganizationChart"/>
    <dgm:cxn modelId="{D8260D2F-A97B-462E-908D-099B44402518}" type="presParOf" srcId="{AC655A5D-EBF0-45CC-B788-F19392913A05}" destId="{A21374B7-8967-4955-81FC-86A0F84C88BD}" srcOrd="5" destOrd="0" presId="urn:microsoft.com/office/officeart/2008/layout/HalfCircleOrganizationChart"/>
    <dgm:cxn modelId="{0FE608B0-8D98-4D09-B28F-701B5F6B5C48}" type="presParOf" srcId="{A21374B7-8967-4955-81FC-86A0F84C88BD}" destId="{308E18E6-8C2B-4A38-AF18-45FD1367154D}" srcOrd="0" destOrd="0" presId="urn:microsoft.com/office/officeart/2008/layout/HalfCircleOrganizationChart"/>
    <dgm:cxn modelId="{4CFFEA29-79A1-4DE9-8385-4088D8DFAA63}" type="presParOf" srcId="{308E18E6-8C2B-4A38-AF18-45FD1367154D}" destId="{01D9D531-2D0C-4810-8585-D70C4619D31E}" srcOrd="0" destOrd="0" presId="urn:microsoft.com/office/officeart/2008/layout/HalfCircleOrganizationChart"/>
    <dgm:cxn modelId="{3BC22DF5-8D7A-47F7-8131-67563AFC1583}" type="presParOf" srcId="{308E18E6-8C2B-4A38-AF18-45FD1367154D}" destId="{2AE321F3-579F-40E1-AEAD-171988D237E2}" srcOrd="1" destOrd="0" presId="urn:microsoft.com/office/officeart/2008/layout/HalfCircleOrganizationChart"/>
    <dgm:cxn modelId="{CEC003BD-D226-4CA1-B69C-72F9661D9715}" type="presParOf" srcId="{308E18E6-8C2B-4A38-AF18-45FD1367154D}" destId="{82614F52-55F1-4DC9-ACE1-A801B7F19EA3}" srcOrd="2" destOrd="0" presId="urn:microsoft.com/office/officeart/2008/layout/HalfCircleOrganizationChart"/>
    <dgm:cxn modelId="{A6D63DB8-CA7C-406C-8695-844D1A4ED0E1}" type="presParOf" srcId="{308E18E6-8C2B-4A38-AF18-45FD1367154D}" destId="{8CA63C3D-E2AB-4D0B-AF2D-BE6E04C67724}" srcOrd="3" destOrd="0" presId="urn:microsoft.com/office/officeart/2008/layout/HalfCircleOrganizationChart"/>
    <dgm:cxn modelId="{AFF9F2FF-3F38-45C3-80FD-4FA0C431E482}" type="presParOf" srcId="{A21374B7-8967-4955-81FC-86A0F84C88BD}" destId="{E6B18033-A562-4D99-867F-D724F0BF0E67}" srcOrd="1" destOrd="0" presId="urn:microsoft.com/office/officeart/2008/layout/HalfCircleOrganizationChart"/>
    <dgm:cxn modelId="{890683E9-1E18-4994-A3E5-69F78E269847}" type="presParOf" srcId="{E6B18033-A562-4D99-867F-D724F0BF0E67}" destId="{AF040B66-0979-4203-AD6E-8774C99F3239}" srcOrd="0" destOrd="0" presId="urn:microsoft.com/office/officeart/2008/layout/HalfCircleOrganizationChart"/>
    <dgm:cxn modelId="{19DED4CD-A2BA-44AC-BF8B-DECCC44526D4}" type="presParOf" srcId="{E6B18033-A562-4D99-867F-D724F0BF0E67}" destId="{AB2E8FD4-7E6B-4322-BDD1-5EDAEC4E5273}" srcOrd="1" destOrd="0" presId="urn:microsoft.com/office/officeart/2008/layout/HalfCircleOrganizationChart"/>
    <dgm:cxn modelId="{ABB0ACD6-E9F5-4B55-81E8-8FEA34E52494}" type="presParOf" srcId="{AB2E8FD4-7E6B-4322-BDD1-5EDAEC4E5273}" destId="{3B75764B-2671-45A8-86BF-ECA24DC47D68}" srcOrd="0" destOrd="0" presId="urn:microsoft.com/office/officeart/2008/layout/HalfCircleOrganizationChart"/>
    <dgm:cxn modelId="{A30CCA58-0AAC-43BF-96FB-F43D991CC7D4}" type="presParOf" srcId="{3B75764B-2671-45A8-86BF-ECA24DC47D68}" destId="{7F86C072-09DB-45F5-90A7-3F4149777DF2}" srcOrd="0" destOrd="0" presId="urn:microsoft.com/office/officeart/2008/layout/HalfCircleOrganizationChart"/>
    <dgm:cxn modelId="{4CE826E6-D913-4C0C-A060-1BB768FAE0EC}" type="presParOf" srcId="{3B75764B-2671-45A8-86BF-ECA24DC47D68}" destId="{1A93772A-04FE-4B8E-8C02-336C362CA71A}" srcOrd="1" destOrd="0" presId="urn:microsoft.com/office/officeart/2008/layout/HalfCircleOrganizationChart"/>
    <dgm:cxn modelId="{E5C38387-9CD0-40ED-BDF4-CA2E79729A0C}" type="presParOf" srcId="{3B75764B-2671-45A8-86BF-ECA24DC47D68}" destId="{0B40932D-DCCB-4789-869D-C44F15453034}" srcOrd="2" destOrd="0" presId="urn:microsoft.com/office/officeart/2008/layout/HalfCircleOrganizationChart"/>
    <dgm:cxn modelId="{FD7E25A1-9290-43F7-9B0F-96F5F1D08EE0}" type="presParOf" srcId="{3B75764B-2671-45A8-86BF-ECA24DC47D68}" destId="{C9DE1113-6E8C-4E6A-A3A8-96A5AD193BAB}" srcOrd="3" destOrd="0" presId="urn:microsoft.com/office/officeart/2008/layout/HalfCircleOrganizationChart"/>
    <dgm:cxn modelId="{8F849783-D4A3-43BE-8CCB-1ACE77499D54}" type="presParOf" srcId="{AB2E8FD4-7E6B-4322-BDD1-5EDAEC4E5273}" destId="{BCC787F7-48B3-4B36-9C72-CA63DBE1E015}" srcOrd="1" destOrd="0" presId="urn:microsoft.com/office/officeart/2008/layout/HalfCircleOrganizationChart"/>
    <dgm:cxn modelId="{6BF96E06-6908-4FF4-98BC-B569B2430FF4}" type="presParOf" srcId="{AB2E8FD4-7E6B-4322-BDD1-5EDAEC4E5273}" destId="{3F0A9052-EA9A-43FB-97EC-E6CE44993B2F}" srcOrd="2" destOrd="0" presId="urn:microsoft.com/office/officeart/2008/layout/HalfCircleOrganizationChart"/>
    <dgm:cxn modelId="{D81173BE-2810-4BEF-989A-8AD2F06035C9}" type="presParOf" srcId="{A21374B7-8967-4955-81FC-86A0F84C88BD}" destId="{C3ABD10B-0AA0-483B-A21E-C22D2EEEA1AC}" srcOrd="2" destOrd="0" presId="urn:microsoft.com/office/officeart/2008/layout/HalfCircleOrganizationChart"/>
    <dgm:cxn modelId="{079CA7D1-2EC0-4E8F-A35C-140BBC250CA4}" type="presParOf" srcId="{AC655A5D-EBF0-45CC-B788-F19392913A05}" destId="{CE1A6123-39EF-4CF3-A753-C860ABEA8F95}" srcOrd="6" destOrd="0" presId="urn:microsoft.com/office/officeart/2008/layout/HalfCircleOrganizationChart"/>
    <dgm:cxn modelId="{C16F097A-3BB6-4E24-B76E-E9C666FBEBB3}" type="presParOf" srcId="{AC655A5D-EBF0-45CC-B788-F19392913A05}" destId="{2CAFAD62-4138-4720-9136-625CF77A26F6}" srcOrd="7" destOrd="0" presId="urn:microsoft.com/office/officeart/2008/layout/HalfCircleOrganizationChart"/>
    <dgm:cxn modelId="{171974E3-AAB0-4C35-871C-36725D0285B9}" type="presParOf" srcId="{2CAFAD62-4138-4720-9136-625CF77A26F6}" destId="{6BDF084F-3CF8-4455-8F0B-6657C44C52C9}" srcOrd="0" destOrd="0" presId="urn:microsoft.com/office/officeart/2008/layout/HalfCircleOrganizationChart"/>
    <dgm:cxn modelId="{3923E4B1-02D1-4AD8-A57C-026F45290AC4}" type="presParOf" srcId="{6BDF084F-3CF8-4455-8F0B-6657C44C52C9}" destId="{15B394AB-8F1A-4812-AB01-1E50BEB587CB}" srcOrd="0" destOrd="0" presId="urn:microsoft.com/office/officeart/2008/layout/HalfCircleOrganizationChart"/>
    <dgm:cxn modelId="{974CA97F-7CB0-4E87-AB34-7BF4CD9F87BA}" type="presParOf" srcId="{6BDF084F-3CF8-4455-8F0B-6657C44C52C9}" destId="{E933A16E-6C19-474F-B54B-F3819F85E851}" srcOrd="1" destOrd="0" presId="urn:microsoft.com/office/officeart/2008/layout/HalfCircleOrganizationChart"/>
    <dgm:cxn modelId="{7F8DC9DC-D900-4CE5-9D7A-EC2C7FA90129}" type="presParOf" srcId="{6BDF084F-3CF8-4455-8F0B-6657C44C52C9}" destId="{7DF2A573-D7C8-478E-BBDA-42981CC2F522}" srcOrd="2" destOrd="0" presId="urn:microsoft.com/office/officeart/2008/layout/HalfCircleOrganizationChart"/>
    <dgm:cxn modelId="{9DF27AAC-A7E8-4F61-9295-83B2186980CB}" type="presParOf" srcId="{6BDF084F-3CF8-4455-8F0B-6657C44C52C9}" destId="{8DDBED1D-03D3-4524-8125-9D0608D3931E}" srcOrd="3" destOrd="0" presId="urn:microsoft.com/office/officeart/2008/layout/HalfCircleOrganizationChart"/>
    <dgm:cxn modelId="{45486B38-86E9-4E62-BD37-E54755CBAE92}" type="presParOf" srcId="{2CAFAD62-4138-4720-9136-625CF77A26F6}" destId="{AE80D65D-32DA-46B1-8525-BC33C68B4DB2}" srcOrd="1" destOrd="0" presId="urn:microsoft.com/office/officeart/2008/layout/HalfCircleOrganizationChart"/>
    <dgm:cxn modelId="{0A4764DF-5349-421E-85A8-ECA852AF568C}" type="presParOf" srcId="{AE80D65D-32DA-46B1-8525-BC33C68B4DB2}" destId="{BC47900A-C0C6-4477-90D6-2DC1FF92201D}" srcOrd="0" destOrd="0" presId="urn:microsoft.com/office/officeart/2008/layout/HalfCircleOrganizationChart"/>
    <dgm:cxn modelId="{E61F6B87-FFEC-495C-8CD3-4BFE665912E4}" type="presParOf" srcId="{AE80D65D-32DA-46B1-8525-BC33C68B4DB2}" destId="{DFC275C9-34D5-490F-831C-FBA7C72535E5}" srcOrd="1" destOrd="0" presId="urn:microsoft.com/office/officeart/2008/layout/HalfCircleOrganizationChart"/>
    <dgm:cxn modelId="{B3A939D9-FBBC-405D-974E-9960DB1CE4AC}" type="presParOf" srcId="{DFC275C9-34D5-490F-831C-FBA7C72535E5}" destId="{E9F753FF-E378-4082-8C40-9DA2431E9DDB}" srcOrd="0" destOrd="0" presId="urn:microsoft.com/office/officeart/2008/layout/HalfCircleOrganizationChart"/>
    <dgm:cxn modelId="{C4F17849-D6A6-486E-878E-AE1F300A0C6F}" type="presParOf" srcId="{E9F753FF-E378-4082-8C40-9DA2431E9DDB}" destId="{6FFB6837-B250-4F94-91FC-A74E071C71BC}" srcOrd="0" destOrd="0" presId="urn:microsoft.com/office/officeart/2008/layout/HalfCircleOrganizationChart"/>
    <dgm:cxn modelId="{555CC3AE-3567-46E2-90B0-92E626B4B15C}" type="presParOf" srcId="{E9F753FF-E378-4082-8C40-9DA2431E9DDB}" destId="{B1EC5BA2-3084-4427-A068-C030F89163BE}" srcOrd="1" destOrd="0" presId="urn:microsoft.com/office/officeart/2008/layout/HalfCircleOrganizationChart"/>
    <dgm:cxn modelId="{9CD3AE75-4D8E-4847-BF1A-96B9C1D3121F}" type="presParOf" srcId="{E9F753FF-E378-4082-8C40-9DA2431E9DDB}" destId="{21A48CF7-3117-4D67-85CF-4189E8FB87D5}" srcOrd="2" destOrd="0" presId="urn:microsoft.com/office/officeart/2008/layout/HalfCircleOrganizationChart"/>
    <dgm:cxn modelId="{5E703407-02C9-44BB-97A5-D1C2D80A9189}" type="presParOf" srcId="{E9F753FF-E378-4082-8C40-9DA2431E9DDB}" destId="{1790CAC3-669B-4974-B3B3-99C17ACC4520}" srcOrd="3" destOrd="0" presId="urn:microsoft.com/office/officeart/2008/layout/HalfCircleOrganizationChart"/>
    <dgm:cxn modelId="{E83E6971-F0AA-4987-BB93-1A599E7E999E}" type="presParOf" srcId="{DFC275C9-34D5-490F-831C-FBA7C72535E5}" destId="{79F736A4-5B50-4B0F-B12C-EAE6E7A50A66}" srcOrd="1" destOrd="0" presId="urn:microsoft.com/office/officeart/2008/layout/HalfCircleOrganizationChart"/>
    <dgm:cxn modelId="{0537AEA5-5B61-4639-8AB3-5DEFA96A89FF}" type="presParOf" srcId="{DFC275C9-34D5-490F-831C-FBA7C72535E5}" destId="{C98AE8D5-E585-4DE4-898A-87BB4F0AA05C}" srcOrd="2" destOrd="0" presId="urn:microsoft.com/office/officeart/2008/layout/HalfCircleOrganizationChart"/>
    <dgm:cxn modelId="{4D003787-FF42-421E-9E1C-895F60939E54}" type="presParOf" srcId="{AE80D65D-32DA-46B1-8525-BC33C68B4DB2}" destId="{104CE4BD-CBD8-4DA8-84B7-6B589FB1F72E}" srcOrd="2" destOrd="0" presId="urn:microsoft.com/office/officeart/2008/layout/HalfCircleOrganizationChart"/>
    <dgm:cxn modelId="{A4260673-CCB3-46CB-A445-26EFC9F1BCC8}" type="presParOf" srcId="{AE80D65D-32DA-46B1-8525-BC33C68B4DB2}" destId="{40452048-2CBE-4CCD-9FF9-81FC8A486C53}" srcOrd="3" destOrd="0" presId="urn:microsoft.com/office/officeart/2008/layout/HalfCircleOrganizationChart"/>
    <dgm:cxn modelId="{D15F8CBF-3F57-45A9-82A9-898CDA2027DB}" type="presParOf" srcId="{40452048-2CBE-4CCD-9FF9-81FC8A486C53}" destId="{053F51EA-AB42-4CA2-B62C-9C316F6D3678}" srcOrd="0" destOrd="0" presId="urn:microsoft.com/office/officeart/2008/layout/HalfCircleOrganizationChart"/>
    <dgm:cxn modelId="{33099EEA-553B-4ABD-BD08-BCC856F742B1}" type="presParOf" srcId="{053F51EA-AB42-4CA2-B62C-9C316F6D3678}" destId="{F84BA112-5F27-4C84-9FC9-EB8DEFDB8AC1}" srcOrd="0" destOrd="0" presId="urn:microsoft.com/office/officeart/2008/layout/HalfCircleOrganizationChart"/>
    <dgm:cxn modelId="{158F46C5-1FA4-4918-A557-EA11A2B09D0B}" type="presParOf" srcId="{053F51EA-AB42-4CA2-B62C-9C316F6D3678}" destId="{4BC5FDEF-0FD4-4247-A54F-C237F894A9D0}" srcOrd="1" destOrd="0" presId="urn:microsoft.com/office/officeart/2008/layout/HalfCircleOrganizationChart"/>
    <dgm:cxn modelId="{357AB7BC-5E58-485A-B463-7C28F2192F49}" type="presParOf" srcId="{053F51EA-AB42-4CA2-B62C-9C316F6D3678}" destId="{A1C3042B-6B90-46F9-BD62-31E671E27A44}" srcOrd="2" destOrd="0" presId="urn:microsoft.com/office/officeart/2008/layout/HalfCircleOrganizationChart"/>
    <dgm:cxn modelId="{E2C18704-4181-4476-A86F-B8F9E6F0F681}" type="presParOf" srcId="{053F51EA-AB42-4CA2-B62C-9C316F6D3678}" destId="{21D7CCF8-B8B6-4F90-9E7D-20508638261E}" srcOrd="3" destOrd="0" presId="urn:microsoft.com/office/officeart/2008/layout/HalfCircleOrganizationChart"/>
    <dgm:cxn modelId="{CB9B15F7-64E4-4296-8F68-CBBAA8FF98E2}" type="presParOf" srcId="{40452048-2CBE-4CCD-9FF9-81FC8A486C53}" destId="{96173A55-1991-4CEE-92E0-BF2B40C59B22}" srcOrd="1" destOrd="0" presId="urn:microsoft.com/office/officeart/2008/layout/HalfCircleOrganizationChart"/>
    <dgm:cxn modelId="{52B86089-3F6B-4848-9A2F-4BCF7D9DB0B9}" type="presParOf" srcId="{40452048-2CBE-4CCD-9FF9-81FC8A486C53}" destId="{F4833E63-5A82-47E7-89EA-F0D72545A721}" srcOrd="2" destOrd="0" presId="urn:microsoft.com/office/officeart/2008/layout/HalfCircleOrganizationChart"/>
    <dgm:cxn modelId="{445EFCC9-1366-46F9-B97D-67BB9A2D1C97}" type="presParOf" srcId="{2CAFAD62-4138-4720-9136-625CF77A26F6}" destId="{3CA99947-CD16-416A-AA54-9C06DD63E75D}" srcOrd="2" destOrd="0" presId="urn:microsoft.com/office/officeart/2008/layout/HalfCircleOrganizationChart"/>
    <dgm:cxn modelId="{143F8FDB-E06E-43AE-849F-BE38B0BA08BA}" type="presParOf" srcId="{3860A7DF-434D-46D4-92D1-529D147AFADF}" destId="{61108532-0375-4AE3-A829-BB68F976CB9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CE4BD-CBD8-4DA8-84B7-6B589FB1F72E}">
      <dsp:nvSpPr>
        <dsp:cNvPr id="0" name=""/>
        <dsp:cNvSpPr/>
      </dsp:nvSpPr>
      <dsp:spPr>
        <a:xfrm>
          <a:off x="7529815" y="2376849"/>
          <a:ext cx="838148" cy="1840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0281"/>
              </a:lnTo>
              <a:lnTo>
                <a:pt x="838148" y="1840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7900A-C0C6-4477-90D6-2DC1FF92201D}">
      <dsp:nvSpPr>
        <dsp:cNvPr id="0" name=""/>
        <dsp:cNvSpPr/>
      </dsp:nvSpPr>
      <dsp:spPr>
        <a:xfrm>
          <a:off x="7529815" y="2376849"/>
          <a:ext cx="838148" cy="546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618"/>
              </a:lnTo>
              <a:lnTo>
                <a:pt x="838148" y="546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A6123-39EF-4CF3-A753-C860ABEA8F95}">
      <dsp:nvSpPr>
        <dsp:cNvPr id="0" name=""/>
        <dsp:cNvSpPr/>
      </dsp:nvSpPr>
      <dsp:spPr>
        <a:xfrm>
          <a:off x="4222774" y="1083185"/>
          <a:ext cx="3307041" cy="382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316"/>
              </a:lnTo>
              <a:lnTo>
                <a:pt x="3307041" y="191316"/>
              </a:lnTo>
              <a:lnTo>
                <a:pt x="3307041" y="3826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40B66-0979-4203-AD6E-8774C99F3239}">
      <dsp:nvSpPr>
        <dsp:cNvPr id="0" name=""/>
        <dsp:cNvSpPr/>
      </dsp:nvSpPr>
      <dsp:spPr>
        <a:xfrm>
          <a:off x="5325121" y="2376849"/>
          <a:ext cx="838148" cy="546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618"/>
              </a:lnTo>
              <a:lnTo>
                <a:pt x="838148" y="546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9F2BB-1C73-4B94-AA15-870AEFFC87D9}">
      <dsp:nvSpPr>
        <dsp:cNvPr id="0" name=""/>
        <dsp:cNvSpPr/>
      </dsp:nvSpPr>
      <dsp:spPr>
        <a:xfrm>
          <a:off x="4222774" y="1083185"/>
          <a:ext cx="1102347" cy="382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316"/>
              </a:lnTo>
              <a:lnTo>
                <a:pt x="1102347" y="191316"/>
              </a:lnTo>
              <a:lnTo>
                <a:pt x="1102347" y="3826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15A30-7CE4-4548-9F39-FEEFD7F03D60}">
      <dsp:nvSpPr>
        <dsp:cNvPr id="0" name=""/>
        <dsp:cNvSpPr/>
      </dsp:nvSpPr>
      <dsp:spPr>
        <a:xfrm>
          <a:off x="3120426" y="2376849"/>
          <a:ext cx="838148" cy="1840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0281"/>
              </a:lnTo>
              <a:lnTo>
                <a:pt x="838148" y="1840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AAB3A-DCD5-4A55-BAA3-AA548BA29B8F}">
      <dsp:nvSpPr>
        <dsp:cNvPr id="0" name=""/>
        <dsp:cNvSpPr/>
      </dsp:nvSpPr>
      <dsp:spPr>
        <a:xfrm>
          <a:off x="3120426" y="2376849"/>
          <a:ext cx="838148" cy="546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618"/>
              </a:lnTo>
              <a:lnTo>
                <a:pt x="838148" y="546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B40AD-14B6-4B41-A336-6C7704EC9F2E}">
      <dsp:nvSpPr>
        <dsp:cNvPr id="0" name=""/>
        <dsp:cNvSpPr/>
      </dsp:nvSpPr>
      <dsp:spPr>
        <a:xfrm>
          <a:off x="3120426" y="1083185"/>
          <a:ext cx="1102347" cy="382632"/>
        </a:xfrm>
        <a:custGeom>
          <a:avLst/>
          <a:gdLst/>
          <a:ahLst/>
          <a:cxnLst/>
          <a:rect l="0" t="0" r="0" b="0"/>
          <a:pathLst>
            <a:path>
              <a:moveTo>
                <a:pt x="1102347" y="0"/>
              </a:moveTo>
              <a:lnTo>
                <a:pt x="1102347" y="191316"/>
              </a:lnTo>
              <a:lnTo>
                <a:pt x="0" y="191316"/>
              </a:lnTo>
              <a:lnTo>
                <a:pt x="0" y="3826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CF343-70E4-4854-9687-047069BC3205}">
      <dsp:nvSpPr>
        <dsp:cNvPr id="0" name=""/>
        <dsp:cNvSpPr/>
      </dsp:nvSpPr>
      <dsp:spPr>
        <a:xfrm>
          <a:off x="915732" y="2376849"/>
          <a:ext cx="838148" cy="1840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0281"/>
              </a:lnTo>
              <a:lnTo>
                <a:pt x="838148" y="1840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BF8BB-0B58-456F-8154-49850F968F42}">
      <dsp:nvSpPr>
        <dsp:cNvPr id="0" name=""/>
        <dsp:cNvSpPr/>
      </dsp:nvSpPr>
      <dsp:spPr>
        <a:xfrm>
          <a:off x="915732" y="2376849"/>
          <a:ext cx="838148" cy="546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618"/>
              </a:lnTo>
              <a:lnTo>
                <a:pt x="838148" y="546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F0201-BB06-4AA5-81AB-39BF4E8D0100}">
      <dsp:nvSpPr>
        <dsp:cNvPr id="0" name=""/>
        <dsp:cNvSpPr/>
      </dsp:nvSpPr>
      <dsp:spPr>
        <a:xfrm>
          <a:off x="915732" y="1083185"/>
          <a:ext cx="3307041" cy="382632"/>
        </a:xfrm>
        <a:custGeom>
          <a:avLst/>
          <a:gdLst/>
          <a:ahLst/>
          <a:cxnLst/>
          <a:rect l="0" t="0" r="0" b="0"/>
          <a:pathLst>
            <a:path>
              <a:moveTo>
                <a:pt x="3307041" y="0"/>
              </a:moveTo>
              <a:lnTo>
                <a:pt x="3307041" y="191316"/>
              </a:lnTo>
              <a:lnTo>
                <a:pt x="0" y="191316"/>
              </a:lnTo>
              <a:lnTo>
                <a:pt x="0" y="3826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3B8B3-796B-4E3D-AF58-BE7F5D5511D5}">
      <dsp:nvSpPr>
        <dsp:cNvPr id="0" name=""/>
        <dsp:cNvSpPr/>
      </dsp:nvSpPr>
      <dsp:spPr>
        <a:xfrm>
          <a:off x="3767258" y="172154"/>
          <a:ext cx="911030" cy="9110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BD559-4614-48C3-865D-66A084C6CDEE}">
      <dsp:nvSpPr>
        <dsp:cNvPr id="0" name=""/>
        <dsp:cNvSpPr/>
      </dsp:nvSpPr>
      <dsp:spPr>
        <a:xfrm>
          <a:off x="3767258" y="172154"/>
          <a:ext cx="911030" cy="9110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1CE74-0C77-4EF7-B8D6-AC45B6D9B735}">
      <dsp:nvSpPr>
        <dsp:cNvPr id="0" name=""/>
        <dsp:cNvSpPr/>
      </dsp:nvSpPr>
      <dsp:spPr>
        <a:xfrm>
          <a:off x="3311743" y="336140"/>
          <a:ext cx="1822061" cy="5830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 Black" panose="020B0A04020102020204" pitchFamily="34" charset="0"/>
            </a:rPr>
            <a:t>Which story would you like to share?</a:t>
          </a:r>
        </a:p>
      </dsp:txBody>
      <dsp:txXfrm>
        <a:off x="3311743" y="336140"/>
        <a:ext cx="1822061" cy="583059"/>
      </dsp:txXfrm>
    </dsp:sp>
    <dsp:sp modelId="{0439CB28-F648-4947-A04A-4C1630D7B8F5}">
      <dsp:nvSpPr>
        <dsp:cNvPr id="0" name=""/>
        <dsp:cNvSpPr/>
      </dsp:nvSpPr>
      <dsp:spPr>
        <a:xfrm>
          <a:off x="460217" y="1465818"/>
          <a:ext cx="911030" cy="9110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147DF-4458-4EA4-8E80-A3F2C2241308}">
      <dsp:nvSpPr>
        <dsp:cNvPr id="0" name=""/>
        <dsp:cNvSpPr/>
      </dsp:nvSpPr>
      <dsp:spPr>
        <a:xfrm>
          <a:off x="460217" y="1465818"/>
          <a:ext cx="911030" cy="9110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6DB68-A33C-49AD-AA48-2AE6736F484F}">
      <dsp:nvSpPr>
        <dsp:cNvPr id="0" name=""/>
        <dsp:cNvSpPr/>
      </dsp:nvSpPr>
      <dsp:spPr>
        <a:xfrm>
          <a:off x="4702" y="1629803"/>
          <a:ext cx="1822061" cy="5830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Comic Sans MS" panose="030F0702030302020204" pitchFamily="66" charset="0"/>
            </a:rPr>
            <a:t>Does your data have only one numeric value?</a:t>
          </a:r>
        </a:p>
      </dsp:txBody>
      <dsp:txXfrm>
        <a:off x="4702" y="1629803"/>
        <a:ext cx="1822061" cy="583059"/>
      </dsp:txXfrm>
    </dsp:sp>
    <dsp:sp modelId="{309A7714-8513-4FAE-92F9-F58441001AEB}">
      <dsp:nvSpPr>
        <dsp:cNvPr id="0" name=""/>
        <dsp:cNvSpPr/>
      </dsp:nvSpPr>
      <dsp:spPr>
        <a:xfrm>
          <a:off x="1644557" y="2759481"/>
          <a:ext cx="911030" cy="9110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69EF2-DE68-48C1-87BF-9B3C5FE74630}">
      <dsp:nvSpPr>
        <dsp:cNvPr id="0" name=""/>
        <dsp:cNvSpPr/>
      </dsp:nvSpPr>
      <dsp:spPr>
        <a:xfrm>
          <a:off x="1644557" y="2759481"/>
          <a:ext cx="911030" cy="9110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DD6AF-8A19-452B-B352-AF8EDAC88BD7}">
      <dsp:nvSpPr>
        <dsp:cNvPr id="0" name=""/>
        <dsp:cNvSpPr/>
      </dsp:nvSpPr>
      <dsp:spPr>
        <a:xfrm>
          <a:off x="1189041" y="2923467"/>
          <a:ext cx="1822061" cy="5830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lgerian" panose="04020705040A02060702" pitchFamily="82" charset="0"/>
            </a:rPr>
            <a:t>Histogram</a:t>
          </a:r>
        </a:p>
      </dsp:txBody>
      <dsp:txXfrm>
        <a:off x="1189041" y="2923467"/>
        <a:ext cx="1822061" cy="583059"/>
      </dsp:txXfrm>
    </dsp:sp>
    <dsp:sp modelId="{C835A878-0BD5-49F2-8FFA-E1F1CC7D0325}">
      <dsp:nvSpPr>
        <dsp:cNvPr id="0" name=""/>
        <dsp:cNvSpPr/>
      </dsp:nvSpPr>
      <dsp:spPr>
        <a:xfrm>
          <a:off x="1644557" y="4053145"/>
          <a:ext cx="911030" cy="9110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BEB2D-73CE-4203-95D4-C90BD339ED18}">
      <dsp:nvSpPr>
        <dsp:cNvPr id="0" name=""/>
        <dsp:cNvSpPr/>
      </dsp:nvSpPr>
      <dsp:spPr>
        <a:xfrm>
          <a:off x="1644557" y="4053145"/>
          <a:ext cx="911030" cy="9110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C7520-47B4-4ED8-AB1B-1857274A9928}">
      <dsp:nvSpPr>
        <dsp:cNvPr id="0" name=""/>
        <dsp:cNvSpPr/>
      </dsp:nvSpPr>
      <dsp:spPr>
        <a:xfrm>
          <a:off x="1189041" y="4217131"/>
          <a:ext cx="1822061" cy="5830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lgerian" panose="04020705040A02060702" pitchFamily="82" charset="0"/>
            </a:rPr>
            <a:t>Density Plot</a:t>
          </a:r>
        </a:p>
      </dsp:txBody>
      <dsp:txXfrm>
        <a:off x="1189041" y="4217131"/>
        <a:ext cx="1822061" cy="583059"/>
      </dsp:txXfrm>
    </dsp:sp>
    <dsp:sp modelId="{BEC1831C-7701-447C-B7B6-0BB59AF66A2C}">
      <dsp:nvSpPr>
        <dsp:cNvPr id="0" name=""/>
        <dsp:cNvSpPr/>
      </dsp:nvSpPr>
      <dsp:spPr>
        <a:xfrm>
          <a:off x="2664911" y="1465818"/>
          <a:ext cx="911030" cy="9110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C3DEB-BAE4-4DCF-9E2E-79F0148EA297}">
      <dsp:nvSpPr>
        <dsp:cNvPr id="0" name=""/>
        <dsp:cNvSpPr/>
      </dsp:nvSpPr>
      <dsp:spPr>
        <a:xfrm>
          <a:off x="2664911" y="1465818"/>
          <a:ext cx="911030" cy="9110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41926-763C-4721-A990-E19424DB63CA}">
      <dsp:nvSpPr>
        <dsp:cNvPr id="0" name=""/>
        <dsp:cNvSpPr/>
      </dsp:nvSpPr>
      <dsp:spPr>
        <a:xfrm>
          <a:off x="2209396" y="1629803"/>
          <a:ext cx="1822061" cy="5830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Comic Sans MS" panose="030F0702030302020204" pitchFamily="66" charset="0"/>
            </a:rPr>
            <a:t>Are there multiple databases?</a:t>
          </a:r>
        </a:p>
      </dsp:txBody>
      <dsp:txXfrm>
        <a:off x="2209396" y="1629803"/>
        <a:ext cx="1822061" cy="583059"/>
      </dsp:txXfrm>
    </dsp:sp>
    <dsp:sp modelId="{6A1C1BD2-C53B-45D9-9533-7835D02BE70E}">
      <dsp:nvSpPr>
        <dsp:cNvPr id="0" name=""/>
        <dsp:cNvSpPr/>
      </dsp:nvSpPr>
      <dsp:spPr>
        <a:xfrm>
          <a:off x="3849251" y="2759481"/>
          <a:ext cx="911030" cy="9110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C34A0-28AB-4525-A3A8-F3A7CB5FE9D2}">
      <dsp:nvSpPr>
        <dsp:cNvPr id="0" name=""/>
        <dsp:cNvSpPr/>
      </dsp:nvSpPr>
      <dsp:spPr>
        <a:xfrm>
          <a:off x="3849251" y="2759481"/>
          <a:ext cx="911030" cy="9110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ABC51-DF15-4286-99AA-1328196F5779}">
      <dsp:nvSpPr>
        <dsp:cNvPr id="0" name=""/>
        <dsp:cNvSpPr/>
      </dsp:nvSpPr>
      <dsp:spPr>
        <a:xfrm>
          <a:off x="3393736" y="2923467"/>
          <a:ext cx="1822061" cy="5830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lgerian" panose="04020705040A02060702" pitchFamily="82" charset="0"/>
            </a:rPr>
            <a:t>Line Chart</a:t>
          </a:r>
        </a:p>
      </dsp:txBody>
      <dsp:txXfrm>
        <a:off x="3393736" y="2923467"/>
        <a:ext cx="1822061" cy="583059"/>
      </dsp:txXfrm>
    </dsp:sp>
    <dsp:sp modelId="{7AD77F5B-4FA3-47B0-9183-BDC9BE173283}">
      <dsp:nvSpPr>
        <dsp:cNvPr id="0" name=""/>
        <dsp:cNvSpPr/>
      </dsp:nvSpPr>
      <dsp:spPr>
        <a:xfrm>
          <a:off x="3849251" y="4053145"/>
          <a:ext cx="911030" cy="9110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D8F02-62C2-4BB6-8C17-BAF4C91AB9AE}">
      <dsp:nvSpPr>
        <dsp:cNvPr id="0" name=""/>
        <dsp:cNvSpPr/>
      </dsp:nvSpPr>
      <dsp:spPr>
        <a:xfrm>
          <a:off x="3849251" y="4053145"/>
          <a:ext cx="911030" cy="9110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A5E26-1DFE-4DB9-853B-FADB19F7BD05}">
      <dsp:nvSpPr>
        <dsp:cNvPr id="0" name=""/>
        <dsp:cNvSpPr/>
      </dsp:nvSpPr>
      <dsp:spPr>
        <a:xfrm>
          <a:off x="3393736" y="4217131"/>
          <a:ext cx="1822061" cy="5830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lgerian" panose="04020705040A02060702" pitchFamily="82" charset="0"/>
            </a:rPr>
            <a:t>Pie Chart</a:t>
          </a:r>
        </a:p>
      </dsp:txBody>
      <dsp:txXfrm>
        <a:off x="3393736" y="4217131"/>
        <a:ext cx="1822061" cy="583059"/>
      </dsp:txXfrm>
    </dsp:sp>
    <dsp:sp modelId="{2AE321F3-579F-40E1-AEAD-171988D237E2}">
      <dsp:nvSpPr>
        <dsp:cNvPr id="0" name=""/>
        <dsp:cNvSpPr/>
      </dsp:nvSpPr>
      <dsp:spPr>
        <a:xfrm>
          <a:off x="4869605" y="1465818"/>
          <a:ext cx="911030" cy="9110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14F52-55F1-4DC9-ACE1-A801B7F19EA3}">
      <dsp:nvSpPr>
        <dsp:cNvPr id="0" name=""/>
        <dsp:cNvSpPr/>
      </dsp:nvSpPr>
      <dsp:spPr>
        <a:xfrm>
          <a:off x="4869605" y="1465818"/>
          <a:ext cx="911030" cy="9110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9D531-2D0C-4810-8585-D70C4619D31E}">
      <dsp:nvSpPr>
        <dsp:cNvPr id="0" name=""/>
        <dsp:cNvSpPr/>
      </dsp:nvSpPr>
      <dsp:spPr>
        <a:xfrm>
          <a:off x="4414090" y="1629803"/>
          <a:ext cx="1822061" cy="5830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Comic Sans MS" panose="030F0702030302020204" pitchFamily="66" charset="0"/>
            </a:rPr>
            <a:t>Are you measuring changes over time?</a:t>
          </a:r>
        </a:p>
      </dsp:txBody>
      <dsp:txXfrm>
        <a:off x="4414090" y="1629803"/>
        <a:ext cx="1822061" cy="583059"/>
      </dsp:txXfrm>
    </dsp:sp>
    <dsp:sp modelId="{1A93772A-04FE-4B8E-8C02-336C362CA71A}">
      <dsp:nvSpPr>
        <dsp:cNvPr id="0" name=""/>
        <dsp:cNvSpPr/>
      </dsp:nvSpPr>
      <dsp:spPr>
        <a:xfrm>
          <a:off x="6053945" y="2759481"/>
          <a:ext cx="911030" cy="9110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0932D-DCCB-4789-869D-C44F15453034}">
      <dsp:nvSpPr>
        <dsp:cNvPr id="0" name=""/>
        <dsp:cNvSpPr/>
      </dsp:nvSpPr>
      <dsp:spPr>
        <a:xfrm>
          <a:off x="6053945" y="2759481"/>
          <a:ext cx="911030" cy="9110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6C072-09DB-45F5-90A7-3F4149777DF2}">
      <dsp:nvSpPr>
        <dsp:cNvPr id="0" name=""/>
        <dsp:cNvSpPr/>
      </dsp:nvSpPr>
      <dsp:spPr>
        <a:xfrm>
          <a:off x="5598430" y="2923467"/>
          <a:ext cx="1822061" cy="5830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lgerian" panose="04020705040A02060702" pitchFamily="82" charset="0"/>
            </a:rPr>
            <a:t>Bar Chart</a:t>
          </a:r>
        </a:p>
      </dsp:txBody>
      <dsp:txXfrm>
        <a:off x="5598430" y="2923467"/>
        <a:ext cx="1822061" cy="583059"/>
      </dsp:txXfrm>
    </dsp:sp>
    <dsp:sp modelId="{E933A16E-6C19-474F-B54B-F3819F85E851}">
      <dsp:nvSpPr>
        <dsp:cNvPr id="0" name=""/>
        <dsp:cNvSpPr/>
      </dsp:nvSpPr>
      <dsp:spPr>
        <a:xfrm>
          <a:off x="7074300" y="1465818"/>
          <a:ext cx="911030" cy="9110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2A573-D7C8-478E-BBDA-42981CC2F522}">
      <dsp:nvSpPr>
        <dsp:cNvPr id="0" name=""/>
        <dsp:cNvSpPr/>
      </dsp:nvSpPr>
      <dsp:spPr>
        <a:xfrm>
          <a:off x="7074300" y="1465818"/>
          <a:ext cx="911030" cy="9110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394AB-8F1A-4812-AB01-1E50BEB587CB}">
      <dsp:nvSpPr>
        <dsp:cNvPr id="0" name=""/>
        <dsp:cNvSpPr/>
      </dsp:nvSpPr>
      <dsp:spPr>
        <a:xfrm>
          <a:off x="6618784" y="1629803"/>
          <a:ext cx="1822061" cy="5830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Comic Sans MS" panose="030F0702030302020204" pitchFamily="66" charset="0"/>
            </a:rPr>
            <a:t>Observing relationship between data?</a:t>
          </a:r>
        </a:p>
      </dsp:txBody>
      <dsp:txXfrm>
        <a:off x="6618784" y="1629803"/>
        <a:ext cx="1822061" cy="583059"/>
      </dsp:txXfrm>
    </dsp:sp>
    <dsp:sp modelId="{B1EC5BA2-3084-4427-A068-C030F89163BE}">
      <dsp:nvSpPr>
        <dsp:cNvPr id="0" name=""/>
        <dsp:cNvSpPr/>
      </dsp:nvSpPr>
      <dsp:spPr>
        <a:xfrm>
          <a:off x="8258639" y="2759481"/>
          <a:ext cx="911030" cy="9110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48CF7-3117-4D67-85CF-4189E8FB87D5}">
      <dsp:nvSpPr>
        <dsp:cNvPr id="0" name=""/>
        <dsp:cNvSpPr/>
      </dsp:nvSpPr>
      <dsp:spPr>
        <a:xfrm>
          <a:off x="8258639" y="2759481"/>
          <a:ext cx="911030" cy="9110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B6837-B250-4F94-91FC-A74E071C71BC}">
      <dsp:nvSpPr>
        <dsp:cNvPr id="0" name=""/>
        <dsp:cNvSpPr/>
      </dsp:nvSpPr>
      <dsp:spPr>
        <a:xfrm>
          <a:off x="7803124" y="2923467"/>
          <a:ext cx="1822061" cy="5830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lgerian" panose="04020705040A02060702" pitchFamily="82" charset="0"/>
            </a:rPr>
            <a:t>Scatter Plot</a:t>
          </a:r>
        </a:p>
      </dsp:txBody>
      <dsp:txXfrm>
        <a:off x="7803124" y="2923467"/>
        <a:ext cx="1822061" cy="583059"/>
      </dsp:txXfrm>
    </dsp:sp>
    <dsp:sp modelId="{4BC5FDEF-0FD4-4247-A54F-C237F894A9D0}">
      <dsp:nvSpPr>
        <dsp:cNvPr id="0" name=""/>
        <dsp:cNvSpPr/>
      </dsp:nvSpPr>
      <dsp:spPr>
        <a:xfrm>
          <a:off x="8258639" y="4053145"/>
          <a:ext cx="911030" cy="91103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3042B-6B90-46F9-BD62-31E671E27A44}">
      <dsp:nvSpPr>
        <dsp:cNvPr id="0" name=""/>
        <dsp:cNvSpPr/>
      </dsp:nvSpPr>
      <dsp:spPr>
        <a:xfrm>
          <a:off x="8258639" y="4053145"/>
          <a:ext cx="911030" cy="91103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BA112-5F27-4C84-9FC9-EB8DEFDB8AC1}">
      <dsp:nvSpPr>
        <dsp:cNvPr id="0" name=""/>
        <dsp:cNvSpPr/>
      </dsp:nvSpPr>
      <dsp:spPr>
        <a:xfrm>
          <a:off x="7803124" y="4217131"/>
          <a:ext cx="1822061" cy="5830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lgerian" panose="04020705040A02060702" pitchFamily="82" charset="0"/>
            </a:rPr>
            <a:t>Heat Map</a:t>
          </a:r>
        </a:p>
      </dsp:txBody>
      <dsp:txXfrm>
        <a:off x="7803124" y="4217131"/>
        <a:ext cx="1822061" cy="583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6743-874D-C965-28F8-E9B4D8D12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0AF92-295C-1BF8-3304-CF6F74696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AE63E-EA4F-E1FD-1438-FD4DD182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D3D7-40AC-48B4-B3AB-6F0933CA83D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9384-FE93-7BD4-D681-D9B17A4B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E0E8-6383-AD58-111C-289D591C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41D8-D764-4434-B84B-8DA0EE01D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8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B5F-516A-D666-B893-89395B09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6789E-5416-E00E-24F9-361EB0DD8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0BEE-6F3D-A643-DD4C-1E657366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D3D7-40AC-48B4-B3AB-6F0933CA83D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E0092-768D-48CC-1487-F8B60FDE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A45D7-B8B0-85DA-014E-49692F84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41D8-D764-4434-B84B-8DA0EE01D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7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5CB97-C9C4-F9EF-DF66-3351E5526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F424A-BADC-DD1A-B47B-63D574F9F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B84DE-4F48-FB50-3DB8-25323B23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D3D7-40AC-48B4-B3AB-6F0933CA83D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1CEF-08C7-2549-4933-5302E3D8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A64C-A931-508C-C289-F248C855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41D8-D764-4434-B84B-8DA0EE01D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55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4A63-A855-E366-EE76-EF70419D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AF74-C9E2-82D5-7E77-6AAC1A76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269D-E6D0-ED2B-677F-21531F7F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D3D7-40AC-48B4-B3AB-6F0933CA83D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EF77-9EC6-37E7-8271-E6BC3819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FD40-5ABA-BC20-1203-C2500E31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41D8-D764-4434-B84B-8DA0EE01D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5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9E47-705D-1334-AC63-D4BFC5CD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C509-2737-A2A6-4432-E07028641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4FB7C-5D97-31FC-BC36-531658DC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D3D7-40AC-48B4-B3AB-6F0933CA83D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22F93-EB3C-A5E9-E149-299954DC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66EA9-9590-D72F-C873-0BB257CA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41D8-D764-4434-B84B-8DA0EE01D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97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8F19-ADF1-E13A-5D9F-E846C31E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D2CD-DE33-441E-0466-3D5FDC31A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3938E-4F12-FA81-3BAA-01D8BA5F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A57D-DAB8-182C-4D88-0989A2CF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D3D7-40AC-48B4-B3AB-6F0933CA83D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280D6-D326-F50E-65C0-6A6A97F5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A0916-2BC2-898E-2CA2-810D107C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41D8-D764-4434-B84B-8DA0EE01D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83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A697-67EC-3508-02E1-378E891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07A14-BA87-9757-A8DD-490ADFCD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3D122-F0A4-8B12-0FA5-08449F05D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2089C-C6D7-58B6-0712-ADECD08E2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C0052-0699-7C85-8FF5-990B7B8A5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99383-408D-6847-B5C7-DC7184EA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D3D7-40AC-48B4-B3AB-6F0933CA83D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E7C08-C4F8-E881-44CC-F07B5B56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19D56-DA83-A0DB-6279-9CAD4051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41D8-D764-4434-B84B-8DA0EE01D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44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B7F2-F1C8-694E-7218-B74CBF60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B68FE-0DD5-97EE-3C48-A76BA620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D3D7-40AC-48B4-B3AB-6F0933CA83D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12998-5CBF-C9F6-788B-182E1819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9EFD4-2528-E501-E623-C133F707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41D8-D764-4434-B84B-8DA0EE01D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33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82271-2974-07C7-D670-08A0C4BA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D3D7-40AC-48B4-B3AB-6F0933CA83D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6CB75-210E-54AF-0030-CE32D850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93EE-07FB-8FE7-EF8C-0C0E0A0C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41D8-D764-4434-B84B-8DA0EE01D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91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5008-9829-8BFF-3464-4C1505FB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727E4-120F-888E-E95A-E015071A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7A1A4-2F42-628E-08FB-DC0C0A7A2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FE40D-B214-7B4B-62F2-DB499270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D3D7-40AC-48B4-B3AB-6F0933CA83D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12B96-E23A-A749-3B39-CCA2DFAB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3A762-B97D-BAB7-BD3F-9F8604FB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41D8-D764-4434-B84B-8DA0EE01D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4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D596-E042-96BE-C2FE-15A66CD4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2A2F7-4E40-CAD3-605C-8BC2CF047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5C9BC-1DFF-98E2-C16E-044347F86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DAC0C-24BC-45B5-BC51-9805DBA8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D3D7-40AC-48B4-B3AB-6F0933CA83D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F2849-57F8-3515-8EC2-2A0A1934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70B84-B331-7239-790A-1C03EBF7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41D8-D764-4434-B84B-8DA0EE01D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8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96E2D-352E-1B0C-5C94-017C0CE7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556FF-D7F2-9FD7-27DC-4846CEAD4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57897-7E64-137D-A4EB-68744DB03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D3D7-40AC-48B4-B3AB-6F0933CA83D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32CC-4E25-8A12-8A90-78A1F62B9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61FF0-5D43-5F75-2B36-76E07FCAF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41D8-D764-4434-B84B-8DA0EE01D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1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29252F-09AC-F8EF-A141-71432ECE3DD1}"/>
              </a:ext>
            </a:extLst>
          </p:cNvPr>
          <p:cNvSpPr txBox="1"/>
          <p:nvPr/>
        </p:nvSpPr>
        <p:spPr>
          <a:xfrm>
            <a:off x="4550704" y="376383"/>
            <a:ext cx="282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DECISION TREE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AF0349-B8C6-777C-13A4-EF79D491D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767718"/>
              </p:ext>
            </p:extLst>
          </p:nvPr>
        </p:nvGraphicFramePr>
        <p:xfrm>
          <a:off x="1392816" y="1040949"/>
          <a:ext cx="9629888" cy="513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Pie chart">
            <a:extLst>
              <a:ext uri="{FF2B5EF4-FFF2-40B4-BE49-F238E27FC236}">
                <a16:creationId xmlns:a16="http://schemas.microsoft.com/office/drawing/2014/main" id="{3C412FB0-F59F-5B1B-D977-F4C9E861A8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27657" y="5402435"/>
            <a:ext cx="479611" cy="479611"/>
          </a:xfrm>
          <a:prstGeom prst="rect">
            <a:avLst/>
          </a:prstGeom>
        </p:spPr>
      </p:pic>
      <p:pic>
        <p:nvPicPr>
          <p:cNvPr id="9" name="Graphic 8" descr="Bar chart">
            <a:extLst>
              <a:ext uri="{FF2B5EF4-FFF2-40B4-BE49-F238E27FC236}">
                <a16:creationId xmlns:a16="http://schemas.microsoft.com/office/drawing/2014/main" id="{AE043337-4F64-F368-B1DE-43236618B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94975" y="4103298"/>
            <a:ext cx="479611" cy="479611"/>
          </a:xfrm>
          <a:prstGeom prst="rect">
            <a:avLst/>
          </a:prstGeom>
        </p:spPr>
      </p:pic>
      <p:pic>
        <p:nvPicPr>
          <p:cNvPr id="11" name="Graphic 10" descr="Upward trend">
            <a:extLst>
              <a:ext uri="{FF2B5EF4-FFF2-40B4-BE49-F238E27FC236}">
                <a16:creationId xmlns:a16="http://schemas.microsoft.com/office/drawing/2014/main" id="{21B0240D-DECD-A780-5201-8B0BA50C55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07779" y="4103298"/>
            <a:ext cx="479611" cy="4796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091E91-F131-1EB9-94C5-7E285BFD57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262" y="5402435"/>
            <a:ext cx="479610" cy="4796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FF185C-6E4C-6021-4EA1-EBF306664A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59" y="5402435"/>
            <a:ext cx="479611" cy="4796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24D297-667D-E822-FE89-C6AFF8D958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29" y="4103299"/>
            <a:ext cx="479611" cy="4796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66B15E-0C65-BA3E-88B6-80BC4CC376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40" y="4103299"/>
            <a:ext cx="479610" cy="47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6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489EC1-078C-2EAC-0371-DFF62491BF7C}"/>
              </a:ext>
            </a:extLst>
          </p:cNvPr>
          <p:cNvSpPr txBox="1"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Bar Graph: Trends</a:t>
            </a:r>
          </a:p>
          <a:p>
            <a:endParaRPr lang="en-IN" dirty="0"/>
          </a:p>
          <a:p>
            <a:r>
              <a:rPr lang="en-IN" dirty="0"/>
              <a:t>Line Graph: Over a period of time, comparison, shifts, changes</a:t>
            </a:r>
          </a:p>
          <a:p>
            <a:endParaRPr lang="en-IN" dirty="0"/>
          </a:p>
          <a:p>
            <a:r>
              <a:rPr lang="en-IN" dirty="0"/>
              <a:t>Pie: Make up a hole (100%)</a:t>
            </a:r>
          </a:p>
        </p:txBody>
      </p:sp>
    </p:spTree>
    <p:extLst>
      <p:ext uri="{BB962C8B-B14F-4D97-AF65-F5344CB8AC3E}">
        <p14:creationId xmlns:p14="http://schemas.microsoft.com/office/powerpoint/2010/main" val="415918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76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Algerian</vt:lpstr>
      <vt:lpstr>Arial</vt:lpstr>
      <vt:lpstr>Arial Black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Ajay</dc:creator>
  <cp:lastModifiedBy>Rahul Ajay</cp:lastModifiedBy>
  <cp:revision>2</cp:revision>
  <dcterms:created xsi:type="dcterms:W3CDTF">2022-11-22T05:23:15Z</dcterms:created>
  <dcterms:modified xsi:type="dcterms:W3CDTF">2022-11-22T13:23:46Z</dcterms:modified>
</cp:coreProperties>
</file>