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9" r:id="rId19"/>
    <p:sldId id="268" r:id="rId20"/>
  </p:sldIdLst>
  <p:sldSz cx="18288000" cy="10287000"/>
  <p:notesSz cx="6858000" cy="9144000"/>
  <p:embeddedFontLst>
    <p:embeddedFont>
      <p:font typeface="Calibri" pitchFamily="34" charset="0"/>
      <p:regular r:id="rId22"/>
      <p:bold r:id="rId23"/>
      <p:italic r:id="rId24"/>
      <p:boldItalic r:id="rId25"/>
    </p:embeddedFont>
    <p:embeddedFont>
      <p:font typeface="Source Sans Pro"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FC2D61F-A503-4127-A33E-5B924C992E9B}">
  <a:tblStyle styleId="{5FC2D61F-A503-4127-A33E-5B924C992E9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696"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15638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89a503d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189a503d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189a503d4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2189a503d4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0" name="Google Shape;4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0" name="Google Shape;83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89a503d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189a503d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89a503d4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2189a503d4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www.stackoverflow.com/" TargetMode="External"/><Relationship Id="rId5" Type="http://schemas.openxmlformats.org/officeDocument/2006/relationships/hyperlink" Target="http://www.google.com/" TargetMode="External"/><Relationship Id="rId4" Type="http://schemas.openxmlformats.org/officeDocument/2006/relationships/hyperlink" Target="http://www.w3school.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379298" y="220824"/>
            <a:ext cx="17445111" cy="9573807"/>
            <a:chOff x="0" y="-38100"/>
            <a:chExt cx="4594567" cy="2521480"/>
          </a:xfrm>
        </p:grpSpPr>
        <p:sp>
          <p:nvSpPr>
            <p:cNvPr id="85" name="Google Shape;85;p13"/>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p:nvPr/>
          </p:nvSpPr>
          <p:spPr>
            <a:xfrm>
              <a:off x="38100" y="-38100"/>
              <a:ext cx="736500" cy="8127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87" name="Google Shape;87;p13"/>
          <p:cNvPicPr preferRelativeResize="0"/>
          <p:nvPr/>
        </p:nvPicPr>
        <p:blipFill rotWithShape="1">
          <a:blip r:embed="rId3">
            <a:alphaModFix/>
          </a:blip>
          <a:srcRect r="79605" b="62946"/>
          <a:stretch/>
        </p:blipFill>
        <p:spPr>
          <a:xfrm>
            <a:off x="2794350" y="3498300"/>
            <a:ext cx="5229000" cy="5343700"/>
          </a:xfrm>
          <a:prstGeom prst="rect">
            <a:avLst/>
          </a:prstGeom>
          <a:noFill/>
          <a:ln>
            <a:noFill/>
          </a:ln>
        </p:spPr>
      </p:pic>
      <p:cxnSp>
        <p:nvCxnSpPr>
          <p:cNvPr id="88" name="Google Shape;88;p13"/>
          <p:cNvCxnSpPr/>
          <p:nvPr/>
        </p:nvCxnSpPr>
        <p:spPr>
          <a:xfrm rot="-3816260">
            <a:off x="1431601" y="8320405"/>
            <a:ext cx="544574" cy="0"/>
          </a:xfrm>
          <a:prstGeom prst="straightConnector1">
            <a:avLst/>
          </a:prstGeom>
          <a:noFill/>
          <a:ln w="104775" cap="rnd" cmpd="sng">
            <a:solidFill>
              <a:srgbClr val="7DB898"/>
            </a:solidFill>
            <a:prstDash val="solid"/>
            <a:round/>
            <a:headEnd type="none" w="sm" len="sm"/>
            <a:tailEnd type="none" w="sm" len="sm"/>
          </a:ln>
        </p:spPr>
      </p:cxnSp>
      <p:cxnSp>
        <p:nvCxnSpPr>
          <p:cNvPr id="89" name="Google Shape;89;p13"/>
          <p:cNvCxnSpPr/>
          <p:nvPr/>
        </p:nvCxnSpPr>
        <p:spPr>
          <a:xfrm rot="-3816260">
            <a:off x="1588248" y="8973959"/>
            <a:ext cx="544574" cy="0"/>
          </a:xfrm>
          <a:prstGeom prst="straightConnector1">
            <a:avLst/>
          </a:prstGeom>
          <a:noFill/>
          <a:ln w="104775" cap="rnd" cmpd="sng">
            <a:solidFill>
              <a:srgbClr val="7DB898"/>
            </a:solidFill>
            <a:prstDash val="solid"/>
            <a:round/>
            <a:headEnd type="none" w="sm" len="sm"/>
            <a:tailEnd type="none" w="sm" len="sm"/>
          </a:ln>
        </p:spPr>
      </p:cxnSp>
      <p:cxnSp>
        <p:nvCxnSpPr>
          <p:cNvPr id="90" name="Google Shape;90;p13"/>
          <p:cNvCxnSpPr/>
          <p:nvPr/>
        </p:nvCxnSpPr>
        <p:spPr>
          <a:xfrm rot="-3816260">
            <a:off x="2214944" y="8338071"/>
            <a:ext cx="544574" cy="0"/>
          </a:xfrm>
          <a:prstGeom prst="straightConnector1">
            <a:avLst/>
          </a:prstGeom>
          <a:noFill/>
          <a:ln w="104775" cap="rnd" cmpd="sng">
            <a:solidFill>
              <a:srgbClr val="7DB898"/>
            </a:solidFill>
            <a:prstDash val="solid"/>
            <a:round/>
            <a:headEnd type="none" w="sm" len="sm"/>
            <a:tailEnd type="none" w="sm" len="sm"/>
          </a:ln>
        </p:spPr>
      </p:cxnSp>
      <p:cxnSp>
        <p:nvCxnSpPr>
          <p:cNvPr id="91" name="Google Shape;91;p13"/>
          <p:cNvCxnSpPr/>
          <p:nvPr/>
        </p:nvCxnSpPr>
        <p:spPr>
          <a:xfrm rot="-3816260">
            <a:off x="2052183" y="9346948"/>
            <a:ext cx="544574" cy="0"/>
          </a:xfrm>
          <a:prstGeom prst="straightConnector1">
            <a:avLst/>
          </a:prstGeom>
          <a:noFill/>
          <a:ln w="104775" cap="rnd" cmpd="sng">
            <a:solidFill>
              <a:srgbClr val="7DB898"/>
            </a:solidFill>
            <a:prstDash val="solid"/>
            <a:round/>
            <a:headEnd type="none" w="sm" len="sm"/>
            <a:tailEnd type="none" w="sm" len="sm"/>
          </a:ln>
        </p:spPr>
      </p:cxnSp>
      <p:cxnSp>
        <p:nvCxnSpPr>
          <p:cNvPr id="92" name="Google Shape;92;p13"/>
          <p:cNvCxnSpPr/>
          <p:nvPr/>
        </p:nvCxnSpPr>
        <p:spPr>
          <a:xfrm rot="-3816260">
            <a:off x="2528238" y="8727383"/>
            <a:ext cx="544574" cy="0"/>
          </a:xfrm>
          <a:prstGeom prst="straightConnector1">
            <a:avLst/>
          </a:prstGeom>
          <a:noFill/>
          <a:ln w="104775" cap="rnd" cmpd="sng">
            <a:solidFill>
              <a:srgbClr val="7DB898"/>
            </a:solidFill>
            <a:prstDash val="solid"/>
            <a:round/>
            <a:headEnd type="none" w="sm" len="sm"/>
            <a:tailEnd type="none" w="sm" len="sm"/>
          </a:ln>
        </p:spPr>
      </p:cxnSp>
      <p:cxnSp>
        <p:nvCxnSpPr>
          <p:cNvPr id="93" name="Google Shape;93;p13"/>
          <p:cNvCxnSpPr/>
          <p:nvPr/>
        </p:nvCxnSpPr>
        <p:spPr>
          <a:xfrm rot="-3816260">
            <a:off x="2684886" y="9250596"/>
            <a:ext cx="544574" cy="0"/>
          </a:xfrm>
          <a:prstGeom prst="straightConnector1">
            <a:avLst/>
          </a:prstGeom>
          <a:noFill/>
          <a:ln w="104775" cap="rnd" cmpd="sng">
            <a:solidFill>
              <a:srgbClr val="7DB898"/>
            </a:solidFill>
            <a:prstDash val="solid"/>
            <a:round/>
            <a:headEnd type="none" w="sm" len="sm"/>
            <a:tailEnd type="none" w="sm" len="sm"/>
          </a:ln>
        </p:spPr>
      </p:cxnSp>
      <p:cxnSp>
        <p:nvCxnSpPr>
          <p:cNvPr id="94" name="Google Shape;94;p13"/>
          <p:cNvCxnSpPr/>
          <p:nvPr/>
        </p:nvCxnSpPr>
        <p:spPr>
          <a:xfrm rot="-3816260">
            <a:off x="3190745" y="8450746"/>
            <a:ext cx="544574" cy="0"/>
          </a:xfrm>
          <a:prstGeom prst="straightConnector1">
            <a:avLst/>
          </a:prstGeom>
          <a:noFill/>
          <a:ln w="104775" cap="rnd" cmpd="sng">
            <a:solidFill>
              <a:srgbClr val="7DB898"/>
            </a:solidFill>
            <a:prstDash val="solid"/>
            <a:round/>
            <a:headEnd type="none" w="sm" len="sm"/>
            <a:tailEnd type="none" w="sm" len="sm"/>
          </a:ln>
        </p:spPr>
      </p:cxnSp>
      <p:cxnSp>
        <p:nvCxnSpPr>
          <p:cNvPr id="95" name="Google Shape;95;p13"/>
          <p:cNvCxnSpPr/>
          <p:nvPr/>
        </p:nvCxnSpPr>
        <p:spPr>
          <a:xfrm rot="-3816260">
            <a:off x="2058297" y="7797192"/>
            <a:ext cx="544574" cy="0"/>
          </a:xfrm>
          <a:prstGeom prst="straightConnector1">
            <a:avLst/>
          </a:prstGeom>
          <a:noFill/>
          <a:ln w="104775" cap="rnd" cmpd="sng">
            <a:solidFill>
              <a:srgbClr val="7DB898"/>
            </a:solidFill>
            <a:prstDash val="solid"/>
            <a:round/>
            <a:headEnd type="none" w="sm" len="sm"/>
            <a:tailEnd type="none" w="sm" len="sm"/>
          </a:ln>
        </p:spPr>
      </p:cxnSp>
      <p:cxnSp>
        <p:nvCxnSpPr>
          <p:cNvPr id="96" name="Google Shape;96;p13"/>
          <p:cNvCxnSpPr/>
          <p:nvPr/>
        </p:nvCxnSpPr>
        <p:spPr>
          <a:xfrm rot="-3816260">
            <a:off x="2998180" y="7830919"/>
            <a:ext cx="544574" cy="0"/>
          </a:xfrm>
          <a:prstGeom prst="straightConnector1">
            <a:avLst/>
          </a:prstGeom>
          <a:noFill/>
          <a:ln w="104775" cap="rnd" cmpd="sng">
            <a:solidFill>
              <a:srgbClr val="7DB898"/>
            </a:solidFill>
            <a:prstDash val="solid"/>
            <a:round/>
            <a:headEnd type="none" w="sm" len="sm"/>
            <a:tailEnd type="none" w="sm" len="sm"/>
          </a:ln>
        </p:spPr>
      </p:cxnSp>
      <p:cxnSp>
        <p:nvCxnSpPr>
          <p:cNvPr id="97" name="Google Shape;97;p13"/>
          <p:cNvCxnSpPr/>
          <p:nvPr/>
        </p:nvCxnSpPr>
        <p:spPr>
          <a:xfrm rot="-3816260">
            <a:off x="3347392" y="9085342"/>
            <a:ext cx="544574" cy="0"/>
          </a:xfrm>
          <a:prstGeom prst="straightConnector1">
            <a:avLst/>
          </a:prstGeom>
          <a:noFill/>
          <a:ln w="104775" cap="rnd" cmpd="sng">
            <a:solidFill>
              <a:srgbClr val="7DB898"/>
            </a:solidFill>
            <a:prstDash val="solid"/>
            <a:round/>
            <a:headEnd type="none" w="sm" len="sm"/>
            <a:tailEnd type="none" w="sm" len="sm"/>
          </a:ln>
        </p:spPr>
      </p:cxnSp>
      <p:pic>
        <p:nvPicPr>
          <p:cNvPr id="98" name="Google Shape;98;p13"/>
          <p:cNvPicPr preferRelativeResize="0"/>
          <p:nvPr/>
        </p:nvPicPr>
        <p:blipFill rotWithShape="1">
          <a:blip r:embed="rId4">
            <a:alphaModFix/>
          </a:blip>
          <a:srcRect/>
          <a:stretch/>
        </p:blipFill>
        <p:spPr>
          <a:xfrm flipH="1">
            <a:off x="12315014" y="5429250"/>
            <a:ext cx="3453336" cy="1481795"/>
          </a:xfrm>
          <a:prstGeom prst="rect">
            <a:avLst/>
          </a:prstGeom>
          <a:noFill/>
          <a:ln>
            <a:noFill/>
          </a:ln>
        </p:spPr>
      </p:pic>
      <p:grpSp>
        <p:nvGrpSpPr>
          <p:cNvPr id="99" name="Google Shape;99;p13"/>
          <p:cNvGrpSpPr/>
          <p:nvPr/>
        </p:nvGrpSpPr>
        <p:grpSpPr>
          <a:xfrm>
            <a:off x="1703884" y="1115855"/>
            <a:ext cx="15613445" cy="2672973"/>
            <a:chOff x="0" y="-9525"/>
            <a:chExt cx="21110400" cy="875068"/>
          </a:xfrm>
        </p:grpSpPr>
        <p:sp>
          <p:nvSpPr>
            <p:cNvPr id="100" name="Google Shape;100;p13"/>
            <p:cNvSpPr txBox="1"/>
            <p:nvPr/>
          </p:nvSpPr>
          <p:spPr>
            <a:xfrm>
              <a:off x="0" y="472016"/>
              <a:ext cx="21110400" cy="393527"/>
            </a:xfrm>
            <a:prstGeom prst="rect">
              <a:avLst/>
            </a:prstGeom>
            <a:noFill/>
            <a:ln>
              <a:noFill/>
            </a:ln>
          </p:spPr>
          <p:txBody>
            <a:bodyPr spcFirstLastPara="1" wrap="square" lIns="0" tIns="0" rIns="0" bIns="0" anchor="t" anchorCtr="0">
              <a:spAutoFit/>
            </a:bodyPr>
            <a:lstStyle/>
            <a:p>
              <a:pPr marL="0" marR="0" lvl="0" indent="0" algn="ctr" rtl="0">
                <a:lnSpc>
                  <a:spcPct val="136997"/>
                </a:lnSpc>
                <a:spcBef>
                  <a:spcPts val="0"/>
                </a:spcBef>
                <a:spcAft>
                  <a:spcPts val="0"/>
                </a:spcAft>
                <a:buNone/>
              </a:pPr>
              <a:endParaRPr/>
            </a:p>
          </p:txBody>
        </p:sp>
        <p:sp>
          <p:nvSpPr>
            <p:cNvPr id="101" name="Google Shape;101;p13"/>
            <p:cNvSpPr txBox="1"/>
            <p:nvPr/>
          </p:nvSpPr>
          <p:spPr>
            <a:xfrm>
              <a:off x="2312736" y="-9525"/>
              <a:ext cx="16484700" cy="835878"/>
            </a:xfrm>
            <a:prstGeom prst="rect">
              <a:avLst/>
            </a:prstGeom>
            <a:noFill/>
            <a:ln>
              <a:noFill/>
            </a:ln>
          </p:spPr>
          <p:txBody>
            <a:bodyPr spcFirstLastPara="1" wrap="square" lIns="0" tIns="0" rIns="0" bIns="0" anchor="t" anchorCtr="0">
              <a:spAutoFit/>
            </a:bodyPr>
            <a:lstStyle/>
            <a:p>
              <a:pPr lvl="0" algn="ctr">
                <a:lnSpc>
                  <a:spcPct val="122000"/>
                </a:lnSpc>
              </a:pPr>
              <a:r>
                <a:rPr lang="en-US" sz="4800" b="1" dirty="0" smtClean="0">
                  <a:solidFill>
                    <a:srgbClr val="3A7D4D"/>
                  </a:solidFill>
                  <a:latin typeface="Times New Roman" pitchFamily="18" charset="0"/>
                  <a:cs typeface="Times New Roman" pitchFamily="18" charset="0"/>
                  <a:sym typeface="Source Sans Pro"/>
                </a:rPr>
                <a:t>WELCOME TO </a:t>
              </a:r>
            </a:p>
            <a:p>
              <a:pPr lvl="0" algn="ctr">
                <a:lnSpc>
                  <a:spcPct val="122000"/>
                </a:lnSpc>
              </a:pPr>
              <a:r>
                <a:rPr lang="en-US" sz="8800" b="1" dirty="0" smtClean="0">
                  <a:solidFill>
                    <a:srgbClr val="3A7D4D"/>
                  </a:solidFill>
                  <a:latin typeface="Times New Roman" pitchFamily="18" charset="0"/>
                  <a:cs typeface="Times New Roman" pitchFamily="18" charset="0"/>
                  <a:sym typeface="Source Sans Pro"/>
                </a:rPr>
                <a:t>MY PRESENTION</a:t>
              </a:r>
              <a:endParaRPr sz="8800" dirty="0">
                <a:latin typeface="Times New Roman" pitchFamily="18" charset="0"/>
                <a:cs typeface="Times New Roman" pitchFamily="18" charset="0"/>
              </a:endParaRPr>
            </a:p>
          </p:txBody>
        </p:sp>
      </p:grpSp>
      <p:grpSp>
        <p:nvGrpSpPr>
          <p:cNvPr id="102" name="Google Shape;102;p13"/>
          <p:cNvGrpSpPr/>
          <p:nvPr/>
        </p:nvGrpSpPr>
        <p:grpSpPr>
          <a:xfrm>
            <a:off x="835451" y="2033702"/>
            <a:ext cx="643050" cy="6219592"/>
            <a:chOff x="1921" y="0"/>
            <a:chExt cx="857400" cy="8292790"/>
          </a:xfrm>
        </p:grpSpPr>
        <p:grpSp>
          <p:nvGrpSpPr>
            <p:cNvPr id="103" name="Google Shape;103;p13"/>
            <p:cNvGrpSpPr/>
            <p:nvPr/>
          </p:nvGrpSpPr>
          <p:grpSpPr>
            <a:xfrm>
              <a:off x="1921" y="0"/>
              <a:ext cx="857400" cy="861243"/>
              <a:chOff x="1813" y="0"/>
              <a:chExt cx="809173" cy="812800"/>
            </a:xfrm>
          </p:grpSpPr>
          <p:sp>
            <p:nvSpPr>
              <p:cNvPr id="104" name="Google Shape;104;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 name="Google Shape;106;p13"/>
            <p:cNvGrpSpPr/>
            <p:nvPr/>
          </p:nvGrpSpPr>
          <p:grpSpPr>
            <a:xfrm>
              <a:off x="1921" y="4954365"/>
              <a:ext cx="857400" cy="861243"/>
              <a:chOff x="1813" y="0"/>
              <a:chExt cx="809173" cy="812800"/>
            </a:xfrm>
          </p:grpSpPr>
          <p:sp>
            <p:nvSpPr>
              <p:cNvPr id="107" name="Google Shape;107;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 name="Google Shape;109;p13"/>
            <p:cNvGrpSpPr/>
            <p:nvPr/>
          </p:nvGrpSpPr>
          <p:grpSpPr>
            <a:xfrm>
              <a:off x="1921" y="2477182"/>
              <a:ext cx="857400" cy="861243"/>
              <a:chOff x="1813" y="0"/>
              <a:chExt cx="809173" cy="812800"/>
            </a:xfrm>
          </p:grpSpPr>
          <p:sp>
            <p:nvSpPr>
              <p:cNvPr id="110" name="Google Shape;110;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2" name="Google Shape;112;p13"/>
            <p:cNvGrpSpPr/>
            <p:nvPr/>
          </p:nvGrpSpPr>
          <p:grpSpPr>
            <a:xfrm>
              <a:off x="1921" y="7431547"/>
              <a:ext cx="857400" cy="861243"/>
              <a:chOff x="1813" y="0"/>
              <a:chExt cx="809173" cy="812800"/>
            </a:xfrm>
          </p:grpSpPr>
          <p:sp>
            <p:nvSpPr>
              <p:cNvPr id="113" name="Google Shape;11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15" name="Google Shape;115;p13"/>
          <p:cNvPicPr preferRelativeResize="0"/>
          <p:nvPr/>
        </p:nvPicPr>
        <p:blipFill rotWithShape="1">
          <a:blip r:embed="rId3">
            <a:alphaModFix/>
          </a:blip>
          <a:srcRect l="22831" r="34074" b="51259"/>
          <a:stretch/>
        </p:blipFill>
        <p:spPr>
          <a:xfrm>
            <a:off x="3313582" y="4031672"/>
            <a:ext cx="10831909" cy="5723271"/>
          </a:xfrm>
          <a:prstGeom prst="rect">
            <a:avLst/>
          </a:prstGeom>
          <a:noFill/>
          <a:ln>
            <a:noFill/>
          </a:ln>
        </p:spPr>
      </p:pic>
      <p:pic>
        <p:nvPicPr>
          <p:cNvPr id="116" name="Google Shape;116;p13"/>
          <p:cNvPicPr preferRelativeResize="0"/>
          <p:nvPr/>
        </p:nvPicPr>
        <p:blipFill rotWithShape="1">
          <a:blip r:embed="rId3">
            <a:alphaModFix/>
          </a:blip>
          <a:srcRect l="64510" t="55315" r="1013" b="3074"/>
          <a:stretch/>
        </p:blipFill>
        <p:spPr>
          <a:xfrm>
            <a:off x="8997776" y="3171561"/>
            <a:ext cx="8839200" cy="600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358"/>
        <p:cNvGrpSpPr/>
        <p:nvPr/>
      </p:nvGrpSpPr>
      <p:grpSpPr>
        <a:xfrm>
          <a:off x="0" y="0"/>
          <a:ext cx="0" cy="0"/>
          <a:chOff x="0" y="0"/>
          <a:chExt cx="0" cy="0"/>
        </a:xfrm>
      </p:grpSpPr>
      <p:grpSp>
        <p:nvGrpSpPr>
          <p:cNvPr id="360" name="Google Shape;360;p22"/>
          <p:cNvGrpSpPr/>
          <p:nvPr/>
        </p:nvGrpSpPr>
        <p:grpSpPr>
          <a:xfrm>
            <a:off x="421501" y="284297"/>
            <a:ext cx="17444997" cy="9573744"/>
            <a:chOff x="0" y="-38100"/>
            <a:chExt cx="4594567" cy="2521480"/>
          </a:xfrm>
        </p:grpSpPr>
        <p:sp>
          <p:nvSpPr>
            <p:cNvPr id="361" name="Google Shape;361;p22"/>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txBox="1"/>
            <p:nvPr/>
          </p:nvSpPr>
          <p:spPr>
            <a:xfrm>
              <a:off x="38100" y="-38100"/>
              <a:ext cx="736500" cy="8127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79" name="Google Shape;379;p22"/>
          <p:cNvPicPr preferRelativeResize="0"/>
          <p:nvPr/>
        </p:nvPicPr>
        <p:blipFill rotWithShape="1">
          <a:blip r:embed="rId3">
            <a:alphaModFix/>
          </a:blip>
          <a:srcRect/>
          <a:stretch/>
        </p:blipFill>
        <p:spPr>
          <a:xfrm>
            <a:off x="1028700" y="2307040"/>
            <a:ext cx="4551469" cy="4476991"/>
          </a:xfrm>
          <a:prstGeom prst="rect">
            <a:avLst/>
          </a:prstGeom>
          <a:noFill/>
          <a:ln>
            <a:noFill/>
          </a:ln>
        </p:spPr>
      </p:pic>
      <p:grpSp>
        <p:nvGrpSpPr>
          <p:cNvPr id="380" name="Google Shape;380;p22"/>
          <p:cNvGrpSpPr/>
          <p:nvPr/>
        </p:nvGrpSpPr>
        <p:grpSpPr>
          <a:xfrm>
            <a:off x="8841435" y="2877023"/>
            <a:ext cx="7271401" cy="3876410"/>
            <a:chOff x="0" y="-9525"/>
            <a:chExt cx="7287900" cy="4526742"/>
          </a:xfrm>
        </p:grpSpPr>
        <p:sp>
          <p:nvSpPr>
            <p:cNvPr id="381" name="Google Shape;381;p22"/>
            <p:cNvSpPr txBox="1"/>
            <p:nvPr/>
          </p:nvSpPr>
          <p:spPr>
            <a:xfrm>
              <a:off x="79028" y="1373717"/>
              <a:ext cx="7129800" cy="3143500"/>
            </a:xfrm>
            <a:prstGeom prst="rect">
              <a:avLst/>
            </a:prstGeom>
            <a:noFill/>
            <a:ln>
              <a:noFill/>
            </a:ln>
          </p:spPr>
          <p:txBody>
            <a:bodyPr spcFirstLastPara="1" wrap="square" lIns="0" tIns="0" rIns="0" bIns="0" anchor="t" anchorCtr="0">
              <a:spAutoFit/>
            </a:bodyPr>
            <a:lstStyle/>
            <a:p>
              <a:pPr marL="0" marR="0" lvl="1" indent="0" algn="ctr" rtl="0">
                <a:lnSpc>
                  <a:spcPct val="147000"/>
                </a:lnSpc>
                <a:spcBef>
                  <a:spcPts val="0"/>
                </a:spcBef>
                <a:spcAft>
                  <a:spcPts val="0"/>
                </a:spcAft>
                <a:buNone/>
              </a:pPr>
              <a:endParaRPr lang="en-US" sz="2300" b="1" dirty="0" smtClean="0">
                <a:solidFill>
                  <a:srgbClr val="3A7D4D"/>
                </a:solidFill>
                <a:latin typeface="Source Sans Pro"/>
                <a:sym typeface="Source Sans Pro"/>
              </a:endParaRPr>
            </a:p>
            <a:p>
              <a:pPr marL="0" marR="0" lvl="1" indent="0" rtl="0">
                <a:lnSpc>
                  <a:spcPct val="147000"/>
                </a:lnSpc>
                <a:spcBef>
                  <a:spcPts val="0"/>
                </a:spcBef>
                <a:spcAft>
                  <a:spcPts val="0"/>
                </a:spcAft>
                <a:buFont typeface="Arial" pitchFamily="34" charset="0"/>
                <a:buChar char="•"/>
              </a:pPr>
              <a:r>
                <a:rPr lang="en-US" sz="2400" b="1" dirty="0" smtClean="0">
                  <a:solidFill>
                    <a:srgbClr val="3A7D4D"/>
                  </a:solidFill>
                  <a:latin typeface="Source Sans Pro"/>
                  <a:sym typeface="Source Sans Pro"/>
                </a:rPr>
                <a:t>Recording Information of the User.</a:t>
              </a:r>
            </a:p>
            <a:p>
              <a:pPr marL="0" marR="0" lvl="1" indent="0" algn="just" rtl="0">
                <a:lnSpc>
                  <a:spcPct val="147000"/>
                </a:lnSpc>
                <a:spcBef>
                  <a:spcPts val="0"/>
                </a:spcBef>
                <a:spcAft>
                  <a:spcPts val="0"/>
                </a:spcAft>
                <a:buFont typeface="Arial" pitchFamily="34" charset="0"/>
                <a:buChar char="•"/>
              </a:pPr>
              <a:r>
                <a:rPr lang="en-US" sz="2400" b="1" dirty="0" smtClean="0">
                  <a:solidFill>
                    <a:srgbClr val="3A7D4D"/>
                  </a:solidFill>
                  <a:latin typeface="Times New Roman" pitchFamily="18" charset="0"/>
                  <a:cs typeface="Times New Roman" pitchFamily="18" charset="0"/>
                  <a:sym typeface="Source Sans Pro"/>
                </a:rPr>
                <a:t>Checking</a:t>
              </a:r>
              <a:r>
                <a:rPr lang="en-US" sz="2400" b="1" dirty="0" smtClean="0">
                  <a:solidFill>
                    <a:srgbClr val="3A7D4D"/>
                  </a:solidFill>
                  <a:latin typeface="Source Sans Pro"/>
                  <a:sym typeface="Source Sans Pro"/>
                </a:rPr>
                <a:t> information filled by voter.</a:t>
              </a:r>
            </a:p>
            <a:p>
              <a:pPr marL="0" marR="0" lvl="1" indent="0" rtl="0">
                <a:lnSpc>
                  <a:spcPct val="147000"/>
                </a:lnSpc>
                <a:spcBef>
                  <a:spcPts val="0"/>
                </a:spcBef>
                <a:spcAft>
                  <a:spcPts val="0"/>
                </a:spcAft>
                <a:buFont typeface="Arial" pitchFamily="34" charset="0"/>
                <a:buChar char="•"/>
              </a:pPr>
              <a:r>
                <a:rPr lang="en-US" sz="2400" b="1" dirty="0" smtClean="0">
                  <a:solidFill>
                    <a:srgbClr val="3A7D4D"/>
                  </a:solidFill>
                  <a:latin typeface="Source Sans Pro"/>
                  <a:sym typeface="Source Sans Pro"/>
                </a:rPr>
                <a:t>Discard the false information</a:t>
              </a:r>
            </a:p>
            <a:p>
              <a:pPr marL="0" marR="0" lvl="1" indent="0" rtl="0">
                <a:lnSpc>
                  <a:spcPct val="147000"/>
                </a:lnSpc>
                <a:spcBef>
                  <a:spcPts val="0"/>
                </a:spcBef>
                <a:spcAft>
                  <a:spcPts val="0"/>
                </a:spcAft>
                <a:buFont typeface="Arial" pitchFamily="34" charset="0"/>
                <a:buChar char="•"/>
              </a:pPr>
              <a:r>
                <a:rPr lang="en-US" sz="2400" b="1" dirty="0" smtClean="0">
                  <a:solidFill>
                    <a:srgbClr val="3A7D4D"/>
                  </a:solidFill>
                  <a:latin typeface="Source Sans Pro"/>
                  <a:sym typeface="Source Sans Pro"/>
                </a:rPr>
                <a:t>Each information send to the database</a:t>
              </a:r>
              <a:endParaRPr sz="2400" dirty="0"/>
            </a:p>
          </p:txBody>
        </p:sp>
        <p:sp>
          <p:nvSpPr>
            <p:cNvPr id="382" name="Google Shape;382;p22"/>
            <p:cNvSpPr txBox="1"/>
            <p:nvPr/>
          </p:nvSpPr>
          <p:spPr>
            <a:xfrm>
              <a:off x="0" y="-9525"/>
              <a:ext cx="7287900" cy="1403201"/>
            </a:xfrm>
            <a:prstGeom prst="rect">
              <a:avLst/>
            </a:prstGeom>
            <a:noFill/>
            <a:ln>
              <a:noFill/>
            </a:ln>
          </p:spPr>
          <p:txBody>
            <a:bodyPr spcFirstLastPara="1" wrap="square" lIns="0" tIns="0" rIns="0" bIns="0" anchor="t" anchorCtr="0">
              <a:spAutoFit/>
            </a:bodyPr>
            <a:lstStyle/>
            <a:p>
              <a:pPr lvl="0" algn="just">
                <a:lnSpc>
                  <a:spcPct val="122003"/>
                </a:lnSpc>
              </a:pPr>
              <a:r>
                <a:rPr lang="en-IN" sz="3200" b="1" dirty="0" smtClean="0">
                  <a:solidFill>
                    <a:schemeClr val="accent3">
                      <a:lumMod val="75000"/>
                    </a:schemeClr>
                  </a:solidFill>
                  <a:latin typeface="Times New Roman" pitchFamily="18" charset="0"/>
                  <a:cs typeface="Times New Roman" pitchFamily="18" charset="0"/>
                </a:rPr>
                <a:t>Various Operational Works That are Done In The System Are</a:t>
              </a:r>
              <a:endParaRPr sz="3200" b="1" dirty="0">
                <a:solidFill>
                  <a:schemeClr val="accent3">
                    <a:lumMod val="75000"/>
                  </a:schemeClr>
                </a:solidFill>
                <a:latin typeface="Times New Roman" pitchFamily="18" charset="0"/>
                <a:cs typeface="Times New Roman"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390"/>
        <p:cNvGrpSpPr/>
        <p:nvPr/>
      </p:nvGrpSpPr>
      <p:grpSpPr>
        <a:xfrm>
          <a:off x="0" y="0"/>
          <a:ext cx="0" cy="0"/>
          <a:chOff x="0" y="0"/>
          <a:chExt cx="0" cy="0"/>
        </a:xfrm>
      </p:grpSpPr>
      <p:grpSp>
        <p:nvGrpSpPr>
          <p:cNvPr id="391" name="Google Shape;391;p23"/>
          <p:cNvGrpSpPr/>
          <p:nvPr/>
        </p:nvGrpSpPr>
        <p:grpSpPr>
          <a:xfrm>
            <a:off x="421501" y="284297"/>
            <a:ext cx="17444998" cy="9573746"/>
            <a:chOff x="0" y="-38100"/>
            <a:chExt cx="4594567" cy="2521480"/>
          </a:xfrm>
        </p:grpSpPr>
        <p:sp>
          <p:nvSpPr>
            <p:cNvPr id="392" name="Google Shape;392;p23"/>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5" name="Google Shape;395;p23"/>
          <p:cNvSpPr txBox="1"/>
          <p:nvPr/>
        </p:nvSpPr>
        <p:spPr>
          <a:xfrm>
            <a:off x="1028700" y="1162839"/>
            <a:ext cx="16230600" cy="7668831"/>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ea typeface="Sriracha"/>
                <a:cs typeface="Times New Roman" pitchFamily="18" charset="0"/>
                <a:sym typeface="Sriracha"/>
              </a:rPr>
              <a:t>Module For </a:t>
            </a:r>
            <a:r>
              <a:rPr lang="en-US" sz="6199" b="1" dirty="0" smtClean="0">
                <a:solidFill>
                  <a:srgbClr val="3A7D4D"/>
                </a:solidFill>
                <a:latin typeface="Times New Roman" pitchFamily="18" charset="0"/>
                <a:ea typeface="Sriracha"/>
                <a:cs typeface="Times New Roman" pitchFamily="18" charset="0"/>
                <a:sym typeface="Sriracha"/>
              </a:rPr>
              <a:t>Weather </a:t>
            </a:r>
            <a:r>
              <a:rPr lang="en-US" sz="6199" b="1" dirty="0" smtClean="0">
                <a:solidFill>
                  <a:srgbClr val="3A7D4D"/>
                </a:solidFill>
                <a:latin typeface="Times New Roman" pitchFamily="18" charset="0"/>
                <a:ea typeface="Sriracha"/>
                <a:cs typeface="Times New Roman" pitchFamily="18" charset="0"/>
                <a:sym typeface="Sriracha"/>
              </a:rPr>
              <a:t>Web</a:t>
            </a:r>
          </a:p>
          <a:p>
            <a:pPr marL="0" marR="0" lvl="0" indent="0" rtl="0">
              <a:lnSpc>
                <a:spcPct val="150000"/>
              </a:lnSpc>
              <a:spcBef>
                <a:spcPts val="0"/>
              </a:spcBef>
              <a:spcAft>
                <a:spcPts val="0"/>
              </a:spcAft>
              <a:buFont typeface="Arial" pitchFamily="34" charset="0"/>
              <a:buChar char="•"/>
            </a:pPr>
            <a:endParaRPr lang="en-US" sz="2800" b="1" i="0" u="none" strike="noStrike" cap="none" dirty="0" smtClean="0">
              <a:solidFill>
                <a:srgbClr val="3A7D4D"/>
              </a:solidFill>
              <a:latin typeface="Sriracha"/>
              <a:ea typeface="Sriracha"/>
              <a:cs typeface="Sriracha"/>
              <a:sym typeface="Sriracha"/>
            </a:endParaRPr>
          </a:p>
          <a:p>
            <a:pPr marL="0" marR="0" lvl="0" indent="0" rtl="0">
              <a:lnSpc>
                <a:spcPct val="150000"/>
              </a:lnSpc>
              <a:spcBef>
                <a:spcPts val="0"/>
              </a:spcBef>
              <a:spcAft>
                <a:spcPts val="0"/>
              </a:spcAft>
              <a:buFont typeface="Arial" pitchFamily="34" charset="0"/>
              <a:buChar char="•"/>
            </a:pPr>
            <a:endParaRPr lang="en-US" sz="3200" b="1" dirty="0" smtClean="0">
              <a:solidFill>
                <a:srgbClr val="3A7D4D"/>
              </a:solidFill>
              <a:latin typeface="Sriracha"/>
              <a:ea typeface="Sriracha"/>
              <a:cs typeface="Sriracha"/>
              <a:sym typeface="Sriracha"/>
            </a:endParaRPr>
          </a:p>
          <a:p>
            <a:pPr marL="0" marR="0" lvl="0" indent="0" algn="just" rtl="0">
              <a:lnSpc>
                <a:spcPct val="150000"/>
              </a:lnSpc>
              <a:spcBef>
                <a:spcPts val="0"/>
              </a:spcBef>
              <a:spcAft>
                <a:spcPts val="0"/>
              </a:spcAft>
              <a:buFont typeface="Arial" pitchFamily="34" charset="0"/>
              <a:buChar char="•"/>
            </a:pPr>
            <a:r>
              <a:rPr lang="en-US" sz="3200" b="1" i="0" u="none" strike="noStrike" cap="none" dirty="0" smtClean="0">
                <a:solidFill>
                  <a:srgbClr val="3A7D4D"/>
                </a:solidFill>
                <a:latin typeface="Times New Roman" pitchFamily="18" charset="0"/>
                <a:ea typeface="Sriracha"/>
                <a:cs typeface="Times New Roman" pitchFamily="18" charset="0"/>
                <a:sym typeface="Sriracha"/>
              </a:rPr>
              <a:t> Login/sign up </a:t>
            </a:r>
          </a:p>
          <a:p>
            <a:pPr marL="0" marR="0" lvl="0" indent="0" algn="just" rtl="0">
              <a:lnSpc>
                <a:spcPct val="150000"/>
              </a:lnSpc>
              <a:spcBef>
                <a:spcPts val="0"/>
              </a:spcBef>
              <a:spcAft>
                <a:spcPts val="0"/>
              </a:spcAft>
              <a:buFont typeface="Arial" pitchFamily="34" charset="0"/>
              <a:buChar char="•"/>
            </a:pPr>
            <a:r>
              <a:rPr lang="en-US" sz="3200" b="1" dirty="0" smtClean="0">
                <a:solidFill>
                  <a:srgbClr val="3A7D4D"/>
                </a:solidFill>
                <a:latin typeface="Times New Roman" pitchFamily="18" charset="0"/>
                <a:ea typeface="Sriracha"/>
                <a:cs typeface="Times New Roman" pitchFamily="18" charset="0"/>
                <a:sym typeface="Sriracha"/>
              </a:rPr>
              <a:t>Search State</a:t>
            </a:r>
          </a:p>
          <a:p>
            <a:pPr marL="0" marR="0" lvl="0" indent="0" algn="just" rtl="0">
              <a:lnSpc>
                <a:spcPct val="150000"/>
              </a:lnSpc>
              <a:spcBef>
                <a:spcPts val="0"/>
              </a:spcBef>
              <a:spcAft>
                <a:spcPts val="0"/>
              </a:spcAft>
              <a:buFont typeface="Arial" pitchFamily="34" charset="0"/>
              <a:buChar char="•"/>
            </a:pPr>
            <a:r>
              <a:rPr lang="en-US" sz="3200" b="1" i="0" u="none" strike="noStrike" cap="none" dirty="0" smtClean="0">
                <a:solidFill>
                  <a:srgbClr val="3A7D4D"/>
                </a:solidFill>
                <a:latin typeface="Times New Roman" pitchFamily="18" charset="0"/>
                <a:ea typeface="Sriracha"/>
                <a:cs typeface="Times New Roman" pitchFamily="18" charset="0"/>
                <a:sym typeface="Sriracha"/>
              </a:rPr>
              <a:t>Search City</a:t>
            </a:r>
          </a:p>
          <a:p>
            <a:pPr marL="0" marR="0" lvl="0" indent="0" algn="just" rtl="0">
              <a:lnSpc>
                <a:spcPct val="150000"/>
              </a:lnSpc>
              <a:spcBef>
                <a:spcPts val="0"/>
              </a:spcBef>
              <a:spcAft>
                <a:spcPts val="0"/>
              </a:spcAft>
              <a:buFont typeface="Arial" pitchFamily="34" charset="0"/>
              <a:buChar char="•"/>
            </a:pPr>
            <a:r>
              <a:rPr lang="en-US" sz="3200" b="1" dirty="0" smtClean="0">
                <a:solidFill>
                  <a:srgbClr val="3A7D4D"/>
                </a:solidFill>
                <a:latin typeface="Times New Roman" pitchFamily="18" charset="0"/>
                <a:ea typeface="Sriracha"/>
                <a:cs typeface="Times New Roman" pitchFamily="18" charset="0"/>
                <a:sym typeface="Sriracha"/>
              </a:rPr>
              <a:t>Add Location</a:t>
            </a:r>
          </a:p>
          <a:p>
            <a:pPr marL="0" marR="0" lvl="0" indent="0" algn="just" rtl="0">
              <a:lnSpc>
                <a:spcPct val="150000"/>
              </a:lnSpc>
              <a:spcBef>
                <a:spcPts val="0"/>
              </a:spcBef>
              <a:spcAft>
                <a:spcPts val="0"/>
              </a:spcAft>
              <a:buFont typeface="Arial" pitchFamily="34" charset="0"/>
              <a:buChar char="•"/>
            </a:pPr>
            <a:r>
              <a:rPr lang="en-US" sz="3200" b="1" dirty="0" smtClean="0">
                <a:solidFill>
                  <a:srgbClr val="3A7D4D"/>
                </a:solidFill>
                <a:latin typeface="Times New Roman" pitchFamily="18" charset="0"/>
                <a:ea typeface="Sriracha"/>
                <a:cs typeface="Times New Roman" pitchFamily="18" charset="0"/>
                <a:sym typeface="Sriracha"/>
              </a:rPr>
              <a:t>Search Weather</a:t>
            </a:r>
            <a:endParaRPr lang="en-US" sz="3200" b="1" i="0" u="none" strike="noStrike" cap="none" dirty="0" smtClean="0">
              <a:solidFill>
                <a:srgbClr val="3A7D4D"/>
              </a:solidFill>
              <a:latin typeface="Times New Roman" pitchFamily="18" charset="0"/>
              <a:ea typeface="Sriracha"/>
              <a:cs typeface="Times New Roman" pitchFamily="18" charset="0"/>
              <a:sym typeface="Sriracha"/>
            </a:endParaRPr>
          </a:p>
          <a:p>
            <a:pPr marL="0" marR="0" lvl="0" indent="0" algn="ctr" rtl="0">
              <a:lnSpc>
                <a:spcPct val="122003"/>
              </a:lnSpc>
              <a:spcBef>
                <a:spcPts val="0"/>
              </a:spcBef>
              <a:spcAft>
                <a:spcPts val="0"/>
              </a:spcAft>
              <a:buNone/>
            </a:pPr>
            <a:endParaRPr lang="en-US" sz="6199" b="1" dirty="0" smtClean="0">
              <a:solidFill>
                <a:srgbClr val="3A7D4D"/>
              </a:solidFill>
              <a:latin typeface="Sriracha"/>
              <a:sym typeface="Sriracha"/>
            </a:endParaRPr>
          </a:p>
          <a:p>
            <a:pPr marL="0" marR="0" lvl="0" indent="0" algn="ctr" rtl="0">
              <a:lnSpc>
                <a:spcPct val="122003"/>
              </a:lnSpc>
              <a:spcBef>
                <a:spcPts val="0"/>
              </a:spcBef>
              <a:spcAft>
                <a:spcPts val="0"/>
              </a:spcAft>
              <a:buNone/>
            </a:pPr>
            <a:endParaRPr dirty="0"/>
          </a:p>
        </p:txBody>
      </p:sp>
      <p:pic>
        <p:nvPicPr>
          <p:cNvPr id="396" name="Google Shape;396;p23"/>
          <p:cNvPicPr preferRelativeResize="0"/>
          <p:nvPr/>
        </p:nvPicPr>
        <p:blipFill rotWithShape="1">
          <a:blip r:embed="rId3">
            <a:alphaModFix/>
          </a:blip>
          <a:srcRect/>
          <a:stretch/>
        </p:blipFill>
        <p:spPr>
          <a:xfrm>
            <a:off x="2282469" y="1028700"/>
            <a:ext cx="813292" cy="1335255"/>
          </a:xfrm>
          <a:prstGeom prst="rect">
            <a:avLst/>
          </a:prstGeom>
          <a:noFill/>
          <a:ln>
            <a:noFill/>
          </a:ln>
        </p:spPr>
      </p:pic>
      <p:pic>
        <p:nvPicPr>
          <p:cNvPr id="397" name="Google Shape;397;p23"/>
          <p:cNvPicPr preferRelativeResize="0"/>
          <p:nvPr/>
        </p:nvPicPr>
        <p:blipFill rotWithShape="1">
          <a:blip r:embed="rId4">
            <a:alphaModFix/>
          </a:blip>
          <a:srcRect/>
          <a:stretch/>
        </p:blipFill>
        <p:spPr>
          <a:xfrm>
            <a:off x="14278648" y="917525"/>
            <a:ext cx="1422761" cy="14464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401"/>
        <p:cNvGrpSpPr/>
        <p:nvPr/>
      </p:nvGrpSpPr>
      <p:grpSpPr>
        <a:xfrm>
          <a:off x="0" y="0"/>
          <a:ext cx="0" cy="0"/>
          <a:chOff x="0" y="0"/>
          <a:chExt cx="0" cy="0"/>
        </a:xfrm>
      </p:grpSpPr>
      <p:grpSp>
        <p:nvGrpSpPr>
          <p:cNvPr id="402" name="Google Shape;402;p24"/>
          <p:cNvGrpSpPr/>
          <p:nvPr/>
        </p:nvGrpSpPr>
        <p:grpSpPr>
          <a:xfrm>
            <a:off x="421501" y="284297"/>
            <a:ext cx="17444998" cy="9573746"/>
            <a:chOff x="0" y="-192881"/>
            <a:chExt cx="23259997" cy="12764994"/>
          </a:xfrm>
        </p:grpSpPr>
        <p:grpSp>
          <p:nvGrpSpPr>
            <p:cNvPr id="403" name="Google Shape;403;p24"/>
            <p:cNvGrpSpPr/>
            <p:nvPr/>
          </p:nvGrpSpPr>
          <p:grpSpPr>
            <a:xfrm>
              <a:off x="0" y="-192881"/>
              <a:ext cx="23259997" cy="12764994"/>
              <a:chOff x="0" y="-38100"/>
              <a:chExt cx="4594567" cy="2521480"/>
            </a:xfrm>
          </p:grpSpPr>
          <p:sp>
            <p:nvSpPr>
              <p:cNvPr id="404" name="Google Shape;404;p24"/>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08" name="Google Shape;408;p24"/>
            <p:cNvSpPr txBox="1"/>
            <p:nvPr/>
          </p:nvSpPr>
          <p:spPr>
            <a:xfrm>
              <a:off x="0" y="2985336"/>
              <a:ext cx="4114800" cy="4500561"/>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10" name="Google Shape;410;p24"/>
          <p:cNvPicPr preferRelativeResize="0"/>
          <p:nvPr/>
        </p:nvPicPr>
        <p:blipFill rotWithShape="1">
          <a:blip r:embed="rId3">
            <a:alphaModFix/>
          </a:blip>
          <a:srcRect/>
          <a:stretch/>
        </p:blipFill>
        <p:spPr>
          <a:xfrm>
            <a:off x="809625" y="6686931"/>
            <a:ext cx="8115300" cy="3128079"/>
          </a:xfrm>
          <a:prstGeom prst="rect">
            <a:avLst/>
          </a:prstGeom>
          <a:noFill/>
          <a:ln>
            <a:noFill/>
          </a:ln>
        </p:spPr>
      </p:pic>
      <p:sp>
        <p:nvSpPr>
          <p:cNvPr id="411" name="Google Shape;411;p24"/>
          <p:cNvSpPr txBox="1"/>
          <p:nvPr/>
        </p:nvSpPr>
        <p:spPr>
          <a:xfrm>
            <a:off x="2315386" y="1276144"/>
            <a:ext cx="13657228" cy="4130105"/>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cs typeface="Times New Roman" pitchFamily="18" charset="0"/>
                <a:sym typeface="Sriracha"/>
              </a:rPr>
              <a:t>Advantages</a:t>
            </a:r>
          </a:p>
          <a:p>
            <a:pPr marL="0" marR="0" lvl="0" indent="0" algn="ctr" rtl="0">
              <a:lnSpc>
                <a:spcPct val="122003"/>
              </a:lnSpc>
              <a:spcBef>
                <a:spcPts val="0"/>
              </a:spcBef>
              <a:spcAft>
                <a:spcPts val="0"/>
              </a:spcAft>
              <a:buNone/>
            </a:pPr>
            <a:endParaRPr lang="en-US" sz="6199" b="1" dirty="0">
              <a:solidFill>
                <a:srgbClr val="3A7D4D"/>
              </a:solidFill>
              <a:latin typeface="Sriracha"/>
              <a:sym typeface="Sriracha"/>
            </a:endParaRPr>
          </a:p>
          <a:p>
            <a:pPr marL="0" marR="0" lvl="0" indent="0" algn="just" rtl="0">
              <a:lnSpc>
                <a:spcPct val="122003"/>
              </a:lnSpc>
              <a:spcBef>
                <a:spcPts val="0"/>
              </a:spcBef>
              <a:spcAft>
                <a:spcPts val="0"/>
              </a:spcAft>
              <a:buNone/>
            </a:pPr>
            <a:r>
              <a:rPr lang="en-US" sz="3200" b="1" dirty="0" smtClean="0">
                <a:solidFill>
                  <a:srgbClr val="3A7D4D"/>
                </a:solidFill>
                <a:latin typeface="Times New Roman" pitchFamily="18" charset="0"/>
                <a:cs typeface="Times New Roman" pitchFamily="18" charset="0"/>
                <a:sym typeface="Sriracha"/>
              </a:rPr>
              <a:t>This app will help anyone to choose where and when to take their holidays to take advantages of good weather. Surfers known when large wave are expected</a:t>
            </a:r>
          </a:p>
        </p:txBody>
      </p:sp>
      <p:pic>
        <p:nvPicPr>
          <p:cNvPr id="412" name="Google Shape;412;p24"/>
          <p:cNvPicPr preferRelativeResize="0"/>
          <p:nvPr/>
        </p:nvPicPr>
        <p:blipFill rotWithShape="1">
          <a:blip r:embed="rId4">
            <a:alphaModFix/>
          </a:blip>
          <a:srcRect/>
          <a:stretch/>
        </p:blipFill>
        <p:spPr>
          <a:xfrm>
            <a:off x="16255145" y="1754045"/>
            <a:ext cx="1004155" cy="1770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448"/>
        <p:cNvGrpSpPr/>
        <p:nvPr/>
      </p:nvGrpSpPr>
      <p:grpSpPr>
        <a:xfrm>
          <a:off x="0" y="0"/>
          <a:ext cx="0" cy="0"/>
          <a:chOff x="0" y="0"/>
          <a:chExt cx="0" cy="0"/>
        </a:xfrm>
      </p:grpSpPr>
      <p:grpSp>
        <p:nvGrpSpPr>
          <p:cNvPr id="449" name="Google Shape;449;p26"/>
          <p:cNvGrpSpPr/>
          <p:nvPr/>
        </p:nvGrpSpPr>
        <p:grpSpPr>
          <a:xfrm>
            <a:off x="476919" y="312006"/>
            <a:ext cx="17444998" cy="9573746"/>
            <a:chOff x="0" y="-38100"/>
            <a:chExt cx="4594567" cy="2521480"/>
          </a:xfrm>
        </p:grpSpPr>
        <p:sp>
          <p:nvSpPr>
            <p:cNvPr id="450" name="Google Shape;450;p26"/>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3" name="Google Shape;453;p26"/>
          <p:cNvSpPr txBox="1"/>
          <p:nvPr/>
        </p:nvSpPr>
        <p:spPr>
          <a:xfrm>
            <a:off x="3231573" y="1782866"/>
            <a:ext cx="11662064" cy="1163845"/>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cs typeface="Times New Roman" pitchFamily="18" charset="0"/>
                <a:sym typeface="Sriracha"/>
              </a:rPr>
              <a:t>Screen Shots</a:t>
            </a:r>
            <a:endParaRPr dirty="0">
              <a:latin typeface="Times New Roman" pitchFamily="18" charset="0"/>
              <a:cs typeface="Times New Roman" pitchFamily="18" charset="0"/>
            </a:endParaRPr>
          </a:p>
        </p:txBody>
      </p:sp>
      <p:sp>
        <p:nvSpPr>
          <p:cNvPr id="462" name="Google Shape;462;p26"/>
          <p:cNvSpPr txBox="1"/>
          <p:nvPr/>
        </p:nvSpPr>
        <p:spPr>
          <a:xfrm>
            <a:off x="2770909" y="3976255"/>
            <a:ext cx="14260909" cy="590803"/>
          </a:xfrm>
          <a:prstGeom prst="rect">
            <a:avLst/>
          </a:prstGeom>
          <a:noFill/>
          <a:ln>
            <a:noFill/>
          </a:ln>
        </p:spPr>
        <p:txBody>
          <a:bodyPr spcFirstLastPara="1" wrap="square" lIns="0" tIns="0" rIns="0" bIns="0" anchor="t" anchorCtr="0">
            <a:spAutoFit/>
          </a:bodyPr>
          <a:lstStyle/>
          <a:p>
            <a:pPr marL="0" marR="0" lvl="0" indent="0" algn="r" rtl="0">
              <a:lnSpc>
                <a:spcPct val="120006"/>
              </a:lnSpc>
              <a:spcBef>
                <a:spcPts val="0"/>
              </a:spcBef>
              <a:spcAft>
                <a:spcPts val="0"/>
              </a:spcAft>
              <a:buNone/>
            </a:pPr>
            <a:r>
              <a:rPr lang="en-US" sz="3199" b="1" i="0" u="none" strike="noStrike" cap="none" dirty="0" smtClean="0">
                <a:solidFill>
                  <a:srgbClr val="3A7D4D"/>
                </a:solidFill>
                <a:latin typeface="Sriracha"/>
                <a:ea typeface="Sriracha"/>
                <a:cs typeface="Sriracha"/>
                <a:sym typeface="Sriracha"/>
              </a:rPr>
              <a:t> </a:t>
            </a:r>
            <a:endParaRPr/>
          </a:p>
        </p:txBody>
      </p:sp>
      <p:pic>
        <p:nvPicPr>
          <p:cNvPr id="464" name="Google Shape;464;p26"/>
          <p:cNvPicPr preferRelativeResize="0"/>
          <p:nvPr/>
        </p:nvPicPr>
        <p:blipFill rotWithShape="1">
          <a:blip r:embed="rId3">
            <a:alphaModFix/>
          </a:blip>
          <a:srcRect r="44079" b="21639"/>
          <a:stretch/>
        </p:blipFill>
        <p:spPr>
          <a:xfrm>
            <a:off x="14600642" y="790792"/>
            <a:ext cx="3216496" cy="3523799"/>
          </a:xfrm>
          <a:prstGeom prst="rect">
            <a:avLst/>
          </a:prstGeom>
          <a:noFill/>
          <a:ln>
            <a:noFill/>
          </a:ln>
        </p:spPr>
      </p:pic>
      <p:pic>
        <p:nvPicPr>
          <p:cNvPr id="21" name="Picture 20" descr="Screenshot (21).png"/>
          <p:cNvPicPr>
            <a:picLocks noChangeAspect="1"/>
          </p:cNvPicPr>
          <p:nvPr/>
        </p:nvPicPr>
        <p:blipFill>
          <a:blip r:embed="rId4"/>
          <a:stretch>
            <a:fillRect/>
          </a:stretch>
        </p:blipFill>
        <p:spPr>
          <a:xfrm>
            <a:off x="4433455" y="3048000"/>
            <a:ext cx="10058400" cy="62795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471"/>
        <p:cNvGrpSpPr/>
        <p:nvPr/>
      </p:nvGrpSpPr>
      <p:grpSpPr>
        <a:xfrm>
          <a:off x="0" y="0"/>
          <a:ext cx="0" cy="0"/>
          <a:chOff x="0" y="0"/>
          <a:chExt cx="0" cy="0"/>
        </a:xfrm>
      </p:grpSpPr>
      <p:grpSp>
        <p:nvGrpSpPr>
          <p:cNvPr id="472" name="Google Shape;472;p27"/>
          <p:cNvGrpSpPr/>
          <p:nvPr/>
        </p:nvGrpSpPr>
        <p:grpSpPr>
          <a:xfrm>
            <a:off x="421501" y="284297"/>
            <a:ext cx="17444998" cy="9573746"/>
            <a:chOff x="0" y="-38100"/>
            <a:chExt cx="4594567" cy="2521480"/>
          </a:xfrm>
        </p:grpSpPr>
        <p:sp>
          <p:nvSpPr>
            <p:cNvPr id="473" name="Google Shape;473;p27"/>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75" name="Google Shape;475;p27"/>
          <p:cNvPicPr preferRelativeResize="0"/>
          <p:nvPr/>
        </p:nvPicPr>
        <p:blipFill rotWithShape="1">
          <a:blip r:embed="rId3">
            <a:alphaModFix/>
          </a:blip>
          <a:srcRect l="43907" t="38149" r="43909" b="43247"/>
          <a:stretch/>
        </p:blipFill>
        <p:spPr>
          <a:xfrm>
            <a:off x="1323207" y="1028700"/>
            <a:ext cx="2227999" cy="1913725"/>
          </a:xfrm>
          <a:prstGeom prst="rect">
            <a:avLst/>
          </a:prstGeom>
          <a:noFill/>
          <a:ln>
            <a:noFill/>
          </a:ln>
        </p:spPr>
      </p:pic>
      <p:pic>
        <p:nvPicPr>
          <p:cNvPr id="505" name="Google Shape;505;p27"/>
          <p:cNvPicPr preferRelativeResize="0"/>
          <p:nvPr/>
        </p:nvPicPr>
        <p:blipFill rotWithShape="1">
          <a:blip r:embed="rId3">
            <a:alphaModFix/>
          </a:blip>
          <a:srcRect l="43907" t="38149" r="43909" b="43247"/>
          <a:stretch/>
        </p:blipFill>
        <p:spPr>
          <a:xfrm>
            <a:off x="14736732" y="1028700"/>
            <a:ext cx="2227999" cy="1913725"/>
          </a:xfrm>
          <a:prstGeom prst="rect">
            <a:avLst/>
          </a:prstGeom>
          <a:noFill/>
          <a:ln>
            <a:noFill/>
          </a:ln>
        </p:spPr>
      </p:pic>
      <p:grpSp>
        <p:nvGrpSpPr>
          <p:cNvPr id="36" name="Google Shape;449;p26"/>
          <p:cNvGrpSpPr/>
          <p:nvPr/>
        </p:nvGrpSpPr>
        <p:grpSpPr>
          <a:xfrm>
            <a:off x="504628" y="339715"/>
            <a:ext cx="17444998" cy="9573746"/>
            <a:chOff x="0" y="-38100"/>
            <a:chExt cx="4594567" cy="2521480"/>
          </a:xfrm>
        </p:grpSpPr>
        <p:sp>
          <p:nvSpPr>
            <p:cNvPr id="37" name="Google Shape;450;p26"/>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1;p26"/>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7" name="Rectangle 56"/>
          <p:cNvSpPr/>
          <p:nvPr/>
        </p:nvSpPr>
        <p:spPr>
          <a:xfrm>
            <a:off x="5749637" y="1682392"/>
            <a:ext cx="6885709" cy="1151726"/>
          </a:xfrm>
          <a:prstGeom prst="rect">
            <a:avLst/>
          </a:prstGeom>
        </p:spPr>
        <p:txBody>
          <a:bodyPr wrap="square">
            <a:spAutoFit/>
          </a:bodyPr>
          <a:lstStyle/>
          <a:p>
            <a:pPr lvl="0" algn="ctr">
              <a:lnSpc>
                <a:spcPct val="122003"/>
              </a:lnSpc>
            </a:pPr>
            <a:r>
              <a:rPr lang="en-US" sz="6200" b="1" dirty="0" smtClean="0">
                <a:solidFill>
                  <a:srgbClr val="3A7D4D"/>
                </a:solidFill>
                <a:latin typeface="Times New Roman" pitchFamily="18" charset="0"/>
                <a:cs typeface="Times New Roman" pitchFamily="18" charset="0"/>
                <a:sym typeface="Sriracha"/>
              </a:rPr>
              <a:t>Screen Shots</a:t>
            </a:r>
            <a:endParaRPr lang="en-US" sz="6200" dirty="0">
              <a:latin typeface="Times New Roman" pitchFamily="18" charset="0"/>
              <a:cs typeface="Times New Roman" pitchFamily="18" charset="0"/>
            </a:endParaRPr>
          </a:p>
        </p:txBody>
      </p:sp>
      <p:pic>
        <p:nvPicPr>
          <p:cNvPr id="59" name="Picture 58" descr="Screenshot (23).png"/>
          <p:cNvPicPr>
            <a:picLocks noChangeAspect="1"/>
          </p:cNvPicPr>
          <p:nvPr/>
        </p:nvPicPr>
        <p:blipFill>
          <a:blip r:embed="rId4"/>
          <a:stretch>
            <a:fillRect/>
          </a:stretch>
        </p:blipFill>
        <p:spPr>
          <a:xfrm>
            <a:off x="4073237" y="2903394"/>
            <a:ext cx="10529453" cy="66700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509"/>
        <p:cNvGrpSpPr/>
        <p:nvPr/>
      </p:nvGrpSpPr>
      <p:grpSpPr>
        <a:xfrm>
          <a:off x="0" y="0"/>
          <a:ext cx="0" cy="0"/>
          <a:chOff x="0" y="0"/>
          <a:chExt cx="0" cy="0"/>
        </a:xfrm>
      </p:grpSpPr>
      <p:pic>
        <p:nvPicPr>
          <p:cNvPr id="518" name="Google Shape;518;p28"/>
          <p:cNvPicPr preferRelativeResize="0"/>
          <p:nvPr/>
        </p:nvPicPr>
        <p:blipFill rotWithShape="1">
          <a:blip r:embed="rId3">
            <a:alphaModFix/>
          </a:blip>
          <a:srcRect/>
          <a:stretch/>
        </p:blipFill>
        <p:spPr>
          <a:xfrm flipH="1">
            <a:off x="14088007" y="1230848"/>
            <a:ext cx="3305773" cy="2500366"/>
          </a:xfrm>
          <a:prstGeom prst="rect">
            <a:avLst/>
          </a:prstGeom>
          <a:noFill/>
          <a:ln>
            <a:noFill/>
          </a:ln>
        </p:spPr>
      </p:pic>
      <p:grpSp>
        <p:nvGrpSpPr>
          <p:cNvPr id="17" name="Google Shape;449;p26"/>
          <p:cNvGrpSpPr/>
          <p:nvPr/>
        </p:nvGrpSpPr>
        <p:grpSpPr>
          <a:xfrm>
            <a:off x="504628" y="339715"/>
            <a:ext cx="17444998" cy="9573746"/>
            <a:chOff x="0" y="-38100"/>
            <a:chExt cx="4594567" cy="2521480"/>
          </a:xfrm>
        </p:grpSpPr>
        <p:sp>
          <p:nvSpPr>
            <p:cNvPr id="18" name="Google Shape;450;p26"/>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1;p26"/>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 name="Rectangle 19"/>
          <p:cNvSpPr/>
          <p:nvPr/>
        </p:nvSpPr>
        <p:spPr>
          <a:xfrm>
            <a:off x="5749637" y="1682392"/>
            <a:ext cx="6885709" cy="1151726"/>
          </a:xfrm>
          <a:prstGeom prst="rect">
            <a:avLst/>
          </a:prstGeom>
        </p:spPr>
        <p:txBody>
          <a:bodyPr wrap="square">
            <a:spAutoFit/>
          </a:bodyPr>
          <a:lstStyle/>
          <a:p>
            <a:pPr lvl="0" algn="ctr">
              <a:lnSpc>
                <a:spcPct val="122003"/>
              </a:lnSpc>
            </a:pPr>
            <a:r>
              <a:rPr lang="en-US" sz="6200" b="1" dirty="0" smtClean="0">
                <a:solidFill>
                  <a:srgbClr val="3A7D4D"/>
                </a:solidFill>
                <a:latin typeface="Times New Roman" pitchFamily="18" charset="0"/>
                <a:cs typeface="Times New Roman" pitchFamily="18" charset="0"/>
                <a:sym typeface="Sriracha"/>
              </a:rPr>
              <a:t>Screen Shots</a:t>
            </a:r>
            <a:endParaRPr lang="en-US" sz="6200" dirty="0">
              <a:latin typeface="Times New Roman" pitchFamily="18" charset="0"/>
              <a:cs typeface="Times New Roman" pitchFamily="18" charset="0"/>
            </a:endParaRPr>
          </a:p>
        </p:txBody>
      </p:sp>
      <p:pic>
        <p:nvPicPr>
          <p:cNvPr id="21" name="Picture 20" descr="Screenshot (22).png"/>
          <p:cNvPicPr>
            <a:picLocks noChangeAspect="1"/>
          </p:cNvPicPr>
          <p:nvPr/>
        </p:nvPicPr>
        <p:blipFill>
          <a:blip r:embed="rId4"/>
          <a:stretch>
            <a:fillRect/>
          </a:stretch>
        </p:blipFill>
        <p:spPr>
          <a:xfrm>
            <a:off x="3685309" y="3061854"/>
            <a:ext cx="10942012" cy="61548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528"/>
        <p:cNvGrpSpPr/>
        <p:nvPr/>
      </p:nvGrpSpPr>
      <p:grpSpPr>
        <a:xfrm>
          <a:off x="0" y="0"/>
          <a:ext cx="0" cy="0"/>
          <a:chOff x="0" y="0"/>
          <a:chExt cx="0" cy="0"/>
        </a:xfrm>
      </p:grpSpPr>
      <p:grpSp>
        <p:nvGrpSpPr>
          <p:cNvPr id="15" name="Google Shape;449;p26"/>
          <p:cNvGrpSpPr/>
          <p:nvPr/>
        </p:nvGrpSpPr>
        <p:grpSpPr>
          <a:xfrm>
            <a:off x="504628" y="339715"/>
            <a:ext cx="17444998" cy="9573746"/>
            <a:chOff x="0" y="-38100"/>
            <a:chExt cx="4594567" cy="2521480"/>
          </a:xfrm>
        </p:grpSpPr>
        <p:sp>
          <p:nvSpPr>
            <p:cNvPr id="16" name="Google Shape;450;p26"/>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1;p26"/>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 name="Rectangle 17"/>
          <p:cNvSpPr/>
          <p:nvPr/>
        </p:nvSpPr>
        <p:spPr>
          <a:xfrm>
            <a:off x="5749637" y="1682392"/>
            <a:ext cx="6885709" cy="1151726"/>
          </a:xfrm>
          <a:prstGeom prst="rect">
            <a:avLst/>
          </a:prstGeom>
        </p:spPr>
        <p:txBody>
          <a:bodyPr wrap="square">
            <a:spAutoFit/>
          </a:bodyPr>
          <a:lstStyle/>
          <a:p>
            <a:pPr lvl="0" algn="ctr">
              <a:lnSpc>
                <a:spcPct val="122003"/>
              </a:lnSpc>
            </a:pPr>
            <a:r>
              <a:rPr lang="en-US" sz="6200" b="1" dirty="0" smtClean="0">
                <a:solidFill>
                  <a:srgbClr val="3A7D4D"/>
                </a:solidFill>
                <a:latin typeface="Times New Roman" pitchFamily="18" charset="0"/>
                <a:cs typeface="Times New Roman" pitchFamily="18" charset="0"/>
                <a:sym typeface="Sriracha"/>
              </a:rPr>
              <a:t>Screen Shots</a:t>
            </a:r>
            <a:endParaRPr lang="en-US" sz="6200" dirty="0">
              <a:latin typeface="Times New Roman" pitchFamily="18" charset="0"/>
              <a:cs typeface="Times New Roman" pitchFamily="18" charset="0"/>
            </a:endParaRPr>
          </a:p>
        </p:txBody>
      </p:sp>
      <p:pic>
        <p:nvPicPr>
          <p:cNvPr id="19" name="Picture 18" descr="Screenshot (24).png"/>
          <p:cNvPicPr>
            <a:picLocks noChangeAspect="1"/>
          </p:cNvPicPr>
          <p:nvPr/>
        </p:nvPicPr>
        <p:blipFill>
          <a:blip r:embed="rId3"/>
          <a:stretch>
            <a:fillRect/>
          </a:stretch>
        </p:blipFill>
        <p:spPr>
          <a:xfrm>
            <a:off x="3255819" y="2821997"/>
            <a:ext cx="11485418" cy="64605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545"/>
        <p:cNvGrpSpPr/>
        <p:nvPr/>
      </p:nvGrpSpPr>
      <p:grpSpPr>
        <a:xfrm>
          <a:off x="0" y="0"/>
          <a:ext cx="0" cy="0"/>
          <a:chOff x="0" y="0"/>
          <a:chExt cx="0" cy="0"/>
        </a:xfrm>
      </p:grpSpPr>
      <p:grpSp>
        <p:nvGrpSpPr>
          <p:cNvPr id="546" name="Google Shape;546;p30"/>
          <p:cNvGrpSpPr/>
          <p:nvPr/>
        </p:nvGrpSpPr>
        <p:grpSpPr>
          <a:xfrm>
            <a:off x="421501" y="284297"/>
            <a:ext cx="17444998" cy="9573746"/>
            <a:chOff x="0" y="-38100"/>
            <a:chExt cx="4594567" cy="2521480"/>
          </a:xfrm>
        </p:grpSpPr>
        <p:sp>
          <p:nvSpPr>
            <p:cNvPr id="547" name="Google Shape;547;p30"/>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53" name="Google Shape;553;p30"/>
          <p:cNvSpPr txBox="1"/>
          <p:nvPr/>
        </p:nvSpPr>
        <p:spPr>
          <a:xfrm>
            <a:off x="3521659" y="1207016"/>
            <a:ext cx="11244683" cy="1163845"/>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cs typeface="Times New Roman" pitchFamily="18" charset="0"/>
                <a:sym typeface="Sriracha"/>
              </a:rPr>
              <a:t>Conclusion</a:t>
            </a:r>
            <a:endParaRPr dirty="0">
              <a:latin typeface="Times New Roman" pitchFamily="18" charset="0"/>
              <a:cs typeface="Times New Roman" pitchFamily="18" charset="0"/>
            </a:endParaRPr>
          </a:p>
        </p:txBody>
      </p:sp>
      <p:pic>
        <p:nvPicPr>
          <p:cNvPr id="554" name="Google Shape;554;p30"/>
          <p:cNvPicPr preferRelativeResize="0"/>
          <p:nvPr/>
        </p:nvPicPr>
        <p:blipFill rotWithShape="1">
          <a:blip r:embed="rId3">
            <a:alphaModFix/>
          </a:blip>
          <a:srcRect/>
          <a:stretch/>
        </p:blipFill>
        <p:spPr>
          <a:xfrm>
            <a:off x="1770774" y="1028700"/>
            <a:ext cx="1778629" cy="1762459"/>
          </a:xfrm>
          <a:prstGeom prst="rect">
            <a:avLst/>
          </a:prstGeom>
          <a:noFill/>
          <a:ln>
            <a:noFill/>
          </a:ln>
        </p:spPr>
      </p:pic>
      <p:sp>
        <p:nvSpPr>
          <p:cNvPr id="53" name="Rectangle 52"/>
          <p:cNvSpPr/>
          <p:nvPr/>
        </p:nvSpPr>
        <p:spPr>
          <a:xfrm>
            <a:off x="3048001" y="3344937"/>
            <a:ext cx="12704618" cy="3779689"/>
          </a:xfrm>
          <a:prstGeom prst="rect">
            <a:avLst/>
          </a:prstGeom>
        </p:spPr>
        <p:txBody>
          <a:bodyPr wrap="square">
            <a:spAutoFit/>
          </a:bodyPr>
          <a:lstStyle/>
          <a:p>
            <a:pPr lvl="0" algn="just">
              <a:lnSpc>
                <a:spcPct val="122003"/>
              </a:lnSpc>
            </a:pPr>
            <a:r>
              <a:rPr lang="en-US" sz="4000" b="1" dirty="0" smtClean="0">
                <a:solidFill>
                  <a:srgbClr val="3A7D4D"/>
                </a:solidFill>
                <a:latin typeface="Times New Roman" pitchFamily="18" charset="0"/>
                <a:cs typeface="Times New Roman" pitchFamily="18" charset="0"/>
                <a:sym typeface="Sriracha"/>
              </a:rPr>
              <a:t>Simply know what weather bring just from the comfort of you handy smart mobile device, PCs and tablets. The App also pressure modules track details of you favorite cities and regions. And even more…. All with the weather Web. </a:t>
            </a:r>
            <a:endParaRPr lang="en-US" sz="4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831"/>
        <p:cNvGrpSpPr/>
        <p:nvPr/>
      </p:nvGrpSpPr>
      <p:grpSpPr>
        <a:xfrm>
          <a:off x="0" y="0"/>
          <a:ext cx="0" cy="0"/>
          <a:chOff x="0" y="0"/>
          <a:chExt cx="0" cy="0"/>
        </a:xfrm>
      </p:grpSpPr>
      <p:grpSp>
        <p:nvGrpSpPr>
          <p:cNvPr id="832" name="Google Shape;832;p36"/>
          <p:cNvGrpSpPr/>
          <p:nvPr/>
        </p:nvGrpSpPr>
        <p:grpSpPr>
          <a:xfrm>
            <a:off x="421501" y="284297"/>
            <a:ext cx="17444998" cy="9573746"/>
            <a:chOff x="0" y="-38100"/>
            <a:chExt cx="4594567" cy="2521480"/>
          </a:xfrm>
        </p:grpSpPr>
        <p:sp>
          <p:nvSpPr>
            <p:cNvPr id="833" name="Google Shape;833;p36"/>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42" name="Google Shape;842;p36"/>
          <p:cNvSpPr txBox="1"/>
          <p:nvPr/>
        </p:nvSpPr>
        <p:spPr>
          <a:xfrm>
            <a:off x="754190" y="1717965"/>
            <a:ext cx="16779619" cy="5952976"/>
          </a:xfrm>
          <a:prstGeom prst="rect">
            <a:avLst/>
          </a:prstGeom>
          <a:noFill/>
          <a:ln>
            <a:noFill/>
          </a:ln>
        </p:spPr>
        <p:txBody>
          <a:bodyPr spcFirstLastPara="1" wrap="square" lIns="0" tIns="0" rIns="0" bIns="0" anchor="t" anchorCtr="0">
            <a:spAutoFit/>
          </a:bodyPr>
          <a:lstStyle/>
          <a:p>
            <a:pPr marL="0" marR="0" lvl="0" indent="0" algn="ctr" rtl="0">
              <a:lnSpc>
                <a:spcPct val="122000"/>
              </a:lnSpc>
              <a:spcBef>
                <a:spcPts val="0"/>
              </a:spcBef>
              <a:spcAft>
                <a:spcPts val="0"/>
              </a:spcAft>
              <a:buNone/>
            </a:pPr>
            <a:r>
              <a:rPr lang="en-US" sz="5318" b="1" dirty="0" smtClean="0">
                <a:solidFill>
                  <a:srgbClr val="3A7D4D"/>
                </a:solidFill>
                <a:latin typeface="Times New Roman" pitchFamily="18" charset="0"/>
                <a:cs typeface="Times New Roman" pitchFamily="18" charset="0"/>
                <a:sym typeface="Sriracha"/>
              </a:rPr>
              <a:t>References</a:t>
            </a:r>
          </a:p>
          <a:p>
            <a:pPr marL="0" marR="0" lvl="0" indent="0" algn="ctr" rtl="0">
              <a:lnSpc>
                <a:spcPct val="122000"/>
              </a:lnSpc>
              <a:spcBef>
                <a:spcPts val="0"/>
              </a:spcBef>
              <a:spcAft>
                <a:spcPts val="0"/>
              </a:spcAft>
              <a:buNone/>
            </a:pPr>
            <a:endParaRPr lang="en-US" sz="5318" b="1" dirty="0" smtClean="0">
              <a:solidFill>
                <a:srgbClr val="3A7D4D"/>
              </a:solidFill>
              <a:latin typeface="Sriracha"/>
              <a:sym typeface="Sriracha"/>
            </a:endParaRPr>
          </a:p>
          <a:p>
            <a:pPr marL="0" marR="0" lvl="0" indent="0" algn="just" rtl="0">
              <a:lnSpc>
                <a:spcPct val="150000"/>
              </a:lnSpc>
              <a:spcBef>
                <a:spcPts val="0"/>
              </a:spcBef>
              <a:spcAft>
                <a:spcPts val="0"/>
              </a:spcAft>
              <a:buFont typeface="Arial" pitchFamily="34" charset="0"/>
              <a:buChar char="•"/>
            </a:pPr>
            <a:r>
              <a:rPr lang="en-US" sz="4000" i="1" dirty="0" smtClean="0">
                <a:latin typeface="Times New Roman" pitchFamily="18" charset="0"/>
                <a:cs typeface="Times New Roman" pitchFamily="18" charset="0"/>
                <a:hlinkClick r:id="rId3"/>
              </a:rPr>
              <a:t>www.wikipedia.com</a:t>
            </a:r>
            <a:endParaRPr lang="en-US" sz="4000" i="1" dirty="0" smtClean="0">
              <a:latin typeface="Times New Roman" pitchFamily="18" charset="0"/>
              <a:cs typeface="Times New Roman" pitchFamily="18" charset="0"/>
            </a:endParaRPr>
          </a:p>
          <a:p>
            <a:pPr marL="0" marR="0" lvl="0" indent="0" algn="just" rtl="0">
              <a:lnSpc>
                <a:spcPct val="150000"/>
              </a:lnSpc>
              <a:spcBef>
                <a:spcPts val="0"/>
              </a:spcBef>
              <a:spcAft>
                <a:spcPts val="0"/>
              </a:spcAft>
              <a:buFont typeface="Arial" pitchFamily="34" charset="0"/>
              <a:buChar char="•"/>
            </a:pPr>
            <a:r>
              <a:rPr lang="en-US" sz="4000" i="1" dirty="0" smtClean="0">
                <a:latin typeface="Times New Roman" pitchFamily="18" charset="0"/>
                <a:cs typeface="Times New Roman" pitchFamily="18" charset="0"/>
                <a:hlinkClick r:id="rId4"/>
              </a:rPr>
              <a:t>www.w3school.com</a:t>
            </a:r>
            <a:endParaRPr lang="en-US" sz="4000" i="1" dirty="0" smtClean="0">
              <a:latin typeface="Times New Roman" pitchFamily="18" charset="0"/>
              <a:cs typeface="Times New Roman" pitchFamily="18" charset="0"/>
            </a:endParaRPr>
          </a:p>
          <a:p>
            <a:pPr marL="0" marR="0" lvl="0" indent="0" algn="just" rtl="0">
              <a:lnSpc>
                <a:spcPct val="150000"/>
              </a:lnSpc>
              <a:spcBef>
                <a:spcPts val="0"/>
              </a:spcBef>
              <a:spcAft>
                <a:spcPts val="0"/>
              </a:spcAft>
              <a:buFont typeface="Arial" pitchFamily="34" charset="0"/>
              <a:buChar char="•"/>
            </a:pPr>
            <a:r>
              <a:rPr lang="en-US" sz="4000" i="1" dirty="0" smtClean="0">
                <a:latin typeface="Times New Roman" pitchFamily="18" charset="0"/>
                <a:cs typeface="Times New Roman" pitchFamily="18" charset="0"/>
                <a:hlinkClick r:id="rId5"/>
              </a:rPr>
              <a:t>www.google.com</a:t>
            </a:r>
            <a:endParaRPr lang="en-US" sz="4000" i="1" dirty="0" smtClean="0">
              <a:latin typeface="Times New Roman" pitchFamily="18" charset="0"/>
              <a:cs typeface="Times New Roman" pitchFamily="18" charset="0"/>
            </a:endParaRPr>
          </a:p>
          <a:p>
            <a:pPr marL="0" marR="0" lvl="0" indent="0" algn="just" rtl="0">
              <a:lnSpc>
                <a:spcPct val="150000"/>
              </a:lnSpc>
              <a:spcBef>
                <a:spcPts val="0"/>
              </a:spcBef>
              <a:spcAft>
                <a:spcPts val="0"/>
              </a:spcAft>
              <a:buFont typeface="Arial" pitchFamily="34" charset="0"/>
              <a:buChar char="•"/>
            </a:pPr>
            <a:r>
              <a:rPr lang="en-US" sz="4000" i="1" dirty="0" smtClean="0">
                <a:latin typeface="Times New Roman" pitchFamily="18" charset="0"/>
                <a:cs typeface="Times New Roman" pitchFamily="18" charset="0"/>
                <a:hlinkClick r:id="rId6"/>
              </a:rPr>
              <a:t>www.stackoverflow.com</a:t>
            </a:r>
            <a:endParaRPr lang="en-US" sz="4000" i="1" dirty="0" smtClean="0">
              <a:latin typeface="Times New Roman" pitchFamily="18" charset="0"/>
              <a:cs typeface="Times New Roman" pitchFamily="18" charset="0"/>
            </a:endParaRPr>
          </a:p>
          <a:p>
            <a:pPr marL="0" marR="0" lvl="0" indent="0" algn="ctr" rtl="0">
              <a:lnSpc>
                <a:spcPct val="122000"/>
              </a:lnSpc>
              <a:spcBef>
                <a:spcPts val="0"/>
              </a:spcBef>
              <a:spcAft>
                <a:spcPts val="0"/>
              </a:spcAft>
              <a:buNone/>
            </a:pPr>
            <a:endParaRPr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416"/>
        <p:cNvGrpSpPr/>
        <p:nvPr/>
      </p:nvGrpSpPr>
      <p:grpSpPr>
        <a:xfrm>
          <a:off x="0" y="0"/>
          <a:ext cx="0" cy="0"/>
          <a:chOff x="0" y="0"/>
          <a:chExt cx="0" cy="0"/>
        </a:xfrm>
      </p:grpSpPr>
      <p:grpSp>
        <p:nvGrpSpPr>
          <p:cNvPr id="417" name="Google Shape;417;p25"/>
          <p:cNvGrpSpPr/>
          <p:nvPr/>
        </p:nvGrpSpPr>
        <p:grpSpPr>
          <a:xfrm>
            <a:off x="421501" y="1280228"/>
            <a:ext cx="11708767" cy="7566166"/>
            <a:chOff x="0" y="-38100"/>
            <a:chExt cx="3083790" cy="1992735"/>
          </a:xfrm>
        </p:grpSpPr>
        <p:sp>
          <p:nvSpPr>
            <p:cNvPr id="418" name="Google Shape;418;p25"/>
            <p:cNvSpPr/>
            <p:nvPr/>
          </p:nvSpPr>
          <p:spPr>
            <a:xfrm>
              <a:off x="0" y="0"/>
              <a:ext cx="3083790" cy="1954635"/>
            </a:xfrm>
            <a:custGeom>
              <a:avLst/>
              <a:gdLst/>
              <a:ahLst/>
              <a:cxnLst/>
              <a:rect l="l" t="t" r="r" b="b"/>
              <a:pathLst>
                <a:path w="3083790" h="1954635" extrusionOk="0">
                  <a:moveTo>
                    <a:pt x="3004372" y="0"/>
                  </a:moveTo>
                  <a:lnTo>
                    <a:pt x="79418" y="0"/>
                  </a:lnTo>
                  <a:cubicBezTo>
                    <a:pt x="79418" y="43699"/>
                    <a:pt x="44079" y="79418"/>
                    <a:pt x="0" y="79418"/>
                  </a:cubicBezTo>
                  <a:lnTo>
                    <a:pt x="0" y="1875217"/>
                  </a:lnTo>
                  <a:cubicBezTo>
                    <a:pt x="43699" y="1875217"/>
                    <a:pt x="79418" y="1910556"/>
                    <a:pt x="79418" y="1954635"/>
                  </a:cubicBezTo>
                  <a:lnTo>
                    <a:pt x="3004372" y="1954635"/>
                  </a:lnTo>
                  <a:cubicBezTo>
                    <a:pt x="3004372" y="1910935"/>
                    <a:pt x="3039711" y="1875217"/>
                    <a:pt x="3083790" y="1875217"/>
                  </a:cubicBezTo>
                  <a:lnTo>
                    <a:pt x="3083790" y="79418"/>
                  </a:lnTo>
                  <a:cubicBezTo>
                    <a:pt x="3040091" y="79418"/>
                    <a:pt x="3004372" y="44079"/>
                    <a:pt x="3004372"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20" name="Google Shape;420;p25"/>
          <p:cNvSpPr/>
          <p:nvPr/>
        </p:nvSpPr>
        <p:spPr>
          <a:xfrm>
            <a:off x="1144750" y="2228325"/>
            <a:ext cx="9880873" cy="5645775"/>
          </a:xfrm>
          <a:custGeom>
            <a:avLst/>
            <a:gdLst/>
            <a:ahLst/>
            <a:cxnLst/>
            <a:rect l="l" t="t" r="r" b="b"/>
            <a:pathLst>
              <a:path w="2586616" h="1476985" extrusionOk="0">
                <a:moveTo>
                  <a:pt x="0" y="0"/>
                </a:moveTo>
                <a:lnTo>
                  <a:pt x="2586616" y="0"/>
                </a:lnTo>
                <a:lnTo>
                  <a:pt x="2586616" y="1476985"/>
                </a:lnTo>
                <a:lnTo>
                  <a:pt x="0" y="1476985"/>
                </a:lnTo>
                <a:close/>
              </a:path>
            </a:pathLst>
          </a:custGeom>
          <a:solidFill>
            <a:srgbClr val="000000">
              <a:alpha val="0"/>
            </a:srgbClr>
          </a:solidFill>
          <a:ln w="104775" cap="flat" cmpd="sng">
            <a:solidFill>
              <a:srgbClr val="3A7D4D"/>
            </a:solidFill>
            <a:prstDash val="solid"/>
            <a:round/>
            <a:headEnd type="none" w="sm" len="sm"/>
            <a:tailEnd type="none" w="sm" len="sm"/>
          </a:ln>
        </p:spPr>
      </p:sp>
      <p:pic>
        <p:nvPicPr>
          <p:cNvPr id="421" name="Google Shape;421;p25"/>
          <p:cNvPicPr preferRelativeResize="0"/>
          <p:nvPr/>
        </p:nvPicPr>
        <p:blipFill rotWithShape="1">
          <a:blip r:embed="rId3">
            <a:alphaModFix/>
          </a:blip>
          <a:srcRect l="19975" t="21915" r="27771" b="25643"/>
          <a:stretch/>
        </p:blipFill>
        <p:spPr>
          <a:xfrm>
            <a:off x="1199936" y="2327580"/>
            <a:ext cx="9770501" cy="5515669"/>
          </a:xfrm>
          <a:prstGeom prst="rect">
            <a:avLst/>
          </a:prstGeom>
          <a:noFill/>
          <a:ln>
            <a:noFill/>
          </a:ln>
        </p:spPr>
      </p:pic>
      <p:grpSp>
        <p:nvGrpSpPr>
          <p:cNvPr id="422" name="Google Shape;422;p25"/>
          <p:cNvGrpSpPr/>
          <p:nvPr/>
        </p:nvGrpSpPr>
        <p:grpSpPr>
          <a:xfrm>
            <a:off x="12517201" y="284297"/>
            <a:ext cx="5349298" cy="9573746"/>
            <a:chOff x="0" y="-38100"/>
            <a:chExt cx="1408869" cy="2521480"/>
          </a:xfrm>
        </p:grpSpPr>
        <p:sp>
          <p:nvSpPr>
            <p:cNvPr id="423" name="Google Shape;423;p25"/>
            <p:cNvSpPr/>
            <p:nvPr/>
          </p:nvSpPr>
          <p:spPr>
            <a:xfrm>
              <a:off x="0" y="0"/>
              <a:ext cx="1408869" cy="2483380"/>
            </a:xfrm>
            <a:custGeom>
              <a:avLst/>
              <a:gdLst/>
              <a:ahLst/>
              <a:cxnLst/>
              <a:rect l="l" t="t" r="r" b="b"/>
              <a:pathLst>
                <a:path w="1408869" h="2483380" extrusionOk="0">
                  <a:moveTo>
                    <a:pt x="1329450" y="0"/>
                  </a:moveTo>
                  <a:lnTo>
                    <a:pt x="79418" y="0"/>
                  </a:lnTo>
                  <a:cubicBezTo>
                    <a:pt x="79418" y="43699"/>
                    <a:pt x="44079" y="79418"/>
                    <a:pt x="0" y="79418"/>
                  </a:cubicBezTo>
                  <a:lnTo>
                    <a:pt x="0" y="2403962"/>
                  </a:lnTo>
                  <a:cubicBezTo>
                    <a:pt x="43699" y="2403962"/>
                    <a:pt x="79418" y="2439301"/>
                    <a:pt x="79418" y="2483380"/>
                  </a:cubicBezTo>
                  <a:lnTo>
                    <a:pt x="1329450" y="2483380"/>
                  </a:lnTo>
                  <a:cubicBezTo>
                    <a:pt x="1329450" y="2439681"/>
                    <a:pt x="1364789" y="2403962"/>
                    <a:pt x="1408869" y="2403962"/>
                  </a:cubicBezTo>
                  <a:lnTo>
                    <a:pt x="1408869" y="79418"/>
                  </a:lnTo>
                  <a:cubicBezTo>
                    <a:pt x="1365169" y="79418"/>
                    <a:pt x="1329450" y="44079"/>
                    <a:pt x="1329450"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5" name="Google Shape;425;p25"/>
          <p:cNvPicPr preferRelativeResize="0"/>
          <p:nvPr/>
        </p:nvPicPr>
        <p:blipFill rotWithShape="1">
          <a:blip r:embed="rId4">
            <a:alphaModFix/>
          </a:blip>
          <a:srcRect/>
          <a:stretch/>
        </p:blipFill>
        <p:spPr>
          <a:xfrm>
            <a:off x="14256921" y="1655861"/>
            <a:ext cx="1887070" cy="2011412"/>
          </a:xfrm>
          <a:prstGeom prst="rect">
            <a:avLst/>
          </a:prstGeom>
          <a:noFill/>
          <a:ln>
            <a:noFill/>
          </a:ln>
        </p:spPr>
      </p:pic>
      <p:grpSp>
        <p:nvGrpSpPr>
          <p:cNvPr id="426" name="Google Shape;426;p25"/>
          <p:cNvGrpSpPr/>
          <p:nvPr/>
        </p:nvGrpSpPr>
        <p:grpSpPr>
          <a:xfrm>
            <a:off x="13023052" y="4634670"/>
            <a:ext cx="4337549" cy="3030437"/>
            <a:chOff x="0" y="438150"/>
            <a:chExt cx="5783400" cy="4040584"/>
          </a:xfrm>
        </p:grpSpPr>
        <p:sp>
          <p:nvSpPr>
            <p:cNvPr id="427" name="Google Shape;427;p25"/>
            <p:cNvSpPr txBox="1"/>
            <p:nvPr/>
          </p:nvSpPr>
          <p:spPr>
            <a:xfrm>
              <a:off x="0" y="4191475"/>
              <a:ext cx="5783400" cy="28725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endParaRPr/>
            </a:p>
          </p:txBody>
        </p:sp>
        <p:sp>
          <p:nvSpPr>
            <p:cNvPr id="428" name="Google Shape;428;p25"/>
            <p:cNvSpPr txBox="1"/>
            <p:nvPr/>
          </p:nvSpPr>
          <p:spPr>
            <a:xfrm>
              <a:off x="0" y="438150"/>
              <a:ext cx="5783400" cy="3190500"/>
            </a:xfrm>
            <a:prstGeom prst="rect">
              <a:avLst/>
            </a:prstGeom>
            <a:noFill/>
            <a:ln>
              <a:noFill/>
            </a:ln>
          </p:spPr>
          <p:txBody>
            <a:bodyPr spcFirstLastPara="1" wrap="square" lIns="0" tIns="0" rIns="0" bIns="0" anchor="t" anchorCtr="0">
              <a:spAutoFit/>
            </a:bodyPr>
            <a:lstStyle/>
            <a:p>
              <a:pPr marL="0" marR="0" lvl="0" indent="0" algn="ctr" rtl="0">
                <a:lnSpc>
                  <a:spcPct val="70000"/>
                </a:lnSpc>
                <a:spcBef>
                  <a:spcPts val="0"/>
                </a:spcBef>
                <a:spcAft>
                  <a:spcPts val="0"/>
                </a:spcAft>
                <a:buNone/>
              </a:pPr>
              <a:r>
                <a:rPr lang="en-US" sz="11104" b="1" i="0" u="none" strike="noStrike" cap="none" dirty="0">
                  <a:solidFill>
                    <a:srgbClr val="3A7D4D"/>
                  </a:solidFill>
                  <a:latin typeface="Times New Roman" pitchFamily="18" charset="0"/>
                  <a:ea typeface="Sriracha"/>
                  <a:cs typeface="Times New Roman" pitchFamily="18" charset="0"/>
                  <a:sym typeface="Sriracha"/>
                </a:rPr>
                <a:t>Thank</a:t>
              </a:r>
              <a:endParaRPr dirty="0">
                <a:latin typeface="Times New Roman" pitchFamily="18" charset="0"/>
                <a:cs typeface="Times New Roman" pitchFamily="18" charset="0"/>
              </a:endParaRPr>
            </a:p>
            <a:p>
              <a:pPr marL="0" marR="0" lvl="0" indent="0" algn="ctr" rtl="0">
                <a:lnSpc>
                  <a:spcPct val="70000"/>
                </a:lnSpc>
                <a:spcBef>
                  <a:spcPts val="0"/>
                </a:spcBef>
                <a:spcAft>
                  <a:spcPts val="0"/>
                </a:spcAft>
                <a:buNone/>
              </a:pPr>
              <a:r>
                <a:rPr lang="en-US" sz="11104" b="1" i="0" u="none" strike="noStrike" cap="none" dirty="0">
                  <a:solidFill>
                    <a:srgbClr val="3A7D4D"/>
                  </a:solidFill>
                  <a:latin typeface="Times New Roman" pitchFamily="18" charset="0"/>
                  <a:ea typeface="Sriracha"/>
                  <a:cs typeface="Times New Roman" pitchFamily="18" charset="0"/>
                  <a:sym typeface="Sriracha"/>
                </a:rPr>
                <a:t>you</a:t>
              </a:r>
              <a:endParaRPr dirty="0">
                <a:latin typeface="Times New Roman" pitchFamily="18" charset="0"/>
                <a:cs typeface="Times New Roman" pitchFamily="18" charset="0"/>
              </a:endParaRPr>
            </a:p>
          </p:txBody>
        </p:sp>
      </p:grpSp>
      <p:grpSp>
        <p:nvGrpSpPr>
          <p:cNvPr id="429" name="Google Shape;429;p25"/>
          <p:cNvGrpSpPr/>
          <p:nvPr/>
        </p:nvGrpSpPr>
        <p:grpSpPr>
          <a:xfrm>
            <a:off x="14977769" y="-776971"/>
            <a:ext cx="3086099" cy="3375417"/>
            <a:chOff x="0" y="-76200"/>
            <a:chExt cx="812800" cy="889000"/>
          </a:xfrm>
        </p:grpSpPr>
        <p:sp>
          <p:nvSpPr>
            <p:cNvPr id="430" name="Google Shape;430;p25"/>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2" name="Google Shape;432;p25"/>
          <p:cNvGrpSpPr/>
          <p:nvPr/>
        </p:nvGrpSpPr>
        <p:grpSpPr>
          <a:xfrm>
            <a:off x="2515089" y="139637"/>
            <a:ext cx="10179524" cy="3375417"/>
            <a:chOff x="0" y="-385762"/>
            <a:chExt cx="13572698" cy="4500557"/>
          </a:xfrm>
        </p:grpSpPr>
        <p:grpSp>
          <p:nvGrpSpPr>
            <p:cNvPr id="433" name="Google Shape;433;p25"/>
            <p:cNvGrpSpPr/>
            <p:nvPr/>
          </p:nvGrpSpPr>
          <p:grpSpPr>
            <a:xfrm>
              <a:off x="3152635" y="-385762"/>
              <a:ext cx="4114793" cy="4500557"/>
              <a:chOff x="0" y="-76200"/>
              <a:chExt cx="812800" cy="889000"/>
            </a:xfrm>
          </p:grpSpPr>
          <p:sp>
            <p:nvSpPr>
              <p:cNvPr id="434" name="Google Shape;434;p25"/>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6" name="Google Shape;436;p25"/>
            <p:cNvGrpSpPr/>
            <p:nvPr/>
          </p:nvGrpSpPr>
          <p:grpSpPr>
            <a:xfrm>
              <a:off x="0" y="-385762"/>
              <a:ext cx="4114793" cy="4500557"/>
              <a:chOff x="0" y="-76200"/>
              <a:chExt cx="812800" cy="889000"/>
            </a:xfrm>
          </p:grpSpPr>
          <p:sp>
            <p:nvSpPr>
              <p:cNvPr id="437" name="Google Shape;437;p25"/>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9" name="Google Shape;439;p25"/>
            <p:cNvGrpSpPr/>
            <p:nvPr/>
          </p:nvGrpSpPr>
          <p:grpSpPr>
            <a:xfrm>
              <a:off x="6305270" y="-385762"/>
              <a:ext cx="4114793" cy="4500557"/>
              <a:chOff x="0" y="-76200"/>
              <a:chExt cx="812800" cy="889000"/>
            </a:xfrm>
          </p:grpSpPr>
          <p:sp>
            <p:nvSpPr>
              <p:cNvPr id="440" name="Google Shape;440;p25"/>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2" name="Google Shape;442;p25"/>
            <p:cNvGrpSpPr/>
            <p:nvPr/>
          </p:nvGrpSpPr>
          <p:grpSpPr>
            <a:xfrm>
              <a:off x="9457905" y="-385762"/>
              <a:ext cx="4114793" cy="4500557"/>
              <a:chOff x="0" y="-76200"/>
              <a:chExt cx="812800" cy="889000"/>
            </a:xfrm>
          </p:grpSpPr>
          <p:sp>
            <p:nvSpPr>
              <p:cNvPr id="443" name="Google Shape;443;p25"/>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AE6"/>
        </a:solidFill>
        <a:effectLst/>
      </p:bgPr>
    </p:bg>
    <p:spTree>
      <p:nvGrpSpPr>
        <p:cNvPr id="1" name="Shape 120"/>
        <p:cNvGrpSpPr/>
        <p:nvPr/>
      </p:nvGrpSpPr>
      <p:grpSpPr>
        <a:xfrm>
          <a:off x="0" y="0"/>
          <a:ext cx="0" cy="0"/>
          <a:chOff x="0" y="0"/>
          <a:chExt cx="0" cy="0"/>
        </a:xfrm>
      </p:grpSpPr>
      <p:grpSp>
        <p:nvGrpSpPr>
          <p:cNvPr id="121" name="Google Shape;121;p14"/>
          <p:cNvGrpSpPr/>
          <p:nvPr/>
        </p:nvGrpSpPr>
        <p:grpSpPr>
          <a:xfrm>
            <a:off x="0" y="-1092822"/>
            <a:ext cx="18287996" cy="4427147"/>
            <a:chOff x="0" y="-76200"/>
            <a:chExt cx="4816592" cy="1165997"/>
          </a:xfrm>
        </p:grpSpPr>
        <p:sp>
          <p:nvSpPr>
            <p:cNvPr id="122" name="Google Shape;122;p14"/>
            <p:cNvSpPr/>
            <p:nvPr/>
          </p:nvSpPr>
          <p:spPr>
            <a:xfrm>
              <a:off x="0" y="0"/>
              <a:ext cx="4816592" cy="1089797"/>
            </a:xfrm>
            <a:custGeom>
              <a:avLst/>
              <a:gdLst/>
              <a:ahLst/>
              <a:cxnLst/>
              <a:rect l="l" t="t" r="r" b="b"/>
              <a:pathLst>
                <a:path w="4816592" h="1089797" extrusionOk="0">
                  <a:moveTo>
                    <a:pt x="0" y="0"/>
                  </a:moveTo>
                  <a:lnTo>
                    <a:pt x="4816592" y="0"/>
                  </a:lnTo>
                  <a:lnTo>
                    <a:pt x="4816592" y="1089797"/>
                  </a:lnTo>
                  <a:lnTo>
                    <a:pt x="0" y="1089797"/>
                  </a:lnTo>
                  <a:close/>
                </a:path>
              </a:pathLst>
            </a:custGeom>
            <a:solidFill>
              <a:srgbClr val="7DB898"/>
            </a:solidFill>
            <a:ln>
              <a:noFill/>
            </a:ln>
          </p:spPr>
        </p:sp>
        <p:sp>
          <p:nvSpPr>
            <p:cNvPr id="123" name="Google Shape;123;p14"/>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 name="Google Shape;124;p14"/>
          <p:cNvGrpSpPr/>
          <p:nvPr/>
        </p:nvGrpSpPr>
        <p:grpSpPr>
          <a:xfrm>
            <a:off x="379938" y="284296"/>
            <a:ext cx="17445111" cy="9573807"/>
            <a:chOff x="0" y="-38100"/>
            <a:chExt cx="4594567" cy="2521480"/>
          </a:xfrm>
        </p:grpSpPr>
        <p:sp>
          <p:nvSpPr>
            <p:cNvPr id="125" name="Google Shape;125;p14"/>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000000">
                <a:alpha val="0"/>
              </a:srgbClr>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 name="Google Shape;127;p14"/>
          <p:cNvGrpSpPr/>
          <p:nvPr/>
        </p:nvGrpSpPr>
        <p:grpSpPr>
          <a:xfrm>
            <a:off x="647700" y="495300"/>
            <a:ext cx="17219376" cy="2786645"/>
            <a:chOff x="0" y="-27603"/>
            <a:chExt cx="23259997" cy="3823608"/>
          </a:xfrm>
        </p:grpSpPr>
        <p:cxnSp>
          <p:nvCxnSpPr>
            <p:cNvPr id="128" name="Google Shape;128;p14"/>
            <p:cNvCxnSpPr/>
            <p:nvPr/>
          </p:nvCxnSpPr>
          <p:spPr>
            <a:xfrm>
              <a:off x="0" y="3796005"/>
              <a:ext cx="23259997" cy="0"/>
            </a:xfrm>
            <a:prstGeom prst="straightConnector1">
              <a:avLst/>
            </a:prstGeom>
            <a:noFill/>
            <a:ln w="139700" cap="flat" cmpd="sng">
              <a:solidFill>
                <a:srgbClr val="3A7D4D"/>
              </a:solidFill>
              <a:prstDash val="solid"/>
              <a:round/>
              <a:headEnd type="none" w="sm" len="sm"/>
              <a:tailEnd type="none" w="sm" len="sm"/>
            </a:ln>
          </p:spPr>
        </p:cxnSp>
        <p:cxnSp>
          <p:nvCxnSpPr>
            <p:cNvPr id="129" name="Google Shape;129;p14"/>
            <p:cNvCxnSpPr/>
            <p:nvPr/>
          </p:nvCxnSpPr>
          <p:spPr>
            <a:xfrm rot="-3166986">
              <a:off x="11322569" y="1884201"/>
              <a:ext cx="4801406" cy="0"/>
            </a:xfrm>
            <a:prstGeom prst="straightConnector1">
              <a:avLst/>
            </a:prstGeom>
            <a:noFill/>
            <a:ln w="139700" cap="rnd" cmpd="sng">
              <a:solidFill>
                <a:srgbClr val="3A7D4D"/>
              </a:solidFill>
              <a:prstDash val="solid"/>
              <a:round/>
              <a:headEnd type="none" w="sm" len="sm"/>
              <a:tailEnd type="none" w="sm" len="sm"/>
            </a:ln>
          </p:spPr>
        </p:cxnSp>
        <p:cxnSp>
          <p:nvCxnSpPr>
            <p:cNvPr id="130" name="Google Shape;130;p14"/>
            <p:cNvCxnSpPr/>
            <p:nvPr/>
          </p:nvCxnSpPr>
          <p:spPr>
            <a:xfrm rot="-3166986">
              <a:off x="12597700" y="1884201"/>
              <a:ext cx="4801406" cy="0"/>
            </a:xfrm>
            <a:prstGeom prst="straightConnector1">
              <a:avLst/>
            </a:prstGeom>
            <a:noFill/>
            <a:ln w="139700" cap="rnd" cmpd="sng">
              <a:solidFill>
                <a:srgbClr val="3A7D4D"/>
              </a:solidFill>
              <a:prstDash val="solid"/>
              <a:round/>
              <a:headEnd type="none" w="sm" len="sm"/>
              <a:tailEnd type="none" w="sm" len="sm"/>
            </a:ln>
          </p:spPr>
        </p:cxnSp>
        <p:cxnSp>
          <p:nvCxnSpPr>
            <p:cNvPr id="131" name="Google Shape;131;p14"/>
            <p:cNvCxnSpPr/>
            <p:nvPr/>
          </p:nvCxnSpPr>
          <p:spPr>
            <a:xfrm rot="-3166986">
              <a:off x="13872831" y="1884201"/>
              <a:ext cx="4801406" cy="0"/>
            </a:xfrm>
            <a:prstGeom prst="straightConnector1">
              <a:avLst/>
            </a:prstGeom>
            <a:noFill/>
            <a:ln w="139700" cap="rnd" cmpd="sng">
              <a:solidFill>
                <a:srgbClr val="3A7D4D"/>
              </a:solidFill>
              <a:prstDash val="solid"/>
              <a:round/>
              <a:headEnd type="none" w="sm" len="sm"/>
              <a:tailEnd type="none" w="sm" len="sm"/>
            </a:ln>
          </p:spPr>
        </p:cxnSp>
        <p:cxnSp>
          <p:nvCxnSpPr>
            <p:cNvPr id="132" name="Google Shape;132;p14"/>
            <p:cNvCxnSpPr/>
            <p:nvPr/>
          </p:nvCxnSpPr>
          <p:spPr>
            <a:xfrm rot="-3166986">
              <a:off x="15147962" y="1884201"/>
              <a:ext cx="4801406" cy="0"/>
            </a:xfrm>
            <a:prstGeom prst="straightConnector1">
              <a:avLst/>
            </a:prstGeom>
            <a:noFill/>
            <a:ln w="139700" cap="rnd" cmpd="sng">
              <a:solidFill>
                <a:srgbClr val="3A7D4D"/>
              </a:solidFill>
              <a:prstDash val="solid"/>
              <a:round/>
              <a:headEnd type="none" w="sm" len="sm"/>
              <a:tailEnd type="none" w="sm" len="sm"/>
            </a:ln>
          </p:spPr>
        </p:cxnSp>
        <p:cxnSp>
          <p:nvCxnSpPr>
            <p:cNvPr id="133" name="Google Shape;133;p14"/>
            <p:cNvCxnSpPr/>
            <p:nvPr/>
          </p:nvCxnSpPr>
          <p:spPr>
            <a:xfrm rot="-3166986">
              <a:off x="16423093" y="1884201"/>
              <a:ext cx="4801406" cy="0"/>
            </a:xfrm>
            <a:prstGeom prst="straightConnector1">
              <a:avLst/>
            </a:prstGeom>
            <a:noFill/>
            <a:ln w="139700" cap="rnd" cmpd="sng">
              <a:solidFill>
                <a:srgbClr val="3A7D4D"/>
              </a:solidFill>
              <a:prstDash val="solid"/>
              <a:round/>
              <a:headEnd type="none" w="sm" len="sm"/>
              <a:tailEnd type="none" w="sm" len="sm"/>
            </a:ln>
          </p:spPr>
        </p:cxnSp>
        <p:cxnSp>
          <p:nvCxnSpPr>
            <p:cNvPr id="134" name="Google Shape;134;p14"/>
            <p:cNvCxnSpPr/>
            <p:nvPr/>
          </p:nvCxnSpPr>
          <p:spPr>
            <a:xfrm rot="-3166986">
              <a:off x="17698224" y="1884201"/>
              <a:ext cx="4801406" cy="0"/>
            </a:xfrm>
            <a:prstGeom prst="straightConnector1">
              <a:avLst/>
            </a:prstGeom>
            <a:noFill/>
            <a:ln w="139700" cap="rnd" cmpd="sng">
              <a:solidFill>
                <a:srgbClr val="3A7D4D"/>
              </a:solidFill>
              <a:prstDash val="solid"/>
              <a:round/>
              <a:headEnd type="none" w="sm" len="sm"/>
              <a:tailEnd type="none" w="sm" len="sm"/>
            </a:ln>
          </p:spPr>
        </p:cxnSp>
        <p:cxnSp>
          <p:nvCxnSpPr>
            <p:cNvPr id="135" name="Google Shape;135;p14"/>
            <p:cNvCxnSpPr/>
            <p:nvPr/>
          </p:nvCxnSpPr>
          <p:spPr>
            <a:xfrm rot="-3166986">
              <a:off x="18973356" y="1884201"/>
              <a:ext cx="4801406" cy="0"/>
            </a:xfrm>
            <a:prstGeom prst="straightConnector1">
              <a:avLst/>
            </a:prstGeom>
            <a:noFill/>
            <a:ln w="139700" cap="rnd" cmpd="sng">
              <a:solidFill>
                <a:srgbClr val="3A7D4D"/>
              </a:solidFill>
              <a:prstDash val="solid"/>
              <a:round/>
              <a:headEnd type="none" w="sm" len="sm"/>
              <a:tailEnd type="none" w="sm" len="sm"/>
            </a:ln>
          </p:spPr>
        </p:cxnSp>
      </p:grpSp>
      <p:pic>
        <p:nvPicPr>
          <p:cNvPr id="136" name="Google Shape;136;p14"/>
          <p:cNvPicPr preferRelativeResize="0"/>
          <p:nvPr/>
        </p:nvPicPr>
        <p:blipFill rotWithShape="1">
          <a:blip r:embed="rId3">
            <a:alphaModFix/>
          </a:blip>
          <a:srcRect l="2623" t="10677" r="51026" b="60434"/>
          <a:stretch/>
        </p:blipFill>
        <p:spPr>
          <a:xfrm>
            <a:off x="419100" y="1047750"/>
            <a:ext cx="8476152" cy="2971801"/>
          </a:xfrm>
          <a:prstGeom prst="rect">
            <a:avLst/>
          </a:prstGeom>
          <a:noFill/>
          <a:ln>
            <a:noFill/>
          </a:ln>
        </p:spPr>
      </p:pic>
      <p:grpSp>
        <p:nvGrpSpPr>
          <p:cNvPr id="137" name="Google Shape;137;p14"/>
          <p:cNvGrpSpPr/>
          <p:nvPr/>
        </p:nvGrpSpPr>
        <p:grpSpPr>
          <a:xfrm>
            <a:off x="1123950" y="4364721"/>
            <a:ext cx="16027977" cy="3379387"/>
            <a:chOff x="0" y="0"/>
            <a:chExt cx="6855068" cy="4562071"/>
          </a:xfrm>
        </p:grpSpPr>
        <p:sp>
          <p:nvSpPr>
            <p:cNvPr id="139" name="Google Shape;139;p14"/>
            <p:cNvSpPr txBox="1"/>
            <p:nvPr/>
          </p:nvSpPr>
          <p:spPr>
            <a:xfrm>
              <a:off x="280943" y="1616922"/>
              <a:ext cx="6293182" cy="66893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300" b="1" i="0" u="none" strike="noStrike" cap="none" dirty="0" smtClean="0">
                  <a:solidFill>
                    <a:srgbClr val="3A7D4D"/>
                  </a:solidFill>
                  <a:latin typeface="Source Sans Pro"/>
                  <a:ea typeface="Source Sans Pro"/>
                  <a:cs typeface="Source Sans Pro"/>
                  <a:sym typeface="Source Sans Pro"/>
                </a:rPr>
                <a:t> </a:t>
              </a:r>
              <a:endParaRPr/>
            </a:p>
          </p:txBody>
        </p:sp>
        <p:sp>
          <p:nvSpPr>
            <p:cNvPr id="140" name="Google Shape;140;p14"/>
            <p:cNvSpPr txBox="1"/>
            <p:nvPr/>
          </p:nvSpPr>
          <p:spPr>
            <a:xfrm>
              <a:off x="0" y="0"/>
              <a:ext cx="6855068" cy="4562071"/>
            </a:xfrm>
            <a:prstGeom prst="rect">
              <a:avLst/>
            </a:prstGeom>
            <a:noFill/>
            <a:ln>
              <a:noFill/>
            </a:ln>
          </p:spPr>
          <p:txBody>
            <a:bodyPr spcFirstLastPara="1" wrap="square" lIns="0" tIns="0" rIns="0" bIns="0" anchor="t" anchorCtr="0">
              <a:spAutoFit/>
            </a:bodyPr>
            <a:lstStyle/>
            <a:p>
              <a:pPr marL="0" marR="0" lvl="0" indent="0" algn="ctr" rtl="0">
                <a:lnSpc>
                  <a:spcPct val="122000"/>
                </a:lnSpc>
                <a:spcBef>
                  <a:spcPts val="0"/>
                </a:spcBef>
                <a:spcAft>
                  <a:spcPts val="0"/>
                </a:spcAft>
                <a:buNone/>
              </a:pPr>
              <a:r>
                <a:rPr lang="en-US" sz="6000" b="1" dirty="0" smtClean="0">
                  <a:solidFill>
                    <a:srgbClr val="3A7D4D"/>
                  </a:solidFill>
                  <a:latin typeface="Times New Roman" pitchFamily="18" charset="0"/>
                  <a:cs typeface="Times New Roman" pitchFamily="18" charset="0"/>
                  <a:sym typeface="Sriracha"/>
                </a:rPr>
                <a:t>PRESENTATION</a:t>
              </a:r>
            </a:p>
            <a:p>
              <a:pPr marL="0" marR="0" lvl="0" indent="0" algn="ctr" rtl="0">
                <a:lnSpc>
                  <a:spcPct val="122000"/>
                </a:lnSpc>
                <a:spcBef>
                  <a:spcPts val="0"/>
                </a:spcBef>
                <a:spcAft>
                  <a:spcPts val="0"/>
                </a:spcAft>
                <a:buNone/>
              </a:pPr>
              <a:r>
                <a:rPr lang="en-US" sz="6000" b="1" dirty="0" smtClean="0">
                  <a:solidFill>
                    <a:srgbClr val="3A7D4D"/>
                  </a:solidFill>
                  <a:latin typeface="Times New Roman" pitchFamily="18" charset="0"/>
                  <a:cs typeface="Times New Roman" pitchFamily="18" charset="0"/>
                  <a:sym typeface="Sriracha"/>
                </a:rPr>
                <a:t>On</a:t>
              </a:r>
            </a:p>
            <a:p>
              <a:pPr marL="0" marR="0" lvl="0" indent="0" algn="ctr" rtl="0">
                <a:lnSpc>
                  <a:spcPct val="122000"/>
                </a:lnSpc>
                <a:spcBef>
                  <a:spcPts val="0"/>
                </a:spcBef>
                <a:spcAft>
                  <a:spcPts val="0"/>
                </a:spcAft>
                <a:buNone/>
              </a:pPr>
              <a:r>
                <a:rPr lang="en-US" sz="6000" b="1" dirty="0" smtClean="0">
                  <a:solidFill>
                    <a:srgbClr val="3A7D4D"/>
                  </a:solidFill>
                  <a:latin typeface="Times New Roman" pitchFamily="18" charset="0"/>
                  <a:cs typeface="Times New Roman" pitchFamily="18" charset="0"/>
                  <a:sym typeface="Sriracha"/>
                </a:rPr>
                <a:t>Weather Web</a:t>
              </a:r>
              <a:endParaRPr sz="6000" b="1" dirty="0">
                <a:latin typeface="Times New Roman" pitchFamily="18" charset="0"/>
                <a:cs typeface="Times New Roman" pitchFamily="18" charset="0"/>
              </a:endParaRPr>
            </a:p>
          </p:txBody>
        </p:sp>
        <p:sp>
          <p:nvSpPr>
            <p:cNvPr id="141" name="Google Shape;141;p14"/>
            <p:cNvSpPr txBox="1"/>
            <p:nvPr/>
          </p:nvSpPr>
          <p:spPr>
            <a:xfrm>
              <a:off x="0" y="3208371"/>
              <a:ext cx="6855068" cy="407179"/>
            </a:xfrm>
            <a:prstGeom prst="rect">
              <a:avLst/>
            </a:prstGeom>
            <a:noFill/>
            <a:ln>
              <a:noFill/>
            </a:ln>
          </p:spPr>
          <p:txBody>
            <a:bodyPr spcFirstLastPara="1" wrap="square" lIns="0" tIns="0" rIns="0" bIns="0" anchor="t" anchorCtr="0">
              <a:spAutoFit/>
            </a:bodyPr>
            <a:lstStyle/>
            <a:p>
              <a:pPr marL="0" marR="0" lvl="1" indent="0" algn="ctr" rtl="0">
                <a:lnSpc>
                  <a:spcPct val="140000"/>
                </a:lnSpc>
                <a:spcBef>
                  <a:spcPts val="0"/>
                </a:spcBef>
                <a:spcAft>
                  <a:spcPts val="0"/>
                </a:spcAft>
                <a:buNone/>
              </a:pPr>
              <a:endParaRPr/>
            </a:p>
          </p:txBody>
        </p:sp>
      </p:grpSp>
      <p:grpSp>
        <p:nvGrpSpPr>
          <p:cNvPr id="149" name="Google Shape;149;p14"/>
          <p:cNvGrpSpPr/>
          <p:nvPr/>
        </p:nvGrpSpPr>
        <p:grpSpPr>
          <a:xfrm>
            <a:off x="12032274" y="4364721"/>
            <a:ext cx="5141301" cy="3954404"/>
            <a:chOff x="0" y="0"/>
            <a:chExt cx="6855068" cy="5272539"/>
          </a:xfrm>
        </p:grpSpPr>
        <p:sp>
          <p:nvSpPr>
            <p:cNvPr id="151" name="Google Shape;151;p14"/>
            <p:cNvSpPr txBox="1"/>
            <p:nvPr/>
          </p:nvSpPr>
          <p:spPr>
            <a:xfrm>
              <a:off x="0" y="1604221"/>
              <a:ext cx="6855068" cy="4021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a:p>
          </p:txBody>
        </p:sp>
        <p:sp>
          <p:nvSpPr>
            <p:cNvPr id="152" name="Google Shape;152;p14"/>
            <p:cNvSpPr txBox="1"/>
            <p:nvPr/>
          </p:nvSpPr>
          <p:spPr>
            <a:xfrm>
              <a:off x="0" y="0"/>
              <a:ext cx="6855068" cy="350439"/>
            </a:xfrm>
            <a:prstGeom prst="rect">
              <a:avLst/>
            </a:prstGeom>
            <a:noFill/>
            <a:ln>
              <a:noFill/>
            </a:ln>
          </p:spPr>
          <p:txBody>
            <a:bodyPr spcFirstLastPara="1" wrap="square" lIns="0" tIns="0" rIns="0" bIns="0" anchor="t" anchorCtr="0">
              <a:spAutoFit/>
            </a:bodyPr>
            <a:lstStyle/>
            <a:p>
              <a:pPr marL="0" marR="0" lvl="0" indent="0" algn="ctr" rtl="0">
                <a:lnSpc>
                  <a:spcPct val="122000"/>
                </a:lnSpc>
                <a:spcBef>
                  <a:spcPts val="0"/>
                </a:spcBef>
                <a:spcAft>
                  <a:spcPts val="0"/>
                </a:spcAft>
                <a:buNone/>
              </a:pPr>
              <a:endParaRPr/>
            </a:p>
          </p:txBody>
        </p:sp>
        <p:sp>
          <p:nvSpPr>
            <p:cNvPr id="153" name="Google Shape;153;p14"/>
            <p:cNvSpPr txBox="1"/>
            <p:nvPr/>
          </p:nvSpPr>
          <p:spPr>
            <a:xfrm>
              <a:off x="764701" y="3208371"/>
              <a:ext cx="5325667" cy="402161"/>
            </a:xfrm>
            <a:prstGeom prst="rect">
              <a:avLst/>
            </a:prstGeom>
            <a:noFill/>
            <a:ln>
              <a:noFill/>
            </a:ln>
          </p:spPr>
          <p:txBody>
            <a:bodyPr spcFirstLastPara="1" wrap="square" lIns="0" tIns="0" rIns="0" bIns="0" anchor="t" anchorCtr="0">
              <a:spAutoFit/>
            </a:bodyPr>
            <a:lstStyle/>
            <a:p>
              <a:pPr marL="0" marR="0" lvl="1" indent="0" algn="ctr" rtl="0">
                <a:lnSpc>
                  <a:spcPct val="140000"/>
                </a:lnSpc>
                <a:spcBef>
                  <a:spcPts val="0"/>
                </a:spcBef>
                <a:spcAft>
                  <a:spcPts val="0"/>
                </a:spcAft>
                <a:buNone/>
              </a:pPr>
              <a:endParaRPr/>
            </a:p>
          </p:txBody>
        </p:sp>
        <p:sp>
          <p:nvSpPr>
            <p:cNvPr id="154" name="Google Shape;154;p14"/>
            <p:cNvSpPr txBox="1"/>
            <p:nvPr/>
          </p:nvSpPr>
          <p:spPr>
            <a:xfrm>
              <a:off x="1559196" y="4870378"/>
              <a:ext cx="3736677" cy="4021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187"/>
        <p:cNvGrpSpPr/>
        <p:nvPr/>
      </p:nvGrpSpPr>
      <p:grpSpPr>
        <a:xfrm>
          <a:off x="0" y="0"/>
          <a:ext cx="0" cy="0"/>
          <a:chOff x="0" y="0"/>
          <a:chExt cx="0" cy="0"/>
        </a:xfrm>
      </p:grpSpPr>
      <p:grpSp>
        <p:nvGrpSpPr>
          <p:cNvPr id="188" name="Google Shape;188;p16"/>
          <p:cNvGrpSpPr/>
          <p:nvPr/>
        </p:nvGrpSpPr>
        <p:grpSpPr>
          <a:xfrm>
            <a:off x="421501" y="284296"/>
            <a:ext cx="17445111" cy="9573807"/>
            <a:chOff x="0" y="-38100"/>
            <a:chExt cx="4594567" cy="2521480"/>
          </a:xfrm>
        </p:grpSpPr>
        <p:sp>
          <p:nvSpPr>
            <p:cNvPr id="189" name="Google Shape;189;p16"/>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txBox="1"/>
            <p:nvPr/>
          </p:nvSpPr>
          <p:spPr>
            <a:xfrm>
              <a:off x="38100" y="-38100"/>
              <a:ext cx="736500" cy="8127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2" name="Google Shape;192;p16"/>
          <p:cNvSpPr/>
          <p:nvPr/>
        </p:nvSpPr>
        <p:spPr>
          <a:xfrm>
            <a:off x="2332425" y="1282625"/>
            <a:ext cx="6084043" cy="7723033"/>
          </a:xfrm>
          <a:custGeom>
            <a:avLst/>
            <a:gdLst/>
            <a:ahLst/>
            <a:cxnLst/>
            <a:rect l="l" t="t" r="r" b="b"/>
            <a:pathLst>
              <a:path w="2024640" h="2033715" extrusionOk="0">
                <a:moveTo>
                  <a:pt x="1012319" y="0"/>
                </a:moveTo>
                <a:cubicBezTo>
                  <a:pt x="1572139" y="2504"/>
                  <a:pt x="2024639" y="457032"/>
                  <a:pt x="2024639" y="1016857"/>
                </a:cubicBezTo>
                <a:cubicBezTo>
                  <a:pt x="2024639" y="1576683"/>
                  <a:pt x="1572139" y="2031211"/>
                  <a:pt x="1012319" y="2033715"/>
                </a:cubicBezTo>
                <a:cubicBezTo>
                  <a:pt x="452500" y="2031211"/>
                  <a:pt x="0" y="1576683"/>
                  <a:pt x="0" y="1016857"/>
                </a:cubicBezTo>
                <a:cubicBezTo>
                  <a:pt x="0" y="457032"/>
                  <a:pt x="452500" y="2504"/>
                  <a:pt x="1012319" y="0"/>
                </a:cubicBezTo>
                <a:close/>
              </a:path>
            </a:pathLst>
          </a:custGeom>
          <a:solidFill>
            <a:srgbClr val="000000">
              <a:alpha val="0"/>
            </a:srgbClr>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txBox="1"/>
          <p:nvPr/>
        </p:nvSpPr>
        <p:spPr>
          <a:xfrm>
            <a:off x="2579671" y="1282620"/>
            <a:ext cx="2507077" cy="2796398"/>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194" name="Google Shape;194;p16"/>
          <p:cNvGrpSpPr/>
          <p:nvPr/>
        </p:nvGrpSpPr>
        <p:grpSpPr>
          <a:xfrm>
            <a:off x="835451" y="2033702"/>
            <a:ext cx="643050" cy="6219592"/>
            <a:chOff x="1921" y="0"/>
            <a:chExt cx="857400" cy="8292790"/>
          </a:xfrm>
        </p:grpSpPr>
        <p:grpSp>
          <p:nvGrpSpPr>
            <p:cNvPr id="195" name="Google Shape;195;p16"/>
            <p:cNvGrpSpPr/>
            <p:nvPr/>
          </p:nvGrpSpPr>
          <p:grpSpPr>
            <a:xfrm>
              <a:off x="1921" y="0"/>
              <a:ext cx="857400" cy="861243"/>
              <a:chOff x="1813" y="0"/>
              <a:chExt cx="809173" cy="812800"/>
            </a:xfrm>
          </p:grpSpPr>
          <p:sp>
            <p:nvSpPr>
              <p:cNvPr id="196" name="Google Shape;196;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 name="Google Shape;198;p16"/>
            <p:cNvGrpSpPr/>
            <p:nvPr/>
          </p:nvGrpSpPr>
          <p:grpSpPr>
            <a:xfrm>
              <a:off x="1921" y="4954365"/>
              <a:ext cx="857400" cy="861243"/>
              <a:chOff x="1813" y="0"/>
              <a:chExt cx="809173" cy="812800"/>
            </a:xfrm>
          </p:grpSpPr>
          <p:sp>
            <p:nvSpPr>
              <p:cNvPr id="199" name="Google Shape;199;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1" name="Google Shape;201;p16"/>
            <p:cNvGrpSpPr/>
            <p:nvPr/>
          </p:nvGrpSpPr>
          <p:grpSpPr>
            <a:xfrm>
              <a:off x="1921" y="2477182"/>
              <a:ext cx="857400" cy="861243"/>
              <a:chOff x="1813" y="0"/>
              <a:chExt cx="809173" cy="812800"/>
            </a:xfrm>
          </p:grpSpPr>
          <p:sp>
            <p:nvSpPr>
              <p:cNvPr id="202" name="Google Shape;202;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 name="Google Shape;204;p16"/>
            <p:cNvGrpSpPr/>
            <p:nvPr/>
          </p:nvGrpSpPr>
          <p:grpSpPr>
            <a:xfrm>
              <a:off x="1921" y="7431547"/>
              <a:ext cx="857400" cy="861243"/>
              <a:chOff x="1813" y="0"/>
              <a:chExt cx="809173" cy="812800"/>
            </a:xfrm>
          </p:grpSpPr>
          <p:sp>
            <p:nvSpPr>
              <p:cNvPr id="205" name="Google Shape;205;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txBox="1"/>
              <p:nvPr/>
            </p:nvSpPr>
            <p:spPr>
              <a:xfrm>
                <a:off x="76200" y="0"/>
                <a:ext cx="660300" cy="7365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07" name="Google Shape;207;p16"/>
          <p:cNvSpPr txBox="1"/>
          <p:nvPr/>
        </p:nvSpPr>
        <p:spPr>
          <a:xfrm>
            <a:off x="9276735" y="3851565"/>
            <a:ext cx="7993626" cy="4856009"/>
          </a:xfrm>
          <a:prstGeom prst="rect">
            <a:avLst/>
          </a:prstGeom>
          <a:noFill/>
          <a:ln>
            <a:noFill/>
          </a:ln>
        </p:spPr>
        <p:txBody>
          <a:bodyPr spcFirstLastPara="1" wrap="square" lIns="0" tIns="0" rIns="0" bIns="0" anchor="t" anchorCtr="0">
            <a:spAutoFit/>
          </a:bodyPr>
          <a:lstStyle/>
          <a:p>
            <a:pPr marL="0" marR="0" lvl="1" indent="0" algn="just" rtl="0">
              <a:lnSpc>
                <a:spcPct val="161000"/>
              </a:lnSpc>
              <a:spcBef>
                <a:spcPts val="0"/>
              </a:spcBef>
              <a:spcAft>
                <a:spcPts val="0"/>
              </a:spcAft>
              <a:buNone/>
            </a:pPr>
            <a:r>
              <a:rPr lang="en-US" sz="2800" b="1" dirty="0" smtClean="0">
                <a:solidFill>
                  <a:srgbClr val="3A7D4D"/>
                </a:solidFill>
                <a:latin typeface="Times New Roman" pitchFamily="18" charset="0"/>
                <a:cs typeface="Times New Roman" pitchFamily="18" charset="0"/>
                <a:sym typeface="Source Sans Pro"/>
              </a:rPr>
              <a:t>Weather forecasting is the prediction of the state and city of the atmosphere for a given location using the application of science and technology. This includes temperature, rain, cloudiness, wins speed, and humidity. Weather warning are a special kind of short-range forecast carried out for the protection of human life. </a:t>
            </a:r>
            <a:endParaRPr sz="1800" dirty="0">
              <a:latin typeface="Times New Roman" pitchFamily="18" charset="0"/>
              <a:cs typeface="Times New Roman" pitchFamily="18" charset="0"/>
            </a:endParaRPr>
          </a:p>
        </p:txBody>
      </p:sp>
      <p:sp>
        <p:nvSpPr>
          <p:cNvPr id="208" name="Google Shape;208;p16"/>
          <p:cNvSpPr txBox="1"/>
          <p:nvPr/>
        </p:nvSpPr>
        <p:spPr>
          <a:xfrm>
            <a:off x="9640453" y="1590155"/>
            <a:ext cx="6997200" cy="1314078"/>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999" b="1" dirty="0" smtClean="0">
                <a:solidFill>
                  <a:srgbClr val="3A7D4D"/>
                </a:solidFill>
                <a:latin typeface="Times New Roman" pitchFamily="18" charset="0"/>
                <a:cs typeface="Times New Roman" pitchFamily="18" charset="0"/>
                <a:sym typeface="Sriracha"/>
              </a:rPr>
              <a:t>ABSTRACT</a:t>
            </a:r>
            <a:endParaRPr dirty="0">
              <a:latin typeface="Times New Roman" pitchFamily="18" charset="0"/>
              <a:cs typeface="Times New Roman" pitchFamily="18" charset="0"/>
            </a:endParaRPr>
          </a:p>
        </p:txBody>
      </p:sp>
      <p:pic>
        <p:nvPicPr>
          <p:cNvPr id="209" name="Google Shape;209;p16"/>
          <p:cNvPicPr preferRelativeResize="0"/>
          <p:nvPr/>
        </p:nvPicPr>
        <p:blipFill rotWithShape="1">
          <a:blip r:embed="rId3">
            <a:alphaModFix/>
          </a:blip>
          <a:srcRect l="32061" t="14638" r="35105" b="11243"/>
          <a:stretch/>
        </p:blipFill>
        <p:spPr>
          <a:xfrm>
            <a:off x="2372197" y="1332041"/>
            <a:ext cx="6004500" cy="76242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158"/>
        <p:cNvGrpSpPr/>
        <p:nvPr/>
      </p:nvGrpSpPr>
      <p:grpSpPr>
        <a:xfrm>
          <a:off x="0" y="0"/>
          <a:ext cx="0" cy="0"/>
          <a:chOff x="0" y="0"/>
          <a:chExt cx="0" cy="0"/>
        </a:xfrm>
      </p:grpSpPr>
      <p:grpSp>
        <p:nvGrpSpPr>
          <p:cNvPr id="159" name="Google Shape;159;p15"/>
          <p:cNvGrpSpPr/>
          <p:nvPr/>
        </p:nvGrpSpPr>
        <p:grpSpPr>
          <a:xfrm>
            <a:off x="407433" y="270230"/>
            <a:ext cx="17444998" cy="9573746"/>
            <a:chOff x="0" y="-38100"/>
            <a:chExt cx="4594567" cy="2521480"/>
          </a:xfrm>
        </p:grpSpPr>
        <p:sp>
          <p:nvSpPr>
            <p:cNvPr id="160" name="Google Shape;160;p15"/>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 name="Google Shape;162;p15"/>
          <p:cNvGrpSpPr/>
          <p:nvPr/>
        </p:nvGrpSpPr>
        <p:grpSpPr>
          <a:xfrm>
            <a:off x="9947534" y="650327"/>
            <a:ext cx="7407016" cy="8713225"/>
            <a:chOff x="0" y="-76200"/>
            <a:chExt cx="1950819" cy="2294841"/>
          </a:xfrm>
        </p:grpSpPr>
        <p:sp>
          <p:nvSpPr>
            <p:cNvPr id="163" name="Google Shape;163;p15"/>
            <p:cNvSpPr/>
            <p:nvPr/>
          </p:nvSpPr>
          <p:spPr>
            <a:xfrm>
              <a:off x="0" y="0"/>
              <a:ext cx="1950819" cy="2218641"/>
            </a:xfrm>
            <a:custGeom>
              <a:avLst/>
              <a:gdLst/>
              <a:ahLst/>
              <a:cxnLst/>
              <a:rect l="l" t="t" r="r" b="b"/>
              <a:pathLst>
                <a:path w="1950819" h="2218641" extrusionOk="0">
                  <a:moveTo>
                    <a:pt x="0" y="0"/>
                  </a:moveTo>
                  <a:lnTo>
                    <a:pt x="1950819" y="0"/>
                  </a:lnTo>
                  <a:lnTo>
                    <a:pt x="1950819" y="2218641"/>
                  </a:lnTo>
                  <a:lnTo>
                    <a:pt x="0" y="2218641"/>
                  </a:lnTo>
                  <a:close/>
                </a:path>
              </a:pathLst>
            </a:custGeom>
            <a:solidFill>
              <a:srgbClr val="000000">
                <a:alpha val="0"/>
              </a:srgbClr>
            </a:solidFill>
            <a:ln w="104775" cap="flat" cmpd="sng">
              <a:solidFill>
                <a:srgbClr val="3A7D4D"/>
              </a:solidFill>
              <a:prstDash val="solid"/>
              <a:round/>
              <a:headEnd type="none" w="sm" len="sm"/>
              <a:tailEnd type="none" w="sm" len="sm"/>
            </a:ln>
          </p:spPr>
        </p:sp>
        <p:sp>
          <p:nvSpPr>
            <p:cNvPr id="164" name="Google Shape;164;p15"/>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5" name="Google Shape;165;p15"/>
          <p:cNvPicPr preferRelativeResize="0"/>
          <p:nvPr/>
        </p:nvPicPr>
        <p:blipFill rotWithShape="1">
          <a:blip r:embed="rId3">
            <a:alphaModFix/>
          </a:blip>
          <a:srcRect l="20914" r="20633"/>
          <a:stretch/>
        </p:blipFill>
        <p:spPr>
          <a:xfrm>
            <a:off x="10001250" y="988225"/>
            <a:ext cx="7300926" cy="8327224"/>
          </a:xfrm>
          <a:prstGeom prst="rect">
            <a:avLst/>
          </a:prstGeom>
          <a:noFill/>
          <a:ln>
            <a:noFill/>
          </a:ln>
        </p:spPr>
      </p:pic>
      <p:pic>
        <p:nvPicPr>
          <p:cNvPr id="166" name="Google Shape;166;p15"/>
          <p:cNvPicPr preferRelativeResize="0"/>
          <p:nvPr/>
        </p:nvPicPr>
        <p:blipFill rotWithShape="1">
          <a:blip r:embed="rId4">
            <a:alphaModFix/>
          </a:blip>
          <a:srcRect/>
          <a:stretch/>
        </p:blipFill>
        <p:spPr>
          <a:xfrm>
            <a:off x="16543779" y="7104420"/>
            <a:ext cx="2132181" cy="2778909"/>
          </a:xfrm>
          <a:prstGeom prst="rect">
            <a:avLst/>
          </a:prstGeom>
          <a:noFill/>
          <a:ln>
            <a:noFill/>
          </a:ln>
        </p:spPr>
      </p:pic>
      <p:pic>
        <p:nvPicPr>
          <p:cNvPr id="167" name="Google Shape;167;p15"/>
          <p:cNvPicPr preferRelativeResize="0"/>
          <p:nvPr/>
        </p:nvPicPr>
        <p:blipFill rotWithShape="1">
          <a:blip r:embed="rId5">
            <a:alphaModFix/>
          </a:blip>
          <a:srcRect l="21274" t="33783" r="21274" b="33786"/>
          <a:stretch/>
        </p:blipFill>
        <p:spPr>
          <a:xfrm>
            <a:off x="-1901950" y="8309463"/>
            <a:ext cx="10506902" cy="3336150"/>
          </a:xfrm>
          <a:prstGeom prst="rect">
            <a:avLst/>
          </a:prstGeom>
          <a:noFill/>
          <a:ln>
            <a:noFill/>
          </a:ln>
        </p:spPr>
      </p:pic>
      <p:grpSp>
        <p:nvGrpSpPr>
          <p:cNvPr id="168" name="Google Shape;168;p15"/>
          <p:cNvGrpSpPr/>
          <p:nvPr/>
        </p:nvGrpSpPr>
        <p:grpSpPr>
          <a:xfrm>
            <a:off x="835451" y="2033702"/>
            <a:ext cx="643053" cy="6219596"/>
            <a:chOff x="1921" y="0"/>
            <a:chExt cx="857404" cy="8292794"/>
          </a:xfrm>
        </p:grpSpPr>
        <p:grpSp>
          <p:nvGrpSpPr>
            <p:cNvPr id="169" name="Google Shape;169;p15"/>
            <p:cNvGrpSpPr/>
            <p:nvPr/>
          </p:nvGrpSpPr>
          <p:grpSpPr>
            <a:xfrm>
              <a:off x="1921" y="0"/>
              <a:ext cx="857404" cy="861247"/>
              <a:chOff x="1813" y="0"/>
              <a:chExt cx="809173" cy="812800"/>
            </a:xfrm>
          </p:grpSpPr>
          <p:sp>
            <p:nvSpPr>
              <p:cNvPr id="170" name="Google Shape;170;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 name="Google Shape;172;p15"/>
            <p:cNvGrpSpPr/>
            <p:nvPr/>
          </p:nvGrpSpPr>
          <p:grpSpPr>
            <a:xfrm>
              <a:off x="1921" y="4954365"/>
              <a:ext cx="857404" cy="861247"/>
              <a:chOff x="1813" y="0"/>
              <a:chExt cx="809173" cy="812800"/>
            </a:xfrm>
          </p:grpSpPr>
          <p:sp>
            <p:nvSpPr>
              <p:cNvPr id="173" name="Google Shape;173;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 name="Google Shape;175;p15"/>
            <p:cNvGrpSpPr/>
            <p:nvPr/>
          </p:nvGrpSpPr>
          <p:grpSpPr>
            <a:xfrm>
              <a:off x="1921" y="2477182"/>
              <a:ext cx="857404" cy="861247"/>
              <a:chOff x="1813" y="0"/>
              <a:chExt cx="809173" cy="812800"/>
            </a:xfrm>
          </p:grpSpPr>
          <p:sp>
            <p:nvSpPr>
              <p:cNvPr id="176" name="Google Shape;176;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8" name="Google Shape;178;p15"/>
            <p:cNvGrpSpPr/>
            <p:nvPr/>
          </p:nvGrpSpPr>
          <p:grpSpPr>
            <a:xfrm>
              <a:off x="1921" y="7431547"/>
              <a:ext cx="857404" cy="861247"/>
              <a:chOff x="1813" y="0"/>
              <a:chExt cx="809173" cy="812800"/>
            </a:xfrm>
          </p:grpSpPr>
          <p:sp>
            <p:nvSpPr>
              <p:cNvPr id="179" name="Google Shape;179;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81" name="Google Shape;181;p15"/>
          <p:cNvGrpSpPr/>
          <p:nvPr/>
        </p:nvGrpSpPr>
        <p:grpSpPr>
          <a:xfrm>
            <a:off x="1917573" y="1609735"/>
            <a:ext cx="7321725" cy="6324222"/>
            <a:chOff x="0" y="-9525"/>
            <a:chExt cx="9762300" cy="8432295"/>
          </a:xfrm>
        </p:grpSpPr>
        <p:sp>
          <p:nvSpPr>
            <p:cNvPr id="182" name="Google Shape;182;p15"/>
            <p:cNvSpPr txBox="1"/>
            <p:nvPr/>
          </p:nvSpPr>
          <p:spPr>
            <a:xfrm>
              <a:off x="838240" y="1856871"/>
              <a:ext cx="6894829" cy="6565899"/>
            </a:xfrm>
            <a:prstGeom prst="rect">
              <a:avLst/>
            </a:prstGeom>
            <a:noFill/>
            <a:ln>
              <a:noFill/>
            </a:ln>
          </p:spPr>
          <p:txBody>
            <a:bodyPr spcFirstLastPara="1" wrap="square" lIns="0" tIns="0" rIns="0" bIns="0" anchor="t" anchorCtr="0">
              <a:spAutoFit/>
            </a:bodyPr>
            <a:lstStyle/>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Introduction</a:t>
              </a:r>
              <a:endParaRPr lang="en-US" sz="3200" b="1" dirty="0">
                <a:solidFill>
                  <a:srgbClr val="3A7D4D"/>
                </a:solidFill>
                <a:latin typeface="Times New Roman" pitchFamily="18" charset="0"/>
                <a:cs typeface="Times New Roman" pitchFamily="18" charset="0"/>
                <a:sym typeface="Source Sans Pro"/>
              </a:endParaRP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Software Requirements</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Hardware Requirements</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Goals of Proposed System</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Weather Web Contains</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Various Operation</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Module for Weather Web</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Advantages</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Screen Shorts</a:t>
              </a:r>
            </a:p>
            <a:p>
              <a:pPr marL="0" marR="0" lvl="0" indent="0" rtl="0">
                <a:spcBef>
                  <a:spcPts val="0"/>
                </a:spcBef>
                <a:spcAft>
                  <a:spcPts val="0"/>
                </a:spcAft>
                <a:buFont typeface="Arial" pitchFamily="34" charset="0"/>
                <a:buChar char="•"/>
              </a:pPr>
              <a:r>
                <a:rPr lang="en-US" sz="3200" b="1" dirty="0" smtClean="0">
                  <a:solidFill>
                    <a:srgbClr val="3A7D4D"/>
                  </a:solidFill>
                  <a:latin typeface="Times New Roman" pitchFamily="18" charset="0"/>
                  <a:cs typeface="Times New Roman" pitchFamily="18" charset="0"/>
                  <a:sym typeface="Source Sans Pro"/>
                </a:rPr>
                <a:t>Conclusion</a:t>
              </a:r>
            </a:p>
          </p:txBody>
        </p:sp>
        <p:sp>
          <p:nvSpPr>
            <p:cNvPr id="183" name="Google Shape;183;p15"/>
            <p:cNvSpPr txBox="1"/>
            <p:nvPr/>
          </p:nvSpPr>
          <p:spPr>
            <a:xfrm>
              <a:off x="0" y="-9525"/>
              <a:ext cx="9762300" cy="12520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102" b="1" dirty="0" smtClean="0">
                  <a:solidFill>
                    <a:srgbClr val="3A7D4D"/>
                  </a:solidFill>
                  <a:latin typeface="Times New Roman" pitchFamily="18" charset="0"/>
                  <a:cs typeface="Times New Roman" pitchFamily="18" charset="0"/>
                  <a:sym typeface="Sriracha"/>
                </a:rPr>
                <a:t>Table </a:t>
              </a:r>
              <a:r>
                <a:rPr lang="en-US" sz="6102" b="1" dirty="0">
                  <a:solidFill>
                    <a:srgbClr val="3A7D4D"/>
                  </a:solidFill>
                  <a:latin typeface="Times New Roman" pitchFamily="18" charset="0"/>
                  <a:cs typeface="Times New Roman" pitchFamily="18" charset="0"/>
                  <a:sym typeface="Sriracha"/>
                </a:rPr>
                <a:t>o</a:t>
              </a:r>
              <a:r>
                <a:rPr lang="en-US" sz="6102" b="1" dirty="0" smtClean="0">
                  <a:solidFill>
                    <a:srgbClr val="3A7D4D"/>
                  </a:solidFill>
                  <a:latin typeface="Times New Roman" pitchFamily="18" charset="0"/>
                  <a:cs typeface="Times New Roman" pitchFamily="18" charset="0"/>
                  <a:sym typeface="Sriracha"/>
                </a:rPr>
                <a:t>f Contents</a:t>
              </a:r>
              <a:endParaRPr dirty="0">
                <a:latin typeface="Times New Roman" pitchFamily="18" charset="0"/>
                <a:cs typeface="Times New Roman"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213"/>
        <p:cNvGrpSpPr/>
        <p:nvPr/>
      </p:nvGrpSpPr>
      <p:grpSpPr>
        <a:xfrm>
          <a:off x="0" y="0"/>
          <a:ext cx="0" cy="0"/>
          <a:chOff x="0" y="0"/>
          <a:chExt cx="0" cy="0"/>
        </a:xfrm>
      </p:grpSpPr>
      <p:grpSp>
        <p:nvGrpSpPr>
          <p:cNvPr id="214" name="Google Shape;214;p17"/>
          <p:cNvGrpSpPr/>
          <p:nvPr/>
        </p:nvGrpSpPr>
        <p:grpSpPr>
          <a:xfrm>
            <a:off x="393792" y="228879"/>
            <a:ext cx="17444998" cy="9573746"/>
            <a:chOff x="0" y="-38100"/>
            <a:chExt cx="4594567" cy="2521480"/>
          </a:xfrm>
        </p:grpSpPr>
        <p:sp>
          <p:nvSpPr>
            <p:cNvPr id="215" name="Google Shape;215;p17"/>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217" name="Google Shape;217;p17"/>
          <p:cNvCxnSpPr/>
          <p:nvPr/>
        </p:nvCxnSpPr>
        <p:spPr>
          <a:xfrm>
            <a:off x="421501" y="5091112"/>
            <a:ext cx="17444998" cy="0"/>
          </a:xfrm>
          <a:prstGeom prst="straightConnector1">
            <a:avLst/>
          </a:prstGeom>
          <a:noFill/>
          <a:ln w="104775" cap="flat" cmpd="sng">
            <a:solidFill>
              <a:srgbClr val="3A7D4D"/>
            </a:solidFill>
            <a:prstDash val="solid"/>
            <a:round/>
            <a:headEnd type="none" w="sm" len="sm"/>
            <a:tailEnd type="none" w="sm" len="sm"/>
          </a:ln>
        </p:spPr>
      </p:cxnSp>
      <p:sp>
        <p:nvSpPr>
          <p:cNvPr id="218" name="Google Shape;218;p17"/>
          <p:cNvSpPr/>
          <p:nvPr/>
        </p:nvSpPr>
        <p:spPr>
          <a:xfrm>
            <a:off x="9448800" y="1227776"/>
            <a:ext cx="7835180" cy="6170552"/>
          </a:xfrm>
          <a:custGeom>
            <a:avLst/>
            <a:gdLst/>
            <a:ahLst/>
            <a:cxnLst/>
            <a:rect l="l" t="t" r="r" b="b"/>
            <a:pathLst>
              <a:path w="2076528" h="2085835" extrusionOk="0">
                <a:moveTo>
                  <a:pt x="1038264" y="0"/>
                </a:moveTo>
                <a:cubicBezTo>
                  <a:pt x="1612431" y="2568"/>
                  <a:pt x="2076528" y="468745"/>
                  <a:pt x="2076528" y="1042918"/>
                </a:cubicBezTo>
                <a:cubicBezTo>
                  <a:pt x="2076528" y="1617090"/>
                  <a:pt x="1612431" y="2083268"/>
                  <a:pt x="1038264" y="2085835"/>
                </a:cubicBezTo>
                <a:cubicBezTo>
                  <a:pt x="464097" y="2083268"/>
                  <a:pt x="0" y="1617090"/>
                  <a:pt x="0" y="1042918"/>
                </a:cubicBezTo>
                <a:cubicBezTo>
                  <a:pt x="0" y="468745"/>
                  <a:pt x="464097" y="2568"/>
                  <a:pt x="1038264" y="0"/>
                </a:cubicBezTo>
                <a:close/>
              </a:path>
            </a:pathLst>
          </a:custGeom>
          <a:solidFill>
            <a:srgbClr val="000000">
              <a:alpha val="0"/>
            </a:srgbClr>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17"/>
          <p:cNvPicPr preferRelativeResize="0"/>
          <p:nvPr/>
        </p:nvPicPr>
        <p:blipFill rotWithShape="1">
          <a:blip r:embed="rId3">
            <a:alphaModFix/>
          </a:blip>
          <a:srcRect l="19991" t="12080" r="19991" b="12087"/>
          <a:stretch/>
        </p:blipFill>
        <p:spPr>
          <a:xfrm>
            <a:off x="9490364" y="1229500"/>
            <a:ext cx="7765814" cy="6154973"/>
          </a:xfrm>
          <a:prstGeom prst="rect">
            <a:avLst/>
          </a:prstGeom>
          <a:noFill/>
          <a:ln>
            <a:noFill/>
          </a:ln>
        </p:spPr>
      </p:pic>
      <p:sp>
        <p:nvSpPr>
          <p:cNvPr id="220" name="Google Shape;220;p17"/>
          <p:cNvSpPr txBox="1"/>
          <p:nvPr/>
        </p:nvSpPr>
        <p:spPr>
          <a:xfrm>
            <a:off x="6469680" y="1166701"/>
            <a:ext cx="2507457" cy="2796779"/>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221" name="Google Shape;221;p17"/>
          <p:cNvGrpSpPr/>
          <p:nvPr/>
        </p:nvGrpSpPr>
        <p:grpSpPr>
          <a:xfrm>
            <a:off x="1219199" y="5569528"/>
            <a:ext cx="8229601" cy="3593840"/>
            <a:chOff x="-1" y="-9525"/>
            <a:chExt cx="10972801" cy="3406713"/>
          </a:xfrm>
        </p:grpSpPr>
        <p:sp>
          <p:nvSpPr>
            <p:cNvPr id="222" name="Google Shape;222;p17"/>
            <p:cNvSpPr txBox="1"/>
            <p:nvPr/>
          </p:nvSpPr>
          <p:spPr>
            <a:xfrm>
              <a:off x="-1" y="-9525"/>
              <a:ext cx="10972801" cy="2100607"/>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600" b="1" dirty="0" smtClean="0">
                  <a:solidFill>
                    <a:srgbClr val="3A7D4D"/>
                  </a:solidFill>
                  <a:latin typeface="Times New Roman" pitchFamily="18" charset="0"/>
                  <a:cs typeface="Times New Roman" pitchFamily="18" charset="0"/>
                  <a:sym typeface="Sriracha"/>
                </a:rPr>
                <a:t>This a weather application of science and technology to predict the conditions of the atmosphere for a given location and time with help of Rest </a:t>
              </a:r>
              <a:r>
                <a:rPr lang="en-US" sz="3600" b="1" dirty="0" err="1" smtClean="0">
                  <a:solidFill>
                    <a:srgbClr val="3A7D4D"/>
                  </a:solidFill>
                  <a:latin typeface="Times New Roman" pitchFamily="18" charset="0"/>
                  <a:cs typeface="Times New Roman" pitchFamily="18" charset="0"/>
                  <a:sym typeface="Sriracha"/>
                </a:rPr>
                <a:t>Api’s</a:t>
              </a:r>
              <a:r>
                <a:rPr lang="en-US" sz="3600" b="1" dirty="0" smtClean="0">
                  <a:solidFill>
                    <a:srgbClr val="3A7D4D"/>
                  </a:solidFill>
                  <a:latin typeface="Times New Roman" pitchFamily="18" charset="0"/>
                  <a:cs typeface="Times New Roman" pitchFamily="18" charset="0"/>
                  <a:sym typeface="Sriracha"/>
                </a:rPr>
                <a:t>.</a:t>
              </a:r>
              <a:endParaRPr sz="3600" dirty="0">
                <a:latin typeface="Times New Roman" pitchFamily="18" charset="0"/>
                <a:cs typeface="Times New Roman" pitchFamily="18" charset="0"/>
              </a:endParaRPr>
            </a:p>
          </p:txBody>
        </p:sp>
        <p:sp>
          <p:nvSpPr>
            <p:cNvPr id="223" name="Google Shape;223;p17"/>
            <p:cNvSpPr txBox="1"/>
            <p:nvPr/>
          </p:nvSpPr>
          <p:spPr>
            <a:xfrm>
              <a:off x="0" y="2839320"/>
              <a:ext cx="10820400" cy="557868"/>
            </a:xfrm>
            <a:prstGeom prst="rect">
              <a:avLst/>
            </a:prstGeom>
            <a:noFill/>
            <a:ln>
              <a:noFill/>
            </a:ln>
          </p:spPr>
          <p:txBody>
            <a:bodyPr spcFirstLastPara="1" wrap="square" lIns="0" tIns="0" rIns="0" bIns="0" anchor="t" anchorCtr="0">
              <a:spAutoFit/>
            </a:bodyPr>
            <a:lstStyle/>
            <a:p>
              <a:pPr marL="0" marR="0" lvl="1" indent="0" algn="l" rtl="0">
                <a:lnSpc>
                  <a:spcPct val="161000"/>
                </a:lnSpc>
                <a:spcBef>
                  <a:spcPts val="0"/>
                </a:spcBef>
                <a:spcAft>
                  <a:spcPts val="0"/>
                </a:spcAft>
                <a:buNone/>
              </a:pPr>
              <a:r>
                <a:rPr lang="en-US" sz="2300" b="1" i="0" u="none" strike="noStrike" cap="none" dirty="0" smtClean="0">
                  <a:solidFill>
                    <a:srgbClr val="3A7D4D"/>
                  </a:solidFill>
                  <a:latin typeface="Source Sans Pro"/>
                  <a:ea typeface="Source Sans Pro"/>
                  <a:cs typeface="Source Sans Pro"/>
                  <a:sym typeface="Source Sans Pro"/>
                </a:rPr>
                <a:t> </a:t>
              </a:r>
              <a:endParaRPr/>
            </a:p>
          </p:txBody>
        </p:sp>
      </p:grpSp>
      <p:pic>
        <p:nvPicPr>
          <p:cNvPr id="224" name="Google Shape;224;p17"/>
          <p:cNvPicPr preferRelativeResize="0"/>
          <p:nvPr/>
        </p:nvPicPr>
        <p:blipFill rotWithShape="1">
          <a:blip r:embed="rId4">
            <a:alphaModFix/>
          </a:blip>
          <a:srcRect/>
          <a:stretch/>
        </p:blipFill>
        <p:spPr>
          <a:xfrm>
            <a:off x="10031638" y="1835206"/>
            <a:ext cx="4643157" cy="3393726"/>
          </a:xfrm>
          <a:prstGeom prst="rect">
            <a:avLst/>
          </a:prstGeom>
          <a:noFill/>
          <a:ln>
            <a:noFill/>
          </a:ln>
        </p:spPr>
      </p:pic>
      <p:pic>
        <p:nvPicPr>
          <p:cNvPr id="225" name="Google Shape;225;p17"/>
          <p:cNvPicPr preferRelativeResize="0"/>
          <p:nvPr/>
        </p:nvPicPr>
        <p:blipFill rotWithShape="1">
          <a:blip r:embed="rId5">
            <a:alphaModFix/>
          </a:blip>
          <a:srcRect/>
          <a:stretch/>
        </p:blipFill>
        <p:spPr>
          <a:xfrm>
            <a:off x="8827466" y="3590223"/>
            <a:ext cx="498185" cy="1262682"/>
          </a:xfrm>
          <a:prstGeom prst="rect">
            <a:avLst/>
          </a:prstGeom>
          <a:noFill/>
          <a:ln>
            <a:noFill/>
          </a:ln>
        </p:spPr>
      </p:pic>
      <p:pic>
        <p:nvPicPr>
          <p:cNvPr id="226" name="Google Shape;226;p17"/>
          <p:cNvPicPr preferRelativeResize="0"/>
          <p:nvPr/>
        </p:nvPicPr>
        <p:blipFill rotWithShape="1">
          <a:blip r:embed="rId5">
            <a:alphaModFix/>
          </a:blip>
          <a:srcRect/>
          <a:stretch/>
        </p:blipFill>
        <p:spPr>
          <a:xfrm rot="10800000">
            <a:off x="14129561" y="3590223"/>
            <a:ext cx="498185" cy="1262682"/>
          </a:xfrm>
          <a:prstGeom prst="rect">
            <a:avLst/>
          </a:prstGeom>
          <a:noFill/>
          <a:ln>
            <a:noFill/>
          </a:ln>
        </p:spPr>
      </p:pic>
      <p:grpSp>
        <p:nvGrpSpPr>
          <p:cNvPr id="227" name="Google Shape;227;p17"/>
          <p:cNvGrpSpPr/>
          <p:nvPr/>
        </p:nvGrpSpPr>
        <p:grpSpPr>
          <a:xfrm>
            <a:off x="835451" y="2033702"/>
            <a:ext cx="643053" cy="645935"/>
            <a:chOff x="1813" y="0"/>
            <a:chExt cx="809173" cy="812800"/>
          </a:xfrm>
        </p:grpSpPr>
        <p:sp>
          <p:nvSpPr>
            <p:cNvPr id="228" name="Google Shape;228;p1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0" name="Google Shape;230;p17"/>
          <p:cNvGrpSpPr/>
          <p:nvPr/>
        </p:nvGrpSpPr>
        <p:grpSpPr>
          <a:xfrm>
            <a:off x="835451" y="3891589"/>
            <a:ext cx="643053" cy="645935"/>
            <a:chOff x="1813" y="0"/>
            <a:chExt cx="809173" cy="812800"/>
          </a:xfrm>
        </p:grpSpPr>
        <p:sp>
          <p:nvSpPr>
            <p:cNvPr id="231" name="Google Shape;231;p17"/>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236"/>
        <p:cNvGrpSpPr/>
        <p:nvPr/>
      </p:nvGrpSpPr>
      <p:grpSpPr>
        <a:xfrm>
          <a:off x="0" y="0"/>
          <a:ext cx="0" cy="0"/>
          <a:chOff x="0" y="0"/>
          <a:chExt cx="0" cy="0"/>
        </a:xfrm>
      </p:grpSpPr>
      <p:grpSp>
        <p:nvGrpSpPr>
          <p:cNvPr id="237" name="Google Shape;237;p18"/>
          <p:cNvGrpSpPr/>
          <p:nvPr/>
        </p:nvGrpSpPr>
        <p:grpSpPr>
          <a:xfrm>
            <a:off x="421501" y="-776972"/>
            <a:ext cx="17505704" cy="10635014"/>
            <a:chOff x="0" y="-385762"/>
            <a:chExt cx="23340938" cy="14180019"/>
          </a:xfrm>
        </p:grpSpPr>
        <p:grpSp>
          <p:nvGrpSpPr>
            <p:cNvPr id="238" name="Google Shape;238;p18"/>
            <p:cNvGrpSpPr/>
            <p:nvPr/>
          </p:nvGrpSpPr>
          <p:grpSpPr>
            <a:xfrm>
              <a:off x="0" y="1029263"/>
              <a:ext cx="23259997" cy="12764994"/>
              <a:chOff x="0" y="-38100"/>
              <a:chExt cx="4594567" cy="2521480"/>
            </a:xfrm>
          </p:grpSpPr>
          <p:sp>
            <p:nvSpPr>
              <p:cNvPr id="239" name="Google Shape;239;p18"/>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1" name="Google Shape;241;p18"/>
            <p:cNvGrpSpPr/>
            <p:nvPr/>
          </p:nvGrpSpPr>
          <p:grpSpPr>
            <a:xfrm>
              <a:off x="6615605" y="-385762"/>
              <a:ext cx="4114793" cy="4500557"/>
              <a:chOff x="0" y="-76200"/>
              <a:chExt cx="812800" cy="889000"/>
            </a:xfrm>
          </p:grpSpPr>
          <p:sp>
            <p:nvSpPr>
              <p:cNvPr id="242" name="Google Shape;242;p18"/>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4" name="Google Shape;244;p18"/>
            <p:cNvGrpSpPr/>
            <p:nvPr/>
          </p:nvGrpSpPr>
          <p:grpSpPr>
            <a:xfrm>
              <a:off x="3462970" y="-385762"/>
              <a:ext cx="4114793" cy="4500557"/>
              <a:chOff x="0" y="-76200"/>
              <a:chExt cx="812800" cy="889000"/>
            </a:xfrm>
          </p:grpSpPr>
          <p:sp>
            <p:nvSpPr>
              <p:cNvPr id="245" name="Google Shape;245;p18"/>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7" name="Google Shape;247;p18"/>
            <p:cNvGrpSpPr/>
            <p:nvPr/>
          </p:nvGrpSpPr>
          <p:grpSpPr>
            <a:xfrm>
              <a:off x="19226145" y="-385762"/>
              <a:ext cx="4114793" cy="4500557"/>
              <a:chOff x="0" y="-76200"/>
              <a:chExt cx="812800" cy="889000"/>
            </a:xfrm>
          </p:grpSpPr>
          <p:sp>
            <p:nvSpPr>
              <p:cNvPr id="248" name="Google Shape;248;p18"/>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0" name="Google Shape;250;p18"/>
            <p:cNvGrpSpPr/>
            <p:nvPr/>
          </p:nvGrpSpPr>
          <p:grpSpPr>
            <a:xfrm>
              <a:off x="9768240" y="-385762"/>
              <a:ext cx="4114793" cy="4500557"/>
              <a:chOff x="0" y="-76200"/>
              <a:chExt cx="812800" cy="889000"/>
            </a:xfrm>
          </p:grpSpPr>
          <p:sp>
            <p:nvSpPr>
              <p:cNvPr id="251" name="Google Shape;251;p18"/>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3" name="Google Shape;253;p18"/>
            <p:cNvGrpSpPr/>
            <p:nvPr/>
          </p:nvGrpSpPr>
          <p:grpSpPr>
            <a:xfrm>
              <a:off x="12920875" y="-385762"/>
              <a:ext cx="4114793" cy="4500557"/>
              <a:chOff x="0" y="-76200"/>
              <a:chExt cx="812800" cy="889000"/>
            </a:xfrm>
          </p:grpSpPr>
          <p:sp>
            <p:nvSpPr>
              <p:cNvPr id="254" name="Google Shape;254;p18"/>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6" name="Google Shape;256;p18"/>
            <p:cNvGrpSpPr/>
            <p:nvPr/>
          </p:nvGrpSpPr>
          <p:grpSpPr>
            <a:xfrm>
              <a:off x="16073510" y="-385762"/>
              <a:ext cx="4114793" cy="4500557"/>
              <a:chOff x="0" y="-76200"/>
              <a:chExt cx="812800" cy="889000"/>
            </a:xfrm>
          </p:grpSpPr>
          <p:sp>
            <p:nvSpPr>
              <p:cNvPr id="257" name="Google Shape;257;p18"/>
              <p:cNvSpPr/>
              <p:nvPr/>
            </p:nvSpPr>
            <p:spPr>
              <a:xfrm>
                <a:off x="0" y="0"/>
                <a:ext cx="112767" cy="391124"/>
              </a:xfrm>
              <a:custGeom>
                <a:avLst/>
                <a:gdLst/>
                <a:ahLst/>
                <a:cxnLst/>
                <a:rect l="l" t="t" r="r" b="b"/>
                <a:pathLst>
                  <a:path w="112767" h="391124" extrusionOk="0">
                    <a:moveTo>
                      <a:pt x="56383" y="0"/>
                    </a:moveTo>
                    <a:lnTo>
                      <a:pt x="56383" y="0"/>
                    </a:lnTo>
                    <a:cubicBezTo>
                      <a:pt x="71337" y="0"/>
                      <a:pt x="85679" y="5940"/>
                      <a:pt x="96253" y="16514"/>
                    </a:cubicBezTo>
                    <a:cubicBezTo>
                      <a:pt x="106826" y="27088"/>
                      <a:pt x="112767" y="41430"/>
                      <a:pt x="112767" y="56383"/>
                    </a:cubicBezTo>
                    <a:lnTo>
                      <a:pt x="112767" y="334740"/>
                    </a:lnTo>
                    <a:cubicBezTo>
                      <a:pt x="112767" y="365880"/>
                      <a:pt x="87523" y="391124"/>
                      <a:pt x="56383" y="391124"/>
                    </a:cubicBezTo>
                    <a:lnTo>
                      <a:pt x="56383" y="391124"/>
                    </a:lnTo>
                    <a:cubicBezTo>
                      <a:pt x="41430" y="391124"/>
                      <a:pt x="27088" y="385183"/>
                      <a:pt x="16514" y="374609"/>
                    </a:cubicBezTo>
                    <a:cubicBezTo>
                      <a:pt x="5940" y="364035"/>
                      <a:pt x="0" y="349694"/>
                      <a:pt x="0" y="334740"/>
                    </a:cubicBezTo>
                    <a:lnTo>
                      <a:pt x="0" y="56383"/>
                    </a:lnTo>
                    <a:cubicBezTo>
                      <a:pt x="0" y="25244"/>
                      <a:pt x="25244" y="0"/>
                      <a:pt x="56383"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txBox="1"/>
              <p:nvPr/>
            </p:nvSpPr>
            <p:spPr>
              <a:xfrm>
                <a:off x="0" y="-76200"/>
                <a:ext cx="812800" cy="8890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61" name="Google Shape;261;p18"/>
          <p:cNvSpPr txBox="1"/>
          <p:nvPr/>
        </p:nvSpPr>
        <p:spPr>
          <a:xfrm>
            <a:off x="955721" y="3128366"/>
            <a:ext cx="3086100" cy="3375421"/>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63" name="Google Shape;263;p18"/>
          <p:cNvPicPr preferRelativeResize="0"/>
          <p:nvPr/>
        </p:nvPicPr>
        <p:blipFill rotWithShape="1">
          <a:blip r:embed="rId3">
            <a:alphaModFix/>
          </a:blip>
          <a:srcRect/>
          <a:stretch/>
        </p:blipFill>
        <p:spPr>
          <a:xfrm>
            <a:off x="13049161" y="6380344"/>
            <a:ext cx="5771817" cy="4092743"/>
          </a:xfrm>
          <a:prstGeom prst="rect">
            <a:avLst/>
          </a:prstGeom>
          <a:noFill/>
          <a:ln>
            <a:noFill/>
          </a:ln>
        </p:spPr>
      </p:pic>
      <p:grpSp>
        <p:nvGrpSpPr>
          <p:cNvPr id="264" name="Google Shape;264;p18"/>
          <p:cNvGrpSpPr/>
          <p:nvPr/>
        </p:nvGrpSpPr>
        <p:grpSpPr>
          <a:xfrm>
            <a:off x="3130699" y="993696"/>
            <a:ext cx="12226533" cy="2792841"/>
            <a:chOff x="1521959" y="16609"/>
            <a:chExt cx="16077900" cy="2277085"/>
          </a:xfrm>
        </p:grpSpPr>
        <p:sp>
          <p:nvSpPr>
            <p:cNvPr id="265" name="Google Shape;265;p18"/>
            <p:cNvSpPr txBox="1"/>
            <p:nvPr/>
          </p:nvSpPr>
          <p:spPr>
            <a:xfrm>
              <a:off x="1521959" y="377825"/>
              <a:ext cx="16077900" cy="68997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5499" b="1" dirty="0" smtClean="0">
                  <a:solidFill>
                    <a:srgbClr val="3A7D4D"/>
                  </a:solidFill>
                  <a:latin typeface="Times New Roman" pitchFamily="18" charset="0"/>
                  <a:cs typeface="Times New Roman" pitchFamily="18" charset="0"/>
                  <a:sym typeface="Sriracha"/>
                </a:rPr>
                <a:t>Software Requirements</a:t>
              </a:r>
              <a:endParaRPr dirty="0">
                <a:latin typeface="Times New Roman" pitchFamily="18" charset="0"/>
                <a:cs typeface="Times New Roman" pitchFamily="18" charset="0"/>
              </a:endParaRPr>
            </a:p>
          </p:txBody>
        </p:sp>
        <p:sp>
          <p:nvSpPr>
            <p:cNvPr id="266" name="Google Shape;266;p18"/>
            <p:cNvSpPr txBox="1"/>
            <p:nvPr/>
          </p:nvSpPr>
          <p:spPr>
            <a:xfrm>
              <a:off x="2678154" y="16609"/>
              <a:ext cx="1814022" cy="1697238"/>
            </a:xfrm>
            <a:prstGeom prst="rect">
              <a:avLst/>
            </a:prstGeom>
            <a:noFill/>
            <a:ln>
              <a:noFill/>
            </a:ln>
          </p:spPr>
          <p:txBody>
            <a:bodyPr spcFirstLastPara="1" wrap="square" lIns="0" tIns="0" rIns="0" bIns="0" anchor="t" anchorCtr="0">
              <a:spAutoFit/>
            </a:bodyPr>
            <a:lstStyle/>
            <a:p>
              <a:pPr marL="0" marR="0" lvl="0" indent="0" algn="ctr" rtl="0">
                <a:lnSpc>
                  <a:spcPct val="122005"/>
                </a:lnSpc>
                <a:spcBef>
                  <a:spcPts val="0"/>
                </a:spcBef>
                <a:spcAft>
                  <a:spcPts val="0"/>
                </a:spcAft>
                <a:buNone/>
              </a:pPr>
              <a:r>
                <a:rPr lang="en-US" sz="11088" b="0" i="0" u="none" strike="noStrike" cap="none" dirty="0">
                  <a:solidFill>
                    <a:srgbClr val="3A7D4D"/>
                  </a:solidFill>
                  <a:latin typeface="Sriracha"/>
                  <a:ea typeface="Sriracha"/>
                  <a:cs typeface="Sriracha"/>
                  <a:sym typeface="Sriracha"/>
                </a:rPr>
                <a:t>"</a:t>
              </a:r>
              <a:endParaRPr/>
            </a:p>
          </p:txBody>
        </p:sp>
        <p:sp>
          <p:nvSpPr>
            <p:cNvPr id="267" name="Google Shape;267;p18"/>
            <p:cNvSpPr txBox="1"/>
            <p:nvPr/>
          </p:nvSpPr>
          <p:spPr>
            <a:xfrm>
              <a:off x="14649927" y="596456"/>
              <a:ext cx="1447586" cy="1697238"/>
            </a:xfrm>
            <a:prstGeom prst="rect">
              <a:avLst/>
            </a:prstGeom>
            <a:noFill/>
            <a:ln>
              <a:noFill/>
            </a:ln>
          </p:spPr>
          <p:txBody>
            <a:bodyPr spcFirstLastPara="1" wrap="square" lIns="0" tIns="0" rIns="0" bIns="0" anchor="t" anchorCtr="0">
              <a:spAutoFit/>
            </a:bodyPr>
            <a:lstStyle/>
            <a:p>
              <a:pPr marL="0" marR="0" lvl="0" indent="0" algn="ctr" rtl="0">
                <a:lnSpc>
                  <a:spcPct val="122005"/>
                </a:lnSpc>
                <a:spcBef>
                  <a:spcPts val="0"/>
                </a:spcBef>
                <a:spcAft>
                  <a:spcPts val="0"/>
                </a:spcAft>
                <a:buNone/>
              </a:pPr>
              <a:r>
                <a:rPr lang="en-US" sz="11088" b="0" i="0" u="none" strike="noStrike" cap="none" dirty="0">
                  <a:solidFill>
                    <a:srgbClr val="3A7D4D"/>
                  </a:solidFill>
                  <a:latin typeface="Sriracha"/>
                  <a:ea typeface="Sriracha"/>
                  <a:cs typeface="Sriracha"/>
                  <a:sym typeface="Sriracha"/>
                </a:rPr>
                <a:t>"</a:t>
              </a:r>
              <a:endParaRPr/>
            </a:p>
          </p:txBody>
        </p:sp>
      </p:grpSp>
      <p:sp>
        <p:nvSpPr>
          <p:cNvPr id="268" name="Google Shape;268;p18"/>
          <p:cNvSpPr txBox="1"/>
          <p:nvPr/>
        </p:nvSpPr>
        <p:spPr>
          <a:xfrm>
            <a:off x="4615661" y="3435927"/>
            <a:ext cx="9112095" cy="3344698"/>
          </a:xfrm>
          <a:prstGeom prst="rect">
            <a:avLst/>
          </a:prstGeom>
          <a:noFill/>
          <a:ln>
            <a:noFill/>
          </a:ln>
        </p:spPr>
        <p:txBody>
          <a:bodyPr spcFirstLastPara="1" wrap="square" lIns="0" tIns="0" rIns="0" bIns="0" anchor="t" anchorCtr="0">
            <a:spAutoFit/>
          </a:bodyPr>
          <a:lstStyle/>
          <a:p>
            <a:pPr marL="0" marR="0" lvl="1" indent="0" algn="just" rtl="0">
              <a:lnSpc>
                <a:spcPct val="161000"/>
              </a:lnSpc>
              <a:spcBef>
                <a:spcPts val="0"/>
              </a:spcBef>
              <a:spcAft>
                <a:spcPts val="0"/>
              </a:spcAft>
              <a:buFont typeface="Arial" pitchFamily="34" charset="0"/>
              <a:buChar char="•"/>
            </a:pPr>
            <a:r>
              <a:rPr lang="en-US" sz="2800" b="1" dirty="0" smtClean="0">
                <a:solidFill>
                  <a:srgbClr val="3A7D4D"/>
                </a:solidFill>
                <a:latin typeface="Times New Roman" pitchFamily="18" charset="0"/>
                <a:cs typeface="Times New Roman" pitchFamily="18" charset="0"/>
                <a:sym typeface="Source Sans Pro"/>
              </a:rPr>
              <a:t>Operation System:  Above fro window </a:t>
            </a:r>
            <a:r>
              <a:rPr lang="en-US" sz="2800" b="1" dirty="0" err="1" smtClean="0">
                <a:solidFill>
                  <a:srgbClr val="3A7D4D"/>
                </a:solidFill>
                <a:latin typeface="Times New Roman" pitchFamily="18" charset="0"/>
                <a:cs typeface="Times New Roman" pitchFamily="18" charset="0"/>
                <a:sym typeface="Source Sans Pro"/>
              </a:rPr>
              <a:t>Xp</a:t>
            </a:r>
            <a:r>
              <a:rPr lang="en-US" sz="2800" b="1" dirty="0" smtClean="0">
                <a:solidFill>
                  <a:srgbClr val="3A7D4D"/>
                </a:solidFill>
                <a:latin typeface="Times New Roman" pitchFamily="18" charset="0"/>
                <a:cs typeface="Times New Roman" pitchFamily="18" charset="0"/>
                <a:sym typeface="Source Sans Pro"/>
              </a:rPr>
              <a:t>.</a:t>
            </a:r>
            <a:endParaRPr lang="en-US" sz="2800" b="1" dirty="0">
              <a:solidFill>
                <a:srgbClr val="3A7D4D"/>
              </a:solidFill>
              <a:latin typeface="Times New Roman" pitchFamily="18" charset="0"/>
              <a:cs typeface="Times New Roman" pitchFamily="18" charset="0"/>
              <a:sym typeface="Source Sans Pro"/>
            </a:endParaRPr>
          </a:p>
          <a:p>
            <a:pPr marL="0" marR="0" lvl="1" indent="0" algn="just" rtl="0">
              <a:lnSpc>
                <a:spcPct val="161000"/>
              </a:lnSpc>
              <a:spcBef>
                <a:spcPts val="0"/>
              </a:spcBef>
              <a:spcAft>
                <a:spcPts val="0"/>
              </a:spcAft>
              <a:buFont typeface="Arial" pitchFamily="34" charset="0"/>
              <a:buChar char="•"/>
            </a:pPr>
            <a:r>
              <a:rPr lang="en-US" sz="2800" b="1" dirty="0" smtClean="0">
                <a:solidFill>
                  <a:srgbClr val="3A7D4D"/>
                </a:solidFill>
                <a:latin typeface="Times New Roman" pitchFamily="18" charset="0"/>
                <a:cs typeface="Times New Roman" pitchFamily="18" charset="0"/>
                <a:sym typeface="Source Sans Pro"/>
              </a:rPr>
              <a:t>Web Development Platform:  ASP,  .NET 4.0</a:t>
            </a:r>
          </a:p>
          <a:p>
            <a:pPr marL="0" marR="0" lvl="1" indent="0" algn="just" rtl="0">
              <a:lnSpc>
                <a:spcPct val="161000"/>
              </a:lnSpc>
              <a:spcBef>
                <a:spcPts val="0"/>
              </a:spcBef>
              <a:spcAft>
                <a:spcPts val="0"/>
              </a:spcAft>
              <a:buFont typeface="Arial" pitchFamily="34" charset="0"/>
              <a:buChar char="•"/>
            </a:pPr>
            <a:r>
              <a:rPr lang="en-US" sz="2800" b="1" dirty="0" smtClean="0">
                <a:solidFill>
                  <a:srgbClr val="3A7D4D"/>
                </a:solidFill>
                <a:latin typeface="Times New Roman" pitchFamily="18" charset="0"/>
                <a:cs typeface="Times New Roman" pitchFamily="18" charset="0"/>
                <a:sym typeface="Source Sans Pro"/>
              </a:rPr>
              <a:t>Back-end:  </a:t>
            </a:r>
            <a:r>
              <a:rPr lang="en-US" sz="2800" b="1" dirty="0" err="1" smtClean="0">
                <a:solidFill>
                  <a:srgbClr val="3A7D4D"/>
                </a:solidFill>
                <a:latin typeface="Times New Roman" pitchFamily="18" charset="0"/>
                <a:cs typeface="Times New Roman" pitchFamily="18" charset="0"/>
                <a:sym typeface="Source Sans Pro"/>
              </a:rPr>
              <a:t>MongoDB</a:t>
            </a:r>
            <a:r>
              <a:rPr lang="en-US" sz="2800" b="1" dirty="0" smtClean="0">
                <a:solidFill>
                  <a:srgbClr val="3A7D4D"/>
                </a:solidFill>
                <a:latin typeface="Times New Roman" pitchFamily="18" charset="0"/>
                <a:cs typeface="Times New Roman" pitchFamily="18" charset="0"/>
                <a:sym typeface="Source Sans Pro"/>
              </a:rPr>
              <a:t> and </a:t>
            </a:r>
            <a:r>
              <a:rPr lang="en-US" sz="2800" b="1" dirty="0" err="1" smtClean="0">
                <a:solidFill>
                  <a:srgbClr val="3A7D4D"/>
                </a:solidFill>
                <a:latin typeface="Times New Roman" pitchFamily="18" charset="0"/>
                <a:cs typeface="Times New Roman" pitchFamily="18" charset="0"/>
                <a:sym typeface="Source Sans Pro"/>
              </a:rPr>
              <a:t>MongoDB</a:t>
            </a:r>
            <a:r>
              <a:rPr lang="en-US" sz="2800" b="1" dirty="0" smtClean="0">
                <a:solidFill>
                  <a:srgbClr val="3A7D4D"/>
                </a:solidFill>
                <a:latin typeface="Times New Roman" pitchFamily="18" charset="0"/>
                <a:cs typeface="Times New Roman" pitchFamily="18" charset="0"/>
                <a:sym typeface="Source Sans Pro"/>
              </a:rPr>
              <a:t> Compass.</a:t>
            </a:r>
          </a:p>
          <a:p>
            <a:pPr marL="0" marR="0" lvl="1" indent="0" algn="just" rtl="0">
              <a:lnSpc>
                <a:spcPct val="161000"/>
              </a:lnSpc>
              <a:spcBef>
                <a:spcPts val="0"/>
              </a:spcBef>
              <a:spcAft>
                <a:spcPts val="0"/>
              </a:spcAft>
              <a:buFont typeface="Arial" pitchFamily="34" charset="0"/>
              <a:buChar char="•"/>
            </a:pPr>
            <a:r>
              <a:rPr lang="en-US" sz="2800" b="1" dirty="0" smtClean="0">
                <a:solidFill>
                  <a:srgbClr val="3A7D4D"/>
                </a:solidFill>
                <a:latin typeface="Times New Roman" pitchFamily="18" charset="0"/>
                <a:cs typeface="Times New Roman" pitchFamily="18" charset="0"/>
                <a:sym typeface="Source Sans Pro"/>
              </a:rPr>
              <a:t>Browser:  Microsoft Edge, Chrome and Mozilla Firefox</a:t>
            </a:r>
          </a:p>
          <a:p>
            <a:pPr marL="0" marR="0" lvl="1" indent="0" algn="just" rtl="0">
              <a:lnSpc>
                <a:spcPct val="161000"/>
              </a:lnSpc>
              <a:spcBef>
                <a:spcPts val="0"/>
              </a:spcBef>
              <a:spcAft>
                <a:spcPts val="0"/>
              </a:spcAft>
              <a:buNone/>
            </a:pPr>
            <a:endParaRPr lang="en-US" sz="2300" b="1" dirty="0" smtClean="0">
              <a:solidFill>
                <a:srgbClr val="3A7D4D"/>
              </a:solidFill>
              <a:latin typeface="Times New Roman" pitchFamily="18" charset="0"/>
              <a:cs typeface="Times New Roman" pitchFamily="18" charset="0"/>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272"/>
        <p:cNvGrpSpPr/>
        <p:nvPr/>
      </p:nvGrpSpPr>
      <p:grpSpPr>
        <a:xfrm>
          <a:off x="0" y="0"/>
          <a:ext cx="0" cy="0"/>
          <a:chOff x="0" y="0"/>
          <a:chExt cx="0" cy="0"/>
        </a:xfrm>
      </p:grpSpPr>
      <p:grpSp>
        <p:nvGrpSpPr>
          <p:cNvPr id="273" name="Google Shape;273;p19"/>
          <p:cNvGrpSpPr/>
          <p:nvPr/>
        </p:nvGrpSpPr>
        <p:grpSpPr>
          <a:xfrm>
            <a:off x="421501" y="284297"/>
            <a:ext cx="17444998" cy="9573746"/>
            <a:chOff x="0" y="-192881"/>
            <a:chExt cx="23259997" cy="12764994"/>
          </a:xfrm>
        </p:grpSpPr>
        <p:grpSp>
          <p:nvGrpSpPr>
            <p:cNvPr id="274" name="Google Shape;274;p19"/>
            <p:cNvGrpSpPr/>
            <p:nvPr/>
          </p:nvGrpSpPr>
          <p:grpSpPr>
            <a:xfrm>
              <a:off x="0" y="-192881"/>
              <a:ext cx="23259997" cy="12764994"/>
              <a:chOff x="0" y="-38100"/>
              <a:chExt cx="4594567" cy="2521480"/>
            </a:xfrm>
          </p:grpSpPr>
          <p:sp>
            <p:nvSpPr>
              <p:cNvPr id="275" name="Google Shape;275;p19"/>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7" name="Google Shape;277;p19"/>
            <p:cNvGrpSpPr/>
            <p:nvPr/>
          </p:nvGrpSpPr>
          <p:grpSpPr>
            <a:xfrm>
              <a:off x="551933" y="2139659"/>
              <a:ext cx="857404" cy="861247"/>
              <a:chOff x="1813" y="0"/>
              <a:chExt cx="809173" cy="812800"/>
            </a:xfrm>
          </p:grpSpPr>
          <p:sp>
            <p:nvSpPr>
              <p:cNvPr id="278" name="Google Shape;278;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0" name="Google Shape;280;p19"/>
            <p:cNvGrpSpPr/>
            <p:nvPr/>
          </p:nvGrpSpPr>
          <p:grpSpPr>
            <a:xfrm>
              <a:off x="551933" y="7094024"/>
              <a:ext cx="857404" cy="861247"/>
              <a:chOff x="1813" y="0"/>
              <a:chExt cx="809173" cy="812800"/>
            </a:xfrm>
          </p:grpSpPr>
          <p:sp>
            <p:nvSpPr>
              <p:cNvPr id="281" name="Google Shape;281;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3" name="Google Shape;283;p19"/>
            <p:cNvGrpSpPr/>
            <p:nvPr/>
          </p:nvGrpSpPr>
          <p:grpSpPr>
            <a:xfrm>
              <a:off x="551933" y="4616842"/>
              <a:ext cx="857404" cy="861247"/>
              <a:chOff x="1813" y="0"/>
              <a:chExt cx="809173" cy="812800"/>
            </a:xfrm>
          </p:grpSpPr>
          <p:sp>
            <p:nvSpPr>
              <p:cNvPr id="284" name="Google Shape;284;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6" name="Google Shape;286;p19"/>
            <p:cNvGrpSpPr/>
            <p:nvPr/>
          </p:nvGrpSpPr>
          <p:grpSpPr>
            <a:xfrm>
              <a:off x="551933" y="9571206"/>
              <a:ext cx="857404" cy="861247"/>
              <a:chOff x="1813" y="0"/>
              <a:chExt cx="809173" cy="812800"/>
            </a:xfrm>
          </p:grpSpPr>
          <p:sp>
            <p:nvSpPr>
              <p:cNvPr id="287" name="Google Shape;287;p19"/>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92" name="Google Shape;292;p19"/>
          <p:cNvSpPr txBox="1"/>
          <p:nvPr/>
        </p:nvSpPr>
        <p:spPr>
          <a:xfrm>
            <a:off x="2729511" y="1449353"/>
            <a:ext cx="13781478" cy="1163845"/>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cs typeface="Times New Roman" pitchFamily="18" charset="0"/>
                <a:sym typeface="Sriracha"/>
              </a:rPr>
              <a:t>Hardware Requirements</a:t>
            </a:r>
            <a:endParaRPr dirty="0">
              <a:latin typeface="Times New Roman" pitchFamily="18" charset="0"/>
              <a:cs typeface="Times New Roman" pitchFamily="18" charset="0"/>
            </a:endParaRPr>
          </a:p>
        </p:txBody>
      </p:sp>
      <p:sp>
        <p:nvSpPr>
          <p:cNvPr id="295" name="Google Shape;295;p19"/>
          <p:cNvSpPr txBox="1"/>
          <p:nvPr/>
        </p:nvSpPr>
        <p:spPr>
          <a:xfrm>
            <a:off x="2021807" y="3172692"/>
            <a:ext cx="14146448" cy="3231654"/>
          </a:xfrm>
          <a:prstGeom prst="rect">
            <a:avLst/>
          </a:prstGeom>
          <a:noFill/>
          <a:ln>
            <a:noFill/>
          </a:ln>
        </p:spPr>
        <p:txBody>
          <a:bodyPr spcFirstLastPara="1" wrap="square" lIns="0" tIns="0" rIns="0" bIns="0" anchor="t" anchorCtr="0">
            <a:spAutoFit/>
          </a:bodyPr>
          <a:lstStyle/>
          <a:p>
            <a:pPr marL="0" marR="0" lvl="1" indent="0" rtl="0">
              <a:lnSpc>
                <a:spcPct val="150000"/>
              </a:lnSpc>
              <a:spcBef>
                <a:spcPts val="0"/>
              </a:spcBef>
              <a:spcAft>
                <a:spcPts val="0"/>
              </a:spcAft>
              <a:buFont typeface="Arial" pitchFamily="34" charset="0"/>
              <a:buChar char="•"/>
            </a:pPr>
            <a:r>
              <a:rPr lang="en-US" sz="2800" b="1" dirty="0" smtClean="0">
                <a:solidFill>
                  <a:srgbClr val="3A7D4D"/>
                </a:solidFill>
                <a:latin typeface="Times New Roman" pitchFamily="18" charset="0"/>
                <a:ea typeface="Source Sans Pro"/>
                <a:cs typeface="Times New Roman" pitchFamily="18" charset="0"/>
                <a:sym typeface="Source Sans Pro"/>
              </a:rPr>
              <a:t>Intel  </a:t>
            </a:r>
            <a:r>
              <a:rPr lang="en-US" sz="2800" b="1" dirty="0" err="1" smtClean="0">
                <a:solidFill>
                  <a:srgbClr val="3A7D4D"/>
                </a:solidFill>
                <a:latin typeface="Times New Roman" pitchFamily="18" charset="0"/>
                <a:ea typeface="Source Sans Pro"/>
                <a:cs typeface="Times New Roman" pitchFamily="18" charset="0"/>
                <a:sym typeface="Source Sans Pro"/>
              </a:rPr>
              <a:t>pentium</a:t>
            </a:r>
            <a:r>
              <a:rPr lang="en-US" sz="2800" b="1" dirty="0" smtClean="0">
                <a:solidFill>
                  <a:srgbClr val="3A7D4D"/>
                </a:solidFill>
                <a:latin typeface="Times New Roman" pitchFamily="18" charset="0"/>
                <a:ea typeface="Source Sans Pro"/>
                <a:cs typeface="Times New Roman" pitchFamily="18" charset="0"/>
                <a:sym typeface="Source Sans Pro"/>
              </a:rPr>
              <a:t>  or and processors with speed minimum (2.10Ghz)</a:t>
            </a:r>
            <a:r>
              <a:rPr lang="en-US" sz="2800" b="1" i="0" u="none" strike="noStrike" cap="none" dirty="0" smtClean="0">
                <a:solidFill>
                  <a:srgbClr val="3A7D4D"/>
                </a:solidFill>
                <a:latin typeface="Times New Roman" pitchFamily="18" charset="0"/>
                <a:ea typeface="Source Sans Pro"/>
                <a:cs typeface="Times New Roman" pitchFamily="18" charset="0"/>
                <a:sym typeface="Source Sans Pro"/>
              </a:rPr>
              <a:t> .</a:t>
            </a:r>
            <a:endParaRPr lang="en-US" sz="2800" b="1" i="0" u="none" strike="noStrike" cap="none" dirty="0">
              <a:solidFill>
                <a:srgbClr val="3A7D4D"/>
              </a:solidFill>
              <a:latin typeface="Times New Roman" pitchFamily="18" charset="0"/>
              <a:ea typeface="Source Sans Pro"/>
              <a:cs typeface="Times New Roman" pitchFamily="18" charset="0"/>
              <a:sym typeface="Source Sans Pro"/>
            </a:endParaRPr>
          </a:p>
          <a:p>
            <a:pPr marL="0" marR="0" lvl="1" indent="0" rtl="0">
              <a:lnSpc>
                <a:spcPct val="150000"/>
              </a:lnSpc>
              <a:spcBef>
                <a:spcPts val="0"/>
              </a:spcBef>
              <a:spcAft>
                <a:spcPts val="0"/>
              </a:spcAft>
              <a:buFont typeface="Arial" pitchFamily="34" charset="0"/>
              <a:buChar char="•"/>
            </a:pPr>
            <a:r>
              <a:rPr lang="en-US" sz="2800" b="1" i="0" u="none" strike="noStrike" cap="none" dirty="0" smtClean="0">
                <a:solidFill>
                  <a:srgbClr val="3A7D4D"/>
                </a:solidFill>
                <a:latin typeface="Times New Roman" pitchFamily="18" charset="0"/>
                <a:ea typeface="Source Sans Pro"/>
                <a:cs typeface="Times New Roman" pitchFamily="18" charset="0"/>
                <a:sym typeface="Source Sans Pro"/>
              </a:rPr>
              <a:t>Minimum 1GB RAM.</a:t>
            </a:r>
          </a:p>
          <a:p>
            <a:pPr marL="0" marR="0" lvl="1" indent="0" rtl="0">
              <a:lnSpc>
                <a:spcPct val="150000"/>
              </a:lnSpc>
              <a:spcBef>
                <a:spcPts val="0"/>
              </a:spcBef>
              <a:spcAft>
                <a:spcPts val="0"/>
              </a:spcAft>
              <a:buFont typeface="Arial" pitchFamily="34" charset="0"/>
              <a:buChar char="•"/>
            </a:pPr>
            <a:r>
              <a:rPr lang="en-US" sz="2800" b="1" dirty="0" smtClean="0">
                <a:solidFill>
                  <a:srgbClr val="3A7D4D"/>
                </a:solidFill>
                <a:latin typeface="Times New Roman" pitchFamily="18" charset="0"/>
                <a:ea typeface="Source Sans Pro"/>
                <a:cs typeface="Times New Roman" pitchFamily="18" charset="0"/>
                <a:sym typeface="Source Sans Pro"/>
              </a:rPr>
              <a:t>Accelerated graphics card. </a:t>
            </a:r>
          </a:p>
          <a:p>
            <a:pPr marL="0" marR="0" lvl="1" indent="0" rtl="0">
              <a:lnSpc>
                <a:spcPct val="150000"/>
              </a:lnSpc>
              <a:spcBef>
                <a:spcPts val="0"/>
              </a:spcBef>
              <a:spcAft>
                <a:spcPts val="0"/>
              </a:spcAft>
              <a:buFont typeface="Arial" pitchFamily="34" charset="0"/>
              <a:buChar char="•"/>
            </a:pPr>
            <a:r>
              <a:rPr lang="en-US" sz="2800" b="1" i="0" u="none" strike="noStrike" cap="none" dirty="0" smtClean="0">
                <a:solidFill>
                  <a:srgbClr val="3A7D4D"/>
                </a:solidFill>
                <a:latin typeface="Times New Roman" pitchFamily="18" charset="0"/>
                <a:ea typeface="Source Sans Pro"/>
                <a:cs typeface="Times New Roman" pitchFamily="18" charset="0"/>
                <a:sym typeface="Source Sans Pro"/>
              </a:rPr>
              <a:t>Minimum 50MB hard disk.</a:t>
            </a:r>
          </a:p>
          <a:p>
            <a:pPr marL="0" marR="0" lvl="1" indent="0" rtl="0">
              <a:lnSpc>
                <a:spcPct val="150000"/>
              </a:lnSpc>
              <a:spcBef>
                <a:spcPts val="0"/>
              </a:spcBef>
              <a:spcAft>
                <a:spcPts val="0"/>
              </a:spcAft>
              <a:buFont typeface="Arial" pitchFamily="34" charset="0"/>
              <a:buChar char="•"/>
            </a:pPr>
            <a:r>
              <a:rPr lang="en-US" sz="2800" b="1" dirty="0" smtClean="0">
                <a:solidFill>
                  <a:srgbClr val="3A7D4D"/>
                </a:solidFill>
                <a:latin typeface="Times New Roman" pitchFamily="18" charset="0"/>
                <a:ea typeface="Source Sans Pro"/>
                <a:cs typeface="Times New Roman" pitchFamily="18" charset="0"/>
                <a:sym typeface="Source Sans Pro"/>
              </a:rPr>
              <a:t>Better performance with 2.10Ghz and Above each memory</a:t>
            </a:r>
            <a:endParaRPr lang="en-US" sz="2800" b="1" i="0" u="none" strike="noStrike" cap="none" dirty="0" smtClean="0">
              <a:solidFill>
                <a:srgbClr val="3A7D4D"/>
              </a:solidFill>
              <a:latin typeface="Times New Roman" pitchFamily="18" charset="0"/>
              <a:ea typeface="Source Sans Pro"/>
              <a:cs typeface="Times New Roman" pitchFamily="18" charset="0"/>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305"/>
        <p:cNvGrpSpPr/>
        <p:nvPr/>
      </p:nvGrpSpPr>
      <p:grpSpPr>
        <a:xfrm>
          <a:off x="0" y="0"/>
          <a:ext cx="0" cy="0"/>
          <a:chOff x="0" y="0"/>
          <a:chExt cx="0" cy="0"/>
        </a:xfrm>
      </p:grpSpPr>
      <p:pic>
        <p:nvPicPr>
          <p:cNvPr id="306" name="Google Shape;306;p20"/>
          <p:cNvPicPr preferRelativeResize="0"/>
          <p:nvPr/>
        </p:nvPicPr>
        <p:blipFill rotWithShape="1">
          <a:blip r:embed="rId3">
            <a:alphaModFix/>
          </a:blip>
          <a:srcRect l="18275" t="55740" r="55820" b="23615"/>
          <a:stretch/>
        </p:blipFill>
        <p:spPr>
          <a:xfrm>
            <a:off x="14493221" y="7246031"/>
            <a:ext cx="4737451" cy="2123550"/>
          </a:xfrm>
          <a:prstGeom prst="rect">
            <a:avLst/>
          </a:prstGeom>
          <a:noFill/>
          <a:ln>
            <a:noFill/>
          </a:ln>
        </p:spPr>
      </p:pic>
      <p:pic>
        <p:nvPicPr>
          <p:cNvPr id="307" name="Google Shape;307;p20"/>
          <p:cNvPicPr preferRelativeResize="0"/>
          <p:nvPr/>
        </p:nvPicPr>
        <p:blipFill rotWithShape="1">
          <a:blip r:embed="rId4">
            <a:alphaModFix/>
          </a:blip>
          <a:srcRect/>
          <a:stretch/>
        </p:blipFill>
        <p:spPr>
          <a:xfrm>
            <a:off x="0" y="2952617"/>
            <a:ext cx="4344205" cy="3570147"/>
          </a:xfrm>
          <a:prstGeom prst="rect">
            <a:avLst/>
          </a:prstGeom>
          <a:noFill/>
          <a:ln>
            <a:noFill/>
          </a:ln>
        </p:spPr>
      </p:pic>
      <p:pic>
        <p:nvPicPr>
          <p:cNvPr id="308" name="Google Shape;308;p20"/>
          <p:cNvPicPr preferRelativeResize="0"/>
          <p:nvPr/>
        </p:nvPicPr>
        <p:blipFill rotWithShape="1">
          <a:blip r:embed="rId5">
            <a:alphaModFix/>
          </a:blip>
          <a:srcRect/>
          <a:stretch/>
        </p:blipFill>
        <p:spPr>
          <a:xfrm>
            <a:off x="14946666" y="-2551564"/>
            <a:ext cx="6682669" cy="5103129"/>
          </a:xfrm>
          <a:prstGeom prst="rect">
            <a:avLst/>
          </a:prstGeom>
          <a:noFill/>
          <a:ln>
            <a:noFill/>
          </a:ln>
        </p:spPr>
      </p:pic>
      <p:grpSp>
        <p:nvGrpSpPr>
          <p:cNvPr id="309" name="Google Shape;309;p20"/>
          <p:cNvGrpSpPr/>
          <p:nvPr/>
        </p:nvGrpSpPr>
        <p:grpSpPr>
          <a:xfrm rot="-5400000">
            <a:off x="4357128" y="-1385903"/>
            <a:ext cx="9573746" cy="12914145"/>
            <a:chOff x="0" y="0"/>
            <a:chExt cx="12764994" cy="17218861"/>
          </a:xfrm>
        </p:grpSpPr>
        <p:grpSp>
          <p:nvGrpSpPr>
            <p:cNvPr id="310" name="Google Shape;310;p20"/>
            <p:cNvGrpSpPr/>
            <p:nvPr/>
          </p:nvGrpSpPr>
          <p:grpSpPr>
            <a:xfrm rot="5400000">
              <a:off x="-2226933" y="2226933"/>
              <a:ext cx="17218861" cy="12764994"/>
              <a:chOff x="0" y="-38100"/>
              <a:chExt cx="3401256" cy="2521480"/>
            </a:xfrm>
          </p:grpSpPr>
          <p:sp>
            <p:nvSpPr>
              <p:cNvPr id="311" name="Google Shape;311;p20"/>
              <p:cNvSpPr/>
              <p:nvPr/>
            </p:nvSpPr>
            <p:spPr>
              <a:xfrm>
                <a:off x="0" y="0"/>
                <a:ext cx="3401256" cy="2483380"/>
              </a:xfrm>
              <a:custGeom>
                <a:avLst/>
                <a:gdLst/>
                <a:ahLst/>
                <a:cxnLst/>
                <a:rect l="l" t="t" r="r" b="b"/>
                <a:pathLst>
                  <a:path w="3401256" h="2483380" extrusionOk="0">
                    <a:moveTo>
                      <a:pt x="3321838" y="0"/>
                    </a:moveTo>
                    <a:lnTo>
                      <a:pt x="79418" y="0"/>
                    </a:lnTo>
                    <a:cubicBezTo>
                      <a:pt x="79418" y="43699"/>
                      <a:pt x="44079" y="79418"/>
                      <a:pt x="0" y="79418"/>
                    </a:cubicBezTo>
                    <a:lnTo>
                      <a:pt x="0" y="2403962"/>
                    </a:lnTo>
                    <a:cubicBezTo>
                      <a:pt x="43699" y="2403962"/>
                      <a:pt x="79418" y="2439301"/>
                      <a:pt x="79418" y="2483380"/>
                    </a:cubicBezTo>
                    <a:lnTo>
                      <a:pt x="3321838" y="2483380"/>
                    </a:lnTo>
                    <a:cubicBezTo>
                      <a:pt x="3321838" y="2439681"/>
                      <a:pt x="3357177" y="2403962"/>
                      <a:pt x="3401256" y="2403962"/>
                    </a:cubicBezTo>
                    <a:lnTo>
                      <a:pt x="3401256" y="79418"/>
                    </a:lnTo>
                    <a:cubicBezTo>
                      <a:pt x="3357557" y="79418"/>
                      <a:pt x="3321838" y="44079"/>
                      <a:pt x="3321838"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txBox="1"/>
              <p:nvPr/>
            </p:nvSpPr>
            <p:spPr>
              <a:xfrm>
                <a:off x="38100" y="-38100"/>
                <a:ext cx="736600" cy="8128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3" name="Google Shape;313;p20"/>
            <p:cNvGrpSpPr/>
            <p:nvPr/>
          </p:nvGrpSpPr>
          <p:grpSpPr>
            <a:xfrm>
              <a:off x="11076499" y="4463033"/>
              <a:ext cx="857404" cy="861247"/>
              <a:chOff x="1813" y="0"/>
              <a:chExt cx="809173" cy="812800"/>
            </a:xfrm>
          </p:grpSpPr>
          <p:sp>
            <p:nvSpPr>
              <p:cNvPr id="314" name="Google Shape;314;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6" name="Google Shape;316;p20"/>
            <p:cNvGrpSpPr/>
            <p:nvPr/>
          </p:nvGrpSpPr>
          <p:grpSpPr>
            <a:xfrm>
              <a:off x="11076499" y="9417398"/>
              <a:ext cx="857404" cy="861247"/>
              <a:chOff x="1813" y="0"/>
              <a:chExt cx="809173" cy="812800"/>
            </a:xfrm>
          </p:grpSpPr>
          <p:sp>
            <p:nvSpPr>
              <p:cNvPr id="317" name="Google Shape;317;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9" name="Google Shape;319;p20"/>
            <p:cNvGrpSpPr/>
            <p:nvPr/>
          </p:nvGrpSpPr>
          <p:grpSpPr>
            <a:xfrm>
              <a:off x="11076499" y="6940216"/>
              <a:ext cx="857404" cy="861247"/>
              <a:chOff x="1813" y="0"/>
              <a:chExt cx="809173" cy="812800"/>
            </a:xfrm>
          </p:grpSpPr>
          <p:sp>
            <p:nvSpPr>
              <p:cNvPr id="320" name="Google Shape;320;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2" name="Google Shape;322;p20"/>
            <p:cNvGrpSpPr/>
            <p:nvPr/>
          </p:nvGrpSpPr>
          <p:grpSpPr>
            <a:xfrm>
              <a:off x="11076499" y="11894580"/>
              <a:ext cx="857404" cy="861247"/>
              <a:chOff x="1813" y="0"/>
              <a:chExt cx="809173" cy="812800"/>
            </a:xfrm>
          </p:grpSpPr>
          <p:sp>
            <p:nvSpPr>
              <p:cNvPr id="323" name="Google Shape;323;p20"/>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DB898"/>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txBox="1"/>
              <p:nvPr/>
            </p:nvSpPr>
            <p:spPr>
              <a:xfrm>
                <a:off x="76200" y="0"/>
                <a:ext cx="660400" cy="7366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aphicFrame>
        <p:nvGraphicFramePr>
          <p:cNvPr id="325" name="Google Shape;325;p20"/>
          <p:cNvGraphicFramePr/>
          <p:nvPr>
            <p:extLst>
              <p:ext uri="{D42A27DB-BD31-4B8C-83A1-F6EECF244321}">
                <p14:modId xmlns:p14="http://schemas.microsoft.com/office/powerpoint/2010/main" val="3376080970"/>
              </p:ext>
            </p:extLst>
          </p:nvPr>
        </p:nvGraphicFramePr>
        <p:xfrm>
          <a:off x="3603309" y="2952617"/>
          <a:ext cx="11081375" cy="7485488"/>
        </p:xfrm>
        <a:graphic>
          <a:graphicData uri="http://schemas.openxmlformats.org/drawingml/2006/table">
            <a:tbl>
              <a:tblPr>
                <a:noFill/>
                <a:tableStyleId>{5FC2D61F-A503-4127-A33E-5B924C992E9B}</a:tableStyleId>
              </a:tblPr>
              <a:tblGrid>
                <a:gridCol w="4368500"/>
                <a:gridCol w="6712875"/>
              </a:tblGrid>
              <a:tr h="1314450">
                <a:tc>
                  <a:txBody>
                    <a:bodyPr/>
                    <a:lstStyle/>
                    <a:p>
                      <a:pPr marL="0" marR="0" lvl="0" indent="0" algn="ctr" rtl="0">
                        <a:lnSpc>
                          <a:spcPct val="140000"/>
                        </a:lnSpc>
                        <a:spcBef>
                          <a:spcPts val="0"/>
                        </a:spcBef>
                        <a:spcAft>
                          <a:spcPts val="0"/>
                        </a:spcAft>
                        <a:buNone/>
                      </a:pPr>
                      <a:r>
                        <a:rPr lang="en-IN" sz="2000" b="1" dirty="0" smtClean="0">
                          <a:solidFill>
                            <a:schemeClr val="accent3">
                              <a:lumMod val="75000"/>
                            </a:schemeClr>
                          </a:solidFill>
                          <a:latin typeface="Times New Roman" pitchFamily="18" charset="0"/>
                          <a:cs typeface="Times New Roman" pitchFamily="18" charset="0"/>
                        </a:rPr>
                        <a:t>Planned approach towards working:- </a:t>
                      </a:r>
                      <a:endParaRPr sz="2000" b="1"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57150" cap="flat" cmpd="sng">
                      <a:solidFill>
                        <a:srgbClr val="3A7D4D"/>
                      </a:solidFill>
                      <a:prstDash val="solid"/>
                      <a:round/>
                      <a:headEnd type="none" w="sm" len="sm"/>
                      <a:tailEnd type="none" w="sm" len="sm"/>
                    </a:lnB>
                  </a:tcPr>
                </a:tc>
                <a:tc>
                  <a:txBody>
                    <a:bodyPr/>
                    <a:lstStyle/>
                    <a:p>
                      <a:pPr marL="0" marR="0" lvl="0" indent="0" algn="just" rtl="0">
                        <a:lnSpc>
                          <a:spcPct val="140000"/>
                        </a:lnSpc>
                        <a:spcBef>
                          <a:spcPts val="0"/>
                        </a:spcBef>
                        <a:spcAft>
                          <a:spcPts val="0"/>
                        </a:spcAft>
                        <a:buNone/>
                      </a:pPr>
                      <a:r>
                        <a:rPr lang="en-IN" sz="1800" b="0" dirty="0" smtClean="0">
                          <a:solidFill>
                            <a:schemeClr val="accent3">
                              <a:lumMod val="75000"/>
                            </a:schemeClr>
                          </a:solidFill>
                          <a:latin typeface="Times New Roman" pitchFamily="18" charset="0"/>
                          <a:cs typeface="Times New Roman" pitchFamily="18" charset="0"/>
                        </a:rPr>
                        <a:t>The working in the organization will planned and organized. The data will be stored  properly in data  well as its storage.</a:t>
                      </a:r>
                      <a:endParaRPr sz="1800" b="0"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57150" cap="flat" cmpd="sng">
                      <a:solidFill>
                        <a:srgbClr val="3A7D4D"/>
                      </a:solidFill>
                      <a:prstDash val="solid"/>
                      <a:round/>
                      <a:headEnd type="none" w="sm" len="sm"/>
                      <a:tailEnd type="none" w="sm" len="sm"/>
                    </a:lnB>
                  </a:tcPr>
                </a:tc>
              </a:tr>
              <a:tr h="1343025">
                <a:tc>
                  <a:txBody>
                    <a:bodyPr/>
                    <a:lstStyle/>
                    <a:p>
                      <a:pPr marL="0" marR="0" lvl="0" indent="0" algn="ctr" rtl="0">
                        <a:lnSpc>
                          <a:spcPct val="140000"/>
                        </a:lnSpc>
                        <a:spcBef>
                          <a:spcPts val="0"/>
                        </a:spcBef>
                        <a:spcAft>
                          <a:spcPts val="0"/>
                        </a:spcAft>
                        <a:buNone/>
                      </a:pPr>
                      <a:r>
                        <a:rPr lang="en-IN" sz="1800" b="1" dirty="0" smtClean="0">
                          <a:solidFill>
                            <a:schemeClr val="accent3">
                              <a:lumMod val="75000"/>
                            </a:schemeClr>
                          </a:solidFill>
                          <a:latin typeface="Times New Roman" pitchFamily="18" charset="0"/>
                          <a:cs typeface="Times New Roman" pitchFamily="18" charset="0"/>
                        </a:rPr>
                        <a:t>Accuracy:- </a:t>
                      </a:r>
                      <a:endParaRPr sz="1800" b="1"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57150" cap="flat" cmpd="sng">
                      <a:solidFill>
                        <a:srgbClr val="3A7D4D"/>
                      </a:solidFill>
                      <a:prstDash val="solid"/>
                      <a:round/>
                      <a:headEnd type="none" w="sm" len="sm"/>
                      <a:tailEnd type="none" w="sm" len="sm"/>
                    </a:lnB>
                  </a:tcPr>
                </a:tc>
                <a:tc>
                  <a:txBody>
                    <a:bodyPr/>
                    <a:lstStyle/>
                    <a:p>
                      <a:pPr marL="0" marR="0" lvl="0" indent="0" algn="just" rtl="0">
                        <a:lnSpc>
                          <a:spcPct val="140000"/>
                        </a:lnSpc>
                        <a:spcBef>
                          <a:spcPts val="0"/>
                        </a:spcBef>
                        <a:spcAft>
                          <a:spcPts val="0"/>
                        </a:spcAft>
                        <a:buNone/>
                      </a:pPr>
                      <a:r>
                        <a:rPr lang="en-IN" sz="1800" dirty="0" smtClean="0">
                          <a:solidFill>
                            <a:schemeClr val="accent3">
                              <a:lumMod val="75000"/>
                            </a:schemeClr>
                          </a:solidFill>
                          <a:latin typeface="Times New Roman" pitchFamily="18" charset="0"/>
                          <a:cs typeface="Times New Roman" pitchFamily="18" charset="0"/>
                        </a:rPr>
                        <a:t>The level of accuracy in the proposed system will be higher. all operation would  be done correctly and it ensure that whatever information is coming from the </a:t>
                      </a:r>
                      <a:r>
                        <a:rPr lang="en-IN" sz="1800" dirty="0" err="1" smtClean="0">
                          <a:solidFill>
                            <a:schemeClr val="accent3">
                              <a:lumMod val="75000"/>
                            </a:schemeClr>
                          </a:solidFill>
                          <a:latin typeface="Times New Roman" pitchFamily="18" charset="0"/>
                          <a:cs typeface="Times New Roman" pitchFamily="18" charset="0"/>
                        </a:rPr>
                        <a:t>center</a:t>
                      </a:r>
                      <a:r>
                        <a:rPr lang="en-IN" sz="1800" dirty="0" smtClean="0">
                          <a:solidFill>
                            <a:schemeClr val="accent3">
                              <a:lumMod val="75000"/>
                            </a:schemeClr>
                          </a:solidFill>
                          <a:latin typeface="Times New Roman" pitchFamily="18" charset="0"/>
                          <a:cs typeface="Times New Roman" pitchFamily="18" charset="0"/>
                        </a:rPr>
                        <a:t> is accurate.</a:t>
                      </a:r>
                      <a:endParaRPr sz="1800"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57150" cap="flat" cmpd="sng">
                      <a:solidFill>
                        <a:srgbClr val="3A7D4D"/>
                      </a:solidFill>
                      <a:prstDash val="solid"/>
                      <a:round/>
                      <a:headEnd type="none" w="sm" len="sm"/>
                      <a:tailEnd type="none" w="sm" len="sm"/>
                    </a:lnB>
                  </a:tcPr>
                </a:tc>
              </a:tr>
              <a:tr h="1343025">
                <a:tc>
                  <a:txBody>
                    <a:bodyPr/>
                    <a:lstStyle/>
                    <a:p>
                      <a:pPr marL="0" marR="0" lvl="0" indent="0" algn="ctr" rtl="0">
                        <a:lnSpc>
                          <a:spcPct val="140000"/>
                        </a:lnSpc>
                        <a:spcBef>
                          <a:spcPts val="0"/>
                        </a:spcBef>
                        <a:spcAft>
                          <a:spcPts val="0"/>
                        </a:spcAft>
                        <a:buNone/>
                      </a:pPr>
                      <a:r>
                        <a:rPr lang="en-IN" sz="1800" b="1" dirty="0" smtClean="0">
                          <a:solidFill>
                            <a:schemeClr val="accent3">
                              <a:lumMod val="75000"/>
                            </a:schemeClr>
                          </a:solidFill>
                          <a:latin typeface="Times New Roman" pitchFamily="18" charset="0"/>
                          <a:cs typeface="Times New Roman" pitchFamily="18" charset="0"/>
                        </a:rPr>
                        <a:t>Reliability:- </a:t>
                      </a:r>
                      <a:endParaRPr sz="1800" b="1"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57150" cap="flat" cmpd="sng">
                      <a:solidFill>
                        <a:srgbClr val="3A7D4D"/>
                      </a:solidFill>
                      <a:prstDash val="solid"/>
                      <a:round/>
                      <a:headEnd type="none" w="sm" len="sm"/>
                      <a:tailEnd type="none" w="sm" len="sm"/>
                    </a:lnB>
                  </a:tcPr>
                </a:tc>
                <a:tc>
                  <a:txBody>
                    <a:bodyPr/>
                    <a:lstStyle/>
                    <a:p>
                      <a:pPr marL="0" marR="0" lvl="0" indent="0" algn="just" rtl="0">
                        <a:lnSpc>
                          <a:spcPct val="140000"/>
                        </a:lnSpc>
                        <a:spcBef>
                          <a:spcPts val="0"/>
                        </a:spcBef>
                        <a:spcAft>
                          <a:spcPts val="0"/>
                        </a:spcAft>
                        <a:buNone/>
                      </a:pPr>
                      <a:r>
                        <a:rPr lang="en-IN" sz="1800" dirty="0" smtClean="0">
                          <a:solidFill>
                            <a:schemeClr val="accent3">
                              <a:lumMod val="75000"/>
                            </a:schemeClr>
                          </a:solidFill>
                          <a:latin typeface="Times New Roman" pitchFamily="18" charset="0"/>
                          <a:cs typeface="Times New Roman" pitchFamily="18" charset="0"/>
                        </a:rPr>
                        <a:t>The reliability of the proposed system will be high due to the above stated reasons. The reason for the increased reliability of  the system is that now there would be proper storage of information.</a:t>
                      </a:r>
                      <a:endParaRPr sz="1800"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57150" cap="flat" cmpd="sng">
                      <a:solidFill>
                        <a:srgbClr val="3A7D4D"/>
                      </a:solidFill>
                      <a:prstDash val="solid"/>
                      <a:round/>
                      <a:headEnd type="none" w="sm" len="sm"/>
                      <a:tailEnd type="none" w="sm" len="sm"/>
                    </a:lnB>
                  </a:tcPr>
                </a:tc>
              </a:tr>
              <a:tr h="1343025">
                <a:tc>
                  <a:txBody>
                    <a:bodyPr/>
                    <a:lstStyle/>
                    <a:p>
                      <a:pPr marL="0" marR="0" lvl="0" indent="0" algn="ctr" rtl="0">
                        <a:lnSpc>
                          <a:spcPct val="140000"/>
                        </a:lnSpc>
                        <a:spcBef>
                          <a:spcPts val="0"/>
                        </a:spcBef>
                        <a:spcAft>
                          <a:spcPts val="0"/>
                        </a:spcAft>
                        <a:buNone/>
                      </a:pPr>
                      <a:r>
                        <a:rPr lang="en-IN" sz="1800" b="1" dirty="0" smtClean="0">
                          <a:solidFill>
                            <a:schemeClr val="accent3">
                              <a:lumMod val="75000"/>
                            </a:schemeClr>
                          </a:solidFill>
                          <a:latin typeface="Times New Roman" pitchFamily="18" charset="0"/>
                          <a:cs typeface="Times New Roman" pitchFamily="18" charset="0"/>
                        </a:rPr>
                        <a:t>Easy To Operate:- </a:t>
                      </a:r>
                      <a:endParaRPr sz="1800" b="1"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57150" cap="flat" cmpd="sng">
                      <a:solidFill>
                        <a:srgbClr val="3A7D4D"/>
                      </a:solidFill>
                      <a:prstDash val="solid"/>
                      <a:round/>
                      <a:headEnd type="none" w="sm" len="sm"/>
                      <a:tailEnd type="none" w="sm" len="sm"/>
                    </a:lnB>
                  </a:tcPr>
                </a:tc>
                <a:tc>
                  <a:txBody>
                    <a:bodyPr/>
                    <a:lstStyle/>
                    <a:p>
                      <a:pPr marL="0" marR="0" lvl="0" indent="0" algn="just" rtl="0">
                        <a:lnSpc>
                          <a:spcPct val="140000"/>
                        </a:lnSpc>
                        <a:spcBef>
                          <a:spcPts val="0"/>
                        </a:spcBef>
                        <a:spcAft>
                          <a:spcPts val="0"/>
                        </a:spcAft>
                        <a:buNone/>
                      </a:pPr>
                      <a:r>
                        <a:rPr lang="en-IN" sz="1800" dirty="0" smtClean="0">
                          <a:solidFill>
                            <a:schemeClr val="accent3">
                              <a:lumMod val="75000"/>
                            </a:schemeClr>
                          </a:solidFill>
                          <a:latin typeface="Times New Roman" pitchFamily="18" charset="0"/>
                          <a:cs typeface="Times New Roman" pitchFamily="18" charset="0"/>
                        </a:rPr>
                        <a:t>The system should be easy  to operate and should be such that it can be  developed within a short period of time and fit in the limited budget of the user.</a:t>
                      </a:r>
                      <a:endParaRPr sz="1800" u="none" strike="noStrike" cap="none" dirty="0">
                        <a:solidFill>
                          <a:schemeClr val="accent3">
                            <a:lumMod val="75000"/>
                          </a:schemeClr>
                        </a:solidFill>
                        <a:latin typeface="Times New Roman" pitchFamily="18" charset="0"/>
                        <a:cs typeface="Times New Roman" pitchFamily="18" charset="0"/>
                      </a:endParaRPr>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57150" cap="flat" cmpd="sng">
                      <a:solidFill>
                        <a:srgbClr val="3A7D4D"/>
                      </a:solidFill>
                      <a:prstDash val="solid"/>
                      <a:round/>
                      <a:headEnd type="none" w="sm" len="sm"/>
                      <a:tailEnd type="none" w="sm" len="sm"/>
                    </a:lnB>
                  </a:tcPr>
                </a:tc>
              </a:tr>
              <a:tr h="1314450">
                <a:tc>
                  <a:txBody>
                    <a:bodyPr/>
                    <a:lstStyle/>
                    <a:p>
                      <a:pPr marL="0" marR="0" lvl="0" indent="0" algn="ctr" rtl="0">
                        <a:lnSpc>
                          <a:spcPct val="140000"/>
                        </a:lnSpc>
                        <a:spcBef>
                          <a:spcPts val="0"/>
                        </a:spcBef>
                        <a:spcAft>
                          <a:spcPts val="0"/>
                        </a:spcAft>
                        <a:buNone/>
                      </a:pPr>
                      <a:endParaRPr sz="1100" u="none" strike="noStrike" cap="none"/>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40000"/>
                        </a:lnSpc>
                        <a:spcBef>
                          <a:spcPts val="0"/>
                        </a:spcBef>
                        <a:spcAft>
                          <a:spcPts val="0"/>
                        </a:spcAft>
                        <a:buNone/>
                      </a:pPr>
                      <a:endParaRPr sz="1100" u="none" strike="noStrike" cap="none"/>
                    </a:p>
                  </a:txBody>
                  <a:tcPr marL="254450" marR="254450" marT="254450" marB="2544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57150" cap="flat" cmpd="sng">
                      <a:solidFill>
                        <a:srgbClr val="3A7D4D"/>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326" name="Google Shape;326;p20"/>
          <p:cNvSpPr txBox="1"/>
          <p:nvPr/>
        </p:nvSpPr>
        <p:spPr>
          <a:xfrm>
            <a:off x="3362371" y="1904534"/>
            <a:ext cx="11563257" cy="1163845"/>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cs typeface="Times New Roman" pitchFamily="18" charset="0"/>
                <a:sym typeface="Sriracha"/>
              </a:rPr>
              <a:t>Proposed System</a:t>
            </a:r>
            <a:endParaRPr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DB898"/>
        </a:solidFill>
        <a:effectLst/>
      </p:bgPr>
    </p:bg>
    <p:spTree>
      <p:nvGrpSpPr>
        <p:cNvPr id="1" name="Shape 330"/>
        <p:cNvGrpSpPr/>
        <p:nvPr/>
      </p:nvGrpSpPr>
      <p:grpSpPr>
        <a:xfrm>
          <a:off x="0" y="0"/>
          <a:ext cx="0" cy="0"/>
          <a:chOff x="0" y="0"/>
          <a:chExt cx="0" cy="0"/>
        </a:xfrm>
      </p:grpSpPr>
      <p:grpSp>
        <p:nvGrpSpPr>
          <p:cNvPr id="331" name="Google Shape;331;p21"/>
          <p:cNvGrpSpPr/>
          <p:nvPr/>
        </p:nvGrpSpPr>
        <p:grpSpPr>
          <a:xfrm>
            <a:off x="421501" y="284296"/>
            <a:ext cx="17445111" cy="9573807"/>
            <a:chOff x="0" y="-38100"/>
            <a:chExt cx="4594567" cy="2521480"/>
          </a:xfrm>
        </p:grpSpPr>
        <p:sp>
          <p:nvSpPr>
            <p:cNvPr id="332" name="Google Shape;332;p21"/>
            <p:cNvSpPr/>
            <p:nvPr/>
          </p:nvSpPr>
          <p:spPr>
            <a:xfrm>
              <a:off x="0" y="0"/>
              <a:ext cx="4594567" cy="2483380"/>
            </a:xfrm>
            <a:custGeom>
              <a:avLst/>
              <a:gdLst/>
              <a:ahLst/>
              <a:cxnLst/>
              <a:rect l="l" t="t" r="r" b="b"/>
              <a:pathLst>
                <a:path w="4594567" h="2483380" extrusionOk="0">
                  <a:moveTo>
                    <a:pt x="4515149" y="0"/>
                  </a:moveTo>
                  <a:lnTo>
                    <a:pt x="79418" y="0"/>
                  </a:lnTo>
                  <a:cubicBezTo>
                    <a:pt x="79418" y="43699"/>
                    <a:pt x="44079" y="79418"/>
                    <a:pt x="0" y="79418"/>
                  </a:cubicBezTo>
                  <a:lnTo>
                    <a:pt x="0" y="2403962"/>
                  </a:lnTo>
                  <a:cubicBezTo>
                    <a:pt x="43699" y="2403962"/>
                    <a:pt x="79418" y="2439301"/>
                    <a:pt x="79418" y="2483380"/>
                  </a:cubicBezTo>
                  <a:lnTo>
                    <a:pt x="4515149" y="2483380"/>
                  </a:lnTo>
                  <a:cubicBezTo>
                    <a:pt x="4515149" y="2439681"/>
                    <a:pt x="4550488" y="2403962"/>
                    <a:pt x="4594567" y="2403962"/>
                  </a:cubicBezTo>
                  <a:lnTo>
                    <a:pt x="4594567" y="79418"/>
                  </a:lnTo>
                  <a:cubicBezTo>
                    <a:pt x="4550868" y="79418"/>
                    <a:pt x="4515149" y="44079"/>
                    <a:pt x="4515149" y="0"/>
                  </a:cubicBezTo>
                  <a:close/>
                </a:path>
              </a:pathLst>
            </a:custGeom>
            <a:solidFill>
              <a:srgbClr val="EBEAE6"/>
            </a:solidFill>
            <a:ln w="104775" cap="flat" cmpd="sng">
              <a:solidFill>
                <a:srgbClr val="3A7D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txBox="1"/>
            <p:nvPr/>
          </p:nvSpPr>
          <p:spPr>
            <a:xfrm>
              <a:off x="38100" y="-38100"/>
              <a:ext cx="736500" cy="812700"/>
            </a:xfrm>
            <a:prstGeom prst="rect">
              <a:avLst/>
            </a:prstGeom>
            <a:noFill/>
            <a:ln>
              <a:noFill/>
            </a:ln>
          </p:spPr>
          <p:txBody>
            <a:bodyPr spcFirstLastPara="1" wrap="square" lIns="50800" tIns="50800" rIns="50800" bIns="50800" anchor="ctr" anchorCtr="0">
              <a:noAutofit/>
            </a:bodyPr>
            <a:lstStyle/>
            <a:p>
              <a:pPr marL="0" marR="0" lvl="0" indent="0" algn="ctr" rtl="0">
                <a:lnSpc>
                  <a:spcPct val="1967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37" name="Google Shape;337;p21"/>
          <p:cNvPicPr preferRelativeResize="0"/>
          <p:nvPr/>
        </p:nvPicPr>
        <p:blipFill rotWithShape="1">
          <a:blip r:embed="rId3">
            <a:alphaModFix/>
          </a:blip>
          <a:srcRect/>
          <a:stretch/>
        </p:blipFill>
        <p:spPr>
          <a:xfrm flipH="1">
            <a:off x="14561506" y="1194960"/>
            <a:ext cx="3146260" cy="1350032"/>
          </a:xfrm>
          <a:prstGeom prst="rect">
            <a:avLst/>
          </a:prstGeom>
          <a:noFill/>
          <a:ln>
            <a:noFill/>
          </a:ln>
        </p:spPr>
      </p:pic>
      <p:pic>
        <p:nvPicPr>
          <p:cNvPr id="338" name="Google Shape;338;p21"/>
          <p:cNvPicPr preferRelativeResize="0"/>
          <p:nvPr/>
        </p:nvPicPr>
        <p:blipFill rotWithShape="1">
          <a:blip r:embed="rId3">
            <a:alphaModFix/>
          </a:blip>
          <a:srcRect l="50037"/>
          <a:stretch/>
        </p:blipFill>
        <p:spPr>
          <a:xfrm>
            <a:off x="467540" y="1194960"/>
            <a:ext cx="1571952" cy="1350032"/>
          </a:xfrm>
          <a:prstGeom prst="rect">
            <a:avLst/>
          </a:prstGeom>
          <a:noFill/>
          <a:ln>
            <a:noFill/>
          </a:ln>
        </p:spPr>
      </p:pic>
      <p:sp>
        <p:nvSpPr>
          <p:cNvPr id="339" name="Google Shape;339;p21"/>
          <p:cNvSpPr txBox="1"/>
          <p:nvPr/>
        </p:nvSpPr>
        <p:spPr>
          <a:xfrm>
            <a:off x="2008909" y="3156408"/>
            <a:ext cx="14782799" cy="380873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Font typeface="Arial" pitchFamily="34" charset="0"/>
              <a:buChar char="•"/>
            </a:pPr>
            <a:r>
              <a:rPr lang="en-US" sz="3300" b="1" dirty="0" smtClean="0">
                <a:solidFill>
                  <a:srgbClr val="3A7D4D"/>
                </a:solidFill>
                <a:latin typeface="Times New Roman" pitchFamily="18" charset="0"/>
                <a:cs typeface="Times New Roman" pitchFamily="18" charset="0"/>
                <a:sym typeface="Sriracha"/>
              </a:rPr>
              <a:t>Homepage</a:t>
            </a:r>
          </a:p>
          <a:p>
            <a:pPr marL="0" marR="0" lvl="0" indent="0" algn="just" rtl="0">
              <a:lnSpc>
                <a:spcPct val="150000"/>
              </a:lnSpc>
              <a:spcBef>
                <a:spcPts val="0"/>
              </a:spcBef>
              <a:spcAft>
                <a:spcPts val="0"/>
              </a:spcAft>
              <a:buFont typeface="Arial" pitchFamily="34" charset="0"/>
              <a:buChar char="•"/>
            </a:pPr>
            <a:r>
              <a:rPr lang="en-US" sz="3300" b="1" dirty="0" smtClean="0">
                <a:solidFill>
                  <a:srgbClr val="3A7D4D"/>
                </a:solidFill>
                <a:latin typeface="Times New Roman" pitchFamily="18" charset="0"/>
                <a:cs typeface="Times New Roman" pitchFamily="18" charset="0"/>
                <a:sym typeface="Sriracha"/>
              </a:rPr>
              <a:t>User Sign in</a:t>
            </a:r>
          </a:p>
          <a:p>
            <a:pPr marL="0" marR="0" lvl="0" indent="0" algn="just" rtl="0">
              <a:lnSpc>
                <a:spcPct val="150000"/>
              </a:lnSpc>
              <a:spcBef>
                <a:spcPts val="0"/>
              </a:spcBef>
              <a:spcAft>
                <a:spcPts val="0"/>
              </a:spcAft>
              <a:buFont typeface="Arial" pitchFamily="34" charset="0"/>
              <a:buChar char="•"/>
            </a:pPr>
            <a:r>
              <a:rPr lang="en-US" sz="3300" b="1" dirty="0" smtClean="0">
                <a:solidFill>
                  <a:srgbClr val="3A7D4D"/>
                </a:solidFill>
                <a:latin typeface="Times New Roman" pitchFamily="18" charset="0"/>
                <a:cs typeface="Times New Roman" pitchFamily="18" charset="0"/>
                <a:sym typeface="Sriracha"/>
              </a:rPr>
              <a:t>User Sign Up</a:t>
            </a:r>
          </a:p>
          <a:p>
            <a:pPr marL="0" marR="0" lvl="0" indent="0" algn="just" rtl="0">
              <a:lnSpc>
                <a:spcPct val="150000"/>
              </a:lnSpc>
              <a:spcBef>
                <a:spcPts val="0"/>
              </a:spcBef>
              <a:spcAft>
                <a:spcPts val="0"/>
              </a:spcAft>
              <a:buFont typeface="Arial" pitchFamily="34" charset="0"/>
              <a:buChar char="•"/>
            </a:pPr>
            <a:r>
              <a:rPr lang="en-US" sz="3300" b="1" dirty="0" smtClean="0">
                <a:solidFill>
                  <a:srgbClr val="3A7D4D"/>
                </a:solidFill>
                <a:latin typeface="Times New Roman" pitchFamily="18" charset="0"/>
                <a:cs typeface="Times New Roman" pitchFamily="18" charset="0"/>
                <a:sym typeface="Sriracha"/>
              </a:rPr>
              <a:t>Add Location</a:t>
            </a:r>
          </a:p>
          <a:p>
            <a:pPr marL="0" marR="0" lvl="0" indent="0" algn="just" rtl="0">
              <a:lnSpc>
                <a:spcPct val="150000"/>
              </a:lnSpc>
              <a:spcBef>
                <a:spcPts val="0"/>
              </a:spcBef>
              <a:spcAft>
                <a:spcPts val="0"/>
              </a:spcAft>
              <a:buFont typeface="Arial" pitchFamily="34" charset="0"/>
              <a:buChar char="•"/>
            </a:pPr>
            <a:r>
              <a:rPr lang="en-US" sz="3300" b="1" dirty="0" smtClean="0">
                <a:solidFill>
                  <a:srgbClr val="3A7D4D"/>
                </a:solidFill>
                <a:latin typeface="Times New Roman" pitchFamily="18" charset="0"/>
                <a:cs typeface="Times New Roman" pitchFamily="18" charset="0"/>
                <a:sym typeface="Sriracha"/>
              </a:rPr>
              <a:t>Search</a:t>
            </a:r>
            <a:r>
              <a:rPr lang="en-US" sz="3300" b="1" dirty="0">
                <a:solidFill>
                  <a:srgbClr val="3A7D4D"/>
                </a:solidFill>
                <a:latin typeface="Times New Roman" pitchFamily="18" charset="0"/>
                <a:cs typeface="Times New Roman" pitchFamily="18" charset="0"/>
                <a:sym typeface="Sriracha"/>
              </a:rPr>
              <a:t> </a:t>
            </a:r>
            <a:r>
              <a:rPr lang="en-US" sz="3300" b="1" dirty="0" smtClean="0">
                <a:solidFill>
                  <a:srgbClr val="3A7D4D"/>
                </a:solidFill>
                <a:latin typeface="Times New Roman" pitchFamily="18" charset="0"/>
                <a:cs typeface="Times New Roman" pitchFamily="18" charset="0"/>
                <a:sym typeface="Sriracha"/>
              </a:rPr>
              <a:t>Weather</a:t>
            </a:r>
          </a:p>
        </p:txBody>
      </p:sp>
      <p:sp>
        <p:nvSpPr>
          <p:cNvPr id="340" name="Google Shape;340;p21"/>
          <p:cNvSpPr txBox="1"/>
          <p:nvPr/>
        </p:nvSpPr>
        <p:spPr>
          <a:xfrm>
            <a:off x="3631244" y="1161195"/>
            <a:ext cx="11025600" cy="1163845"/>
          </a:xfrm>
          <a:prstGeom prst="rect">
            <a:avLst/>
          </a:prstGeom>
          <a:noFill/>
          <a:ln>
            <a:noFill/>
          </a:ln>
        </p:spPr>
        <p:txBody>
          <a:bodyPr spcFirstLastPara="1" wrap="square" lIns="0" tIns="0" rIns="0" bIns="0" anchor="t" anchorCtr="0">
            <a:spAutoFit/>
          </a:bodyPr>
          <a:lstStyle/>
          <a:p>
            <a:pPr marL="0" marR="0" lvl="0" indent="0" algn="ctr" rtl="0">
              <a:lnSpc>
                <a:spcPct val="122003"/>
              </a:lnSpc>
              <a:spcBef>
                <a:spcPts val="0"/>
              </a:spcBef>
              <a:spcAft>
                <a:spcPts val="0"/>
              </a:spcAft>
              <a:buNone/>
            </a:pPr>
            <a:r>
              <a:rPr lang="en-US" sz="6199" b="1" dirty="0" smtClean="0">
                <a:solidFill>
                  <a:srgbClr val="3A7D4D"/>
                </a:solidFill>
                <a:latin typeface="Times New Roman" pitchFamily="18" charset="0"/>
                <a:cs typeface="Times New Roman" pitchFamily="18" charset="0"/>
                <a:sym typeface="Sriracha"/>
              </a:rPr>
              <a:t>Weather Web Contains</a:t>
            </a:r>
            <a:endParaRPr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481</Words>
  <Application>Microsoft Office PowerPoint</Application>
  <PresentationFormat>Custom</PresentationFormat>
  <Paragraphs>81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Source Sans Pro</vt:lpstr>
      <vt:lpstr>Times New Roman</vt:lpstr>
      <vt:lpstr>Sriracha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abc</cp:lastModifiedBy>
  <cp:revision>15</cp:revision>
  <dcterms:modified xsi:type="dcterms:W3CDTF">2023-06-17T05:33:08Z</dcterms:modified>
</cp:coreProperties>
</file>