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0" d="100"/>
          <a:sy n="100" d="100"/>
        </p:scale>
        <p:origin x="1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4.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1.svg"/><Relationship Id="rId5" Type="http://schemas.openxmlformats.org/officeDocument/2006/relationships/image" Target="../media/image35.png"/><Relationship Id="rId10" Type="http://schemas.openxmlformats.org/officeDocument/2006/relationships/image" Target="../media/image38.svg"/><Relationship Id="rId4" Type="http://schemas.openxmlformats.org/officeDocument/2006/relationships/image" Target="../media/image17.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4.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1.svg"/><Relationship Id="rId5" Type="http://schemas.openxmlformats.org/officeDocument/2006/relationships/image" Target="../media/image35.png"/><Relationship Id="rId10" Type="http://schemas.openxmlformats.org/officeDocument/2006/relationships/image" Target="../media/image38.svg"/><Relationship Id="rId4" Type="http://schemas.openxmlformats.org/officeDocument/2006/relationships/image" Target="../media/image17.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384D20-3E48-48E7-B731-CB410DFDEA9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5014D84-83B0-4716-965F-621DA720E217}">
      <dgm:prSet/>
      <dgm:spPr/>
      <dgm:t>
        <a:bodyPr/>
        <a:lstStyle/>
        <a:p>
          <a:r>
            <a:rPr lang="en-IN"/>
            <a:t>We were provided with the data with 77M node pairs out of which 2M pairs were connected on Hike</a:t>
          </a:r>
          <a:endParaRPr lang="en-US"/>
        </a:p>
      </dgm:t>
    </dgm:pt>
    <dgm:pt modelId="{83FB320A-C5D7-421F-8567-BB65E8E75089}" type="parTrans" cxnId="{174D5B83-C1AE-4FD3-BB27-EB4CE7DB9B36}">
      <dgm:prSet/>
      <dgm:spPr/>
      <dgm:t>
        <a:bodyPr/>
        <a:lstStyle/>
        <a:p>
          <a:endParaRPr lang="en-US"/>
        </a:p>
      </dgm:t>
    </dgm:pt>
    <dgm:pt modelId="{8BFC6F3B-B695-4ABB-82E5-D22B3F0E3860}" type="sibTrans" cxnId="{174D5B83-C1AE-4FD3-BB27-EB4CE7DB9B36}">
      <dgm:prSet/>
      <dgm:spPr/>
      <dgm:t>
        <a:bodyPr/>
        <a:lstStyle/>
        <a:p>
          <a:endParaRPr lang="en-US"/>
        </a:p>
      </dgm:t>
    </dgm:pt>
    <dgm:pt modelId="{35D1AF48-812D-42A1-B28E-71CCC22D5359}">
      <dgm:prSet/>
      <dgm:spPr/>
      <dgm:t>
        <a:bodyPr/>
        <a:lstStyle/>
        <a:p>
          <a:r>
            <a:rPr lang="en-IN"/>
            <a:t>Each of these connection is directed such that a connection (a,b) implied a initiated chat with b</a:t>
          </a:r>
          <a:endParaRPr lang="en-US"/>
        </a:p>
      </dgm:t>
    </dgm:pt>
    <dgm:pt modelId="{ECD708DB-8BA2-4B7E-AB6F-B7BE93BD9A2B}" type="parTrans" cxnId="{78DE95C2-EBD8-45AD-BFCA-59FDA13CC626}">
      <dgm:prSet/>
      <dgm:spPr/>
      <dgm:t>
        <a:bodyPr/>
        <a:lstStyle/>
        <a:p>
          <a:endParaRPr lang="en-US"/>
        </a:p>
      </dgm:t>
    </dgm:pt>
    <dgm:pt modelId="{A6D0D3E8-2CB2-4374-B58C-BBAF45A0D303}" type="sibTrans" cxnId="{78DE95C2-EBD8-45AD-BFCA-59FDA13CC626}">
      <dgm:prSet/>
      <dgm:spPr/>
      <dgm:t>
        <a:bodyPr/>
        <a:lstStyle/>
        <a:p>
          <a:endParaRPr lang="en-US"/>
        </a:p>
      </dgm:t>
    </dgm:pt>
    <dgm:pt modelId="{A3B1997F-2094-4A10-9BB9-BFE70633B574}">
      <dgm:prSet/>
      <dgm:spPr/>
      <dgm:t>
        <a:bodyPr/>
        <a:lstStyle/>
        <a:p>
          <a:r>
            <a:rPr lang="en-IN"/>
            <a:t>The data had 8M unique nodes</a:t>
          </a:r>
          <a:endParaRPr lang="en-US"/>
        </a:p>
      </dgm:t>
    </dgm:pt>
    <dgm:pt modelId="{BEE88A38-3993-4126-BDB6-AE7D69EF538B}" type="parTrans" cxnId="{4828A453-0AB5-43DC-A0EE-C5704B6B73B9}">
      <dgm:prSet/>
      <dgm:spPr/>
      <dgm:t>
        <a:bodyPr/>
        <a:lstStyle/>
        <a:p>
          <a:endParaRPr lang="en-US"/>
        </a:p>
      </dgm:t>
    </dgm:pt>
    <dgm:pt modelId="{8649CEFB-01E6-4539-BD73-C9E0B2C492E9}" type="sibTrans" cxnId="{4828A453-0AB5-43DC-A0EE-C5704B6B73B9}">
      <dgm:prSet/>
      <dgm:spPr/>
      <dgm:t>
        <a:bodyPr/>
        <a:lstStyle/>
        <a:p>
          <a:endParaRPr lang="en-US"/>
        </a:p>
      </dgm:t>
    </dgm:pt>
    <dgm:pt modelId="{49CF80D5-744C-47A2-B3C6-F1AF39EF1D16}">
      <dgm:prSet/>
      <dgm:spPr/>
      <dgm:t>
        <a:bodyPr/>
        <a:lstStyle/>
        <a:p>
          <a:r>
            <a:rPr lang="en-IN"/>
            <a:t>We were also provided with 13 anonymized features associated with each node</a:t>
          </a:r>
          <a:endParaRPr lang="en-US"/>
        </a:p>
      </dgm:t>
    </dgm:pt>
    <dgm:pt modelId="{E0CEC985-C279-4B94-A909-D9641118F6D8}" type="parTrans" cxnId="{49154B47-35EC-4A23-B94F-C9A0542B431F}">
      <dgm:prSet/>
      <dgm:spPr/>
      <dgm:t>
        <a:bodyPr/>
        <a:lstStyle/>
        <a:p>
          <a:endParaRPr lang="en-US"/>
        </a:p>
      </dgm:t>
    </dgm:pt>
    <dgm:pt modelId="{118910CF-6C4E-439D-A095-31980986F4E6}" type="sibTrans" cxnId="{49154B47-35EC-4A23-B94F-C9A0542B431F}">
      <dgm:prSet/>
      <dgm:spPr/>
      <dgm:t>
        <a:bodyPr/>
        <a:lstStyle/>
        <a:p>
          <a:endParaRPr lang="en-US"/>
        </a:p>
      </dgm:t>
    </dgm:pt>
    <dgm:pt modelId="{59EB92F6-F71C-4B1F-8473-EB6515B0B7B8}" type="pres">
      <dgm:prSet presAssocID="{F4384D20-3E48-48E7-B731-CB410DFDEA92}" presName="root" presStyleCnt="0">
        <dgm:presLayoutVars>
          <dgm:dir/>
          <dgm:resizeHandles val="exact"/>
        </dgm:presLayoutVars>
      </dgm:prSet>
      <dgm:spPr/>
    </dgm:pt>
    <dgm:pt modelId="{4E1FDAC5-AD50-433A-8A91-865B46A54FE2}" type="pres">
      <dgm:prSet presAssocID="{F4384D20-3E48-48E7-B731-CB410DFDEA92}" presName="container" presStyleCnt="0">
        <dgm:presLayoutVars>
          <dgm:dir/>
          <dgm:resizeHandles val="exact"/>
        </dgm:presLayoutVars>
      </dgm:prSet>
      <dgm:spPr/>
    </dgm:pt>
    <dgm:pt modelId="{861CE6C3-D970-41E8-B046-5AB7A90964AB}" type="pres">
      <dgm:prSet presAssocID="{75014D84-83B0-4716-965F-621DA720E217}" presName="compNode" presStyleCnt="0"/>
      <dgm:spPr/>
    </dgm:pt>
    <dgm:pt modelId="{5572CF09-CBE1-44C8-9F1C-C439495701CC}" type="pres">
      <dgm:prSet presAssocID="{75014D84-83B0-4716-965F-621DA720E217}" presName="iconBgRect" presStyleLbl="bgShp" presStyleIdx="0" presStyleCnt="4"/>
      <dgm:spPr/>
    </dgm:pt>
    <dgm:pt modelId="{7421DC59-20DB-44C0-8F12-AEAA1FF8602B}" type="pres">
      <dgm:prSet presAssocID="{75014D84-83B0-4716-965F-621DA720E2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0D30197-0C6F-4D06-A2FC-5DAE0A291CD4}" type="pres">
      <dgm:prSet presAssocID="{75014D84-83B0-4716-965F-621DA720E217}" presName="spaceRect" presStyleCnt="0"/>
      <dgm:spPr/>
    </dgm:pt>
    <dgm:pt modelId="{4F25BAB8-5395-4422-9E2C-23875C4ABE92}" type="pres">
      <dgm:prSet presAssocID="{75014D84-83B0-4716-965F-621DA720E217}" presName="textRect" presStyleLbl="revTx" presStyleIdx="0" presStyleCnt="4">
        <dgm:presLayoutVars>
          <dgm:chMax val="1"/>
          <dgm:chPref val="1"/>
        </dgm:presLayoutVars>
      </dgm:prSet>
      <dgm:spPr/>
    </dgm:pt>
    <dgm:pt modelId="{DCCF267D-C7C7-4B94-97F2-75BAD0935950}" type="pres">
      <dgm:prSet presAssocID="{8BFC6F3B-B695-4ABB-82E5-D22B3F0E3860}" presName="sibTrans" presStyleLbl="sibTrans2D1" presStyleIdx="0" presStyleCnt="0"/>
      <dgm:spPr/>
    </dgm:pt>
    <dgm:pt modelId="{A9232F5F-8E24-404F-8EDF-06D789CC68E7}" type="pres">
      <dgm:prSet presAssocID="{35D1AF48-812D-42A1-B28E-71CCC22D5359}" presName="compNode" presStyleCnt="0"/>
      <dgm:spPr/>
    </dgm:pt>
    <dgm:pt modelId="{660502DC-12A6-467F-BBDB-6786A1D57D16}" type="pres">
      <dgm:prSet presAssocID="{35D1AF48-812D-42A1-B28E-71CCC22D5359}" presName="iconBgRect" presStyleLbl="bgShp" presStyleIdx="1" presStyleCnt="4"/>
      <dgm:spPr/>
    </dgm:pt>
    <dgm:pt modelId="{4AE07765-4654-4BF5-9F97-65DC4A113CCE}" type="pres">
      <dgm:prSet presAssocID="{35D1AF48-812D-42A1-B28E-71CCC22D53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99CC897A-9F66-4E5F-AC67-3A5959E60810}" type="pres">
      <dgm:prSet presAssocID="{35D1AF48-812D-42A1-B28E-71CCC22D5359}" presName="spaceRect" presStyleCnt="0"/>
      <dgm:spPr/>
    </dgm:pt>
    <dgm:pt modelId="{C32C082D-920E-420C-A05E-8964D77C8D4E}" type="pres">
      <dgm:prSet presAssocID="{35D1AF48-812D-42A1-B28E-71CCC22D5359}" presName="textRect" presStyleLbl="revTx" presStyleIdx="1" presStyleCnt="4">
        <dgm:presLayoutVars>
          <dgm:chMax val="1"/>
          <dgm:chPref val="1"/>
        </dgm:presLayoutVars>
      </dgm:prSet>
      <dgm:spPr/>
    </dgm:pt>
    <dgm:pt modelId="{C1FB6AB8-5E11-4B29-B3EA-C68E100E0A3F}" type="pres">
      <dgm:prSet presAssocID="{A6D0D3E8-2CB2-4374-B58C-BBAF45A0D303}" presName="sibTrans" presStyleLbl="sibTrans2D1" presStyleIdx="0" presStyleCnt="0"/>
      <dgm:spPr/>
    </dgm:pt>
    <dgm:pt modelId="{2BB14466-8693-472A-91B8-EEE3DB982152}" type="pres">
      <dgm:prSet presAssocID="{A3B1997F-2094-4A10-9BB9-BFE70633B574}" presName="compNode" presStyleCnt="0"/>
      <dgm:spPr/>
    </dgm:pt>
    <dgm:pt modelId="{74D6B7F1-6993-477E-92F1-57C981AB7B5E}" type="pres">
      <dgm:prSet presAssocID="{A3B1997F-2094-4A10-9BB9-BFE70633B574}" presName="iconBgRect" presStyleLbl="bgShp" presStyleIdx="2" presStyleCnt="4"/>
      <dgm:spPr/>
    </dgm:pt>
    <dgm:pt modelId="{D7FE1FD3-D764-40BD-AA74-A4D810B0ED38}" type="pres">
      <dgm:prSet presAssocID="{A3B1997F-2094-4A10-9BB9-BFE70633B5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30DEC7D3-AF0A-4F3E-813D-4C7D511A54EA}" type="pres">
      <dgm:prSet presAssocID="{A3B1997F-2094-4A10-9BB9-BFE70633B574}" presName="spaceRect" presStyleCnt="0"/>
      <dgm:spPr/>
    </dgm:pt>
    <dgm:pt modelId="{1F4B74CD-0BA7-4A70-B9DD-6CFE7AC2098C}" type="pres">
      <dgm:prSet presAssocID="{A3B1997F-2094-4A10-9BB9-BFE70633B574}" presName="textRect" presStyleLbl="revTx" presStyleIdx="2" presStyleCnt="4">
        <dgm:presLayoutVars>
          <dgm:chMax val="1"/>
          <dgm:chPref val="1"/>
        </dgm:presLayoutVars>
      </dgm:prSet>
      <dgm:spPr/>
    </dgm:pt>
    <dgm:pt modelId="{707892C2-E1BE-42CA-8421-C4C31C7BACD0}" type="pres">
      <dgm:prSet presAssocID="{8649CEFB-01E6-4539-BD73-C9E0B2C492E9}" presName="sibTrans" presStyleLbl="sibTrans2D1" presStyleIdx="0" presStyleCnt="0"/>
      <dgm:spPr/>
    </dgm:pt>
    <dgm:pt modelId="{C33B34BF-15A3-4B72-BB03-A3E0524D9BEF}" type="pres">
      <dgm:prSet presAssocID="{49CF80D5-744C-47A2-B3C6-F1AF39EF1D16}" presName="compNode" presStyleCnt="0"/>
      <dgm:spPr/>
    </dgm:pt>
    <dgm:pt modelId="{C60698A8-FD85-4796-AFA3-7B4544E1FF2F}" type="pres">
      <dgm:prSet presAssocID="{49CF80D5-744C-47A2-B3C6-F1AF39EF1D16}" presName="iconBgRect" presStyleLbl="bgShp" presStyleIdx="3" presStyleCnt="4"/>
      <dgm:spPr/>
    </dgm:pt>
    <dgm:pt modelId="{722795C1-C554-481D-9BB1-AE793B93FF42}" type="pres">
      <dgm:prSet presAssocID="{49CF80D5-744C-47A2-B3C6-F1AF39EF1D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1CBD0646-D16F-4765-9B39-56F0876ADE01}" type="pres">
      <dgm:prSet presAssocID="{49CF80D5-744C-47A2-B3C6-F1AF39EF1D16}" presName="spaceRect" presStyleCnt="0"/>
      <dgm:spPr/>
    </dgm:pt>
    <dgm:pt modelId="{8D835E05-F89E-4AF5-8E63-413C79E12CE7}" type="pres">
      <dgm:prSet presAssocID="{49CF80D5-744C-47A2-B3C6-F1AF39EF1D16}" presName="textRect" presStyleLbl="revTx" presStyleIdx="3" presStyleCnt="4">
        <dgm:presLayoutVars>
          <dgm:chMax val="1"/>
          <dgm:chPref val="1"/>
        </dgm:presLayoutVars>
      </dgm:prSet>
      <dgm:spPr/>
    </dgm:pt>
  </dgm:ptLst>
  <dgm:cxnLst>
    <dgm:cxn modelId="{9181BC23-056B-4592-8F7B-289043AD81DD}" type="presOf" srcId="{A3B1997F-2094-4A10-9BB9-BFE70633B574}" destId="{1F4B74CD-0BA7-4A70-B9DD-6CFE7AC2098C}" srcOrd="0" destOrd="0" presId="urn:microsoft.com/office/officeart/2018/2/layout/IconCircleList"/>
    <dgm:cxn modelId="{49154B47-35EC-4A23-B94F-C9A0542B431F}" srcId="{F4384D20-3E48-48E7-B731-CB410DFDEA92}" destId="{49CF80D5-744C-47A2-B3C6-F1AF39EF1D16}" srcOrd="3" destOrd="0" parTransId="{E0CEC985-C279-4B94-A909-D9641118F6D8}" sibTransId="{118910CF-6C4E-439D-A095-31980986F4E6}"/>
    <dgm:cxn modelId="{4828A453-0AB5-43DC-A0EE-C5704B6B73B9}" srcId="{F4384D20-3E48-48E7-B731-CB410DFDEA92}" destId="{A3B1997F-2094-4A10-9BB9-BFE70633B574}" srcOrd="2" destOrd="0" parTransId="{BEE88A38-3993-4126-BDB6-AE7D69EF538B}" sibTransId="{8649CEFB-01E6-4539-BD73-C9E0B2C492E9}"/>
    <dgm:cxn modelId="{65114F75-41B0-40FA-8977-787D2995C1D9}" type="presOf" srcId="{8649CEFB-01E6-4539-BD73-C9E0B2C492E9}" destId="{707892C2-E1BE-42CA-8421-C4C31C7BACD0}" srcOrd="0" destOrd="0" presId="urn:microsoft.com/office/officeart/2018/2/layout/IconCircleList"/>
    <dgm:cxn modelId="{174D5B83-C1AE-4FD3-BB27-EB4CE7DB9B36}" srcId="{F4384D20-3E48-48E7-B731-CB410DFDEA92}" destId="{75014D84-83B0-4716-965F-621DA720E217}" srcOrd="0" destOrd="0" parTransId="{83FB320A-C5D7-421F-8567-BB65E8E75089}" sibTransId="{8BFC6F3B-B695-4ABB-82E5-D22B3F0E3860}"/>
    <dgm:cxn modelId="{6E7B1F8F-F4E9-4D80-9A29-046E3C52DF8B}" type="presOf" srcId="{F4384D20-3E48-48E7-B731-CB410DFDEA92}" destId="{59EB92F6-F71C-4B1F-8473-EB6515B0B7B8}" srcOrd="0" destOrd="0" presId="urn:microsoft.com/office/officeart/2018/2/layout/IconCircleList"/>
    <dgm:cxn modelId="{77762497-0487-4488-870B-4635DCC86B8E}" type="presOf" srcId="{8BFC6F3B-B695-4ABB-82E5-D22B3F0E3860}" destId="{DCCF267D-C7C7-4B94-97F2-75BAD0935950}" srcOrd="0" destOrd="0" presId="urn:microsoft.com/office/officeart/2018/2/layout/IconCircleList"/>
    <dgm:cxn modelId="{C578FB9E-4C02-46C7-9146-B94170E7684D}" type="presOf" srcId="{75014D84-83B0-4716-965F-621DA720E217}" destId="{4F25BAB8-5395-4422-9E2C-23875C4ABE92}" srcOrd="0" destOrd="0" presId="urn:microsoft.com/office/officeart/2018/2/layout/IconCircleList"/>
    <dgm:cxn modelId="{1D0F91A0-CE38-47C5-92BC-4245E5A90714}" type="presOf" srcId="{35D1AF48-812D-42A1-B28E-71CCC22D5359}" destId="{C32C082D-920E-420C-A05E-8964D77C8D4E}" srcOrd="0" destOrd="0" presId="urn:microsoft.com/office/officeart/2018/2/layout/IconCircleList"/>
    <dgm:cxn modelId="{853710AF-CF16-48E7-9D35-E16E0F6D299D}" type="presOf" srcId="{A6D0D3E8-2CB2-4374-B58C-BBAF45A0D303}" destId="{C1FB6AB8-5E11-4B29-B3EA-C68E100E0A3F}" srcOrd="0" destOrd="0" presId="urn:microsoft.com/office/officeart/2018/2/layout/IconCircleList"/>
    <dgm:cxn modelId="{78DE95C2-EBD8-45AD-BFCA-59FDA13CC626}" srcId="{F4384D20-3E48-48E7-B731-CB410DFDEA92}" destId="{35D1AF48-812D-42A1-B28E-71CCC22D5359}" srcOrd="1" destOrd="0" parTransId="{ECD708DB-8BA2-4B7E-AB6F-B7BE93BD9A2B}" sibTransId="{A6D0D3E8-2CB2-4374-B58C-BBAF45A0D303}"/>
    <dgm:cxn modelId="{333B8EEE-A5A9-4FD9-A322-AADACF2D99B1}" type="presOf" srcId="{49CF80D5-744C-47A2-B3C6-F1AF39EF1D16}" destId="{8D835E05-F89E-4AF5-8E63-413C79E12CE7}" srcOrd="0" destOrd="0" presId="urn:microsoft.com/office/officeart/2018/2/layout/IconCircleList"/>
    <dgm:cxn modelId="{9276B60D-9C1A-495D-AEEB-EE341B23C8EF}" type="presParOf" srcId="{59EB92F6-F71C-4B1F-8473-EB6515B0B7B8}" destId="{4E1FDAC5-AD50-433A-8A91-865B46A54FE2}" srcOrd="0" destOrd="0" presId="urn:microsoft.com/office/officeart/2018/2/layout/IconCircleList"/>
    <dgm:cxn modelId="{3F4D755B-ACE8-4486-8912-E70B809657DF}" type="presParOf" srcId="{4E1FDAC5-AD50-433A-8A91-865B46A54FE2}" destId="{861CE6C3-D970-41E8-B046-5AB7A90964AB}" srcOrd="0" destOrd="0" presId="urn:microsoft.com/office/officeart/2018/2/layout/IconCircleList"/>
    <dgm:cxn modelId="{0D2FFEF9-5620-45B8-8DC5-3253D313DE3F}" type="presParOf" srcId="{861CE6C3-D970-41E8-B046-5AB7A90964AB}" destId="{5572CF09-CBE1-44C8-9F1C-C439495701CC}" srcOrd="0" destOrd="0" presId="urn:microsoft.com/office/officeart/2018/2/layout/IconCircleList"/>
    <dgm:cxn modelId="{375FE96A-853B-4624-86A3-D8BAB7433CA9}" type="presParOf" srcId="{861CE6C3-D970-41E8-B046-5AB7A90964AB}" destId="{7421DC59-20DB-44C0-8F12-AEAA1FF8602B}" srcOrd="1" destOrd="0" presId="urn:microsoft.com/office/officeart/2018/2/layout/IconCircleList"/>
    <dgm:cxn modelId="{F2797B2A-500D-4F9F-9639-FD03A3335022}" type="presParOf" srcId="{861CE6C3-D970-41E8-B046-5AB7A90964AB}" destId="{40D30197-0C6F-4D06-A2FC-5DAE0A291CD4}" srcOrd="2" destOrd="0" presId="urn:microsoft.com/office/officeart/2018/2/layout/IconCircleList"/>
    <dgm:cxn modelId="{0BF6F16B-7A22-48B4-93CC-7615AFA92D83}" type="presParOf" srcId="{861CE6C3-D970-41E8-B046-5AB7A90964AB}" destId="{4F25BAB8-5395-4422-9E2C-23875C4ABE92}" srcOrd="3" destOrd="0" presId="urn:microsoft.com/office/officeart/2018/2/layout/IconCircleList"/>
    <dgm:cxn modelId="{D985DDB9-052E-4E3F-8BF0-C2357C604378}" type="presParOf" srcId="{4E1FDAC5-AD50-433A-8A91-865B46A54FE2}" destId="{DCCF267D-C7C7-4B94-97F2-75BAD0935950}" srcOrd="1" destOrd="0" presId="urn:microsoft.com/office/officeart/2018/2/layout/IconCircleList"/>
    <dgm:cxn modelId="{489940CC-48BB-4AFD-B062-3FEFD02F523F}" type="presParOf" srcId="{4E1FDAC5-AD50-433A-8A91-865B46A54FE2}" destId="{A9232F5F-8E24-404F-8EDF-06D789CC68E7}" srcOrd="2" destOrd="0" presId="urn:microsoft.com/office/officeart/2018/2/layout/IconCircleList"/>
    <dgm:cxn modelId="{D14119CC-A091-4A02-AA19-405A4F69A43E}" type="presParOf" srcId="{A9232F5F-8E24-404F-8EDF-06D789CC68E7}" destId="{660502DC-12A6-467F-BBDB-6786A1D57D16}" srcOrd="0" destOrd="0" presId="urn:microsoft.com/office/officeart/2018/2/layout/IconCircleList"/>
    <dgm:cxn modelId="{FF04E109-CABA-479A-9613-90D1F3DEF182}" type="presParOf" srcId="{A9232F5F-8E24-404F-8EDF-06D789CC68E7}" destId="{4AE07765-4654-4BF5-9F97-65DC4A113CCE}" srcOrd="1" destOrd="0" presId="urn:microsoft.com/office/officeart/2018/2/layout/IconCircleList"/>
    <dgm:cxn modelId="{3F8615A9-924C-4952-A36A-6F4E56711F7F}" type="presParOf" srcId="{A9232F5F-8E24-404F-8EDF-06D789CC68E7}" destId="{99CC897A-9F66-4E5F-AC67-3A5959E60810}" srcOrd="2" destOrd="0" presId="urn:microsoft.com/office/officeart/2018/2/layout/IconCircleList"/>
    <dgm:cxn modelId="{95EEDA14-A7AD-4522-BA60-0FF96F49D3A5}" type="presParOf" srcId="{A9232F5F-8E24-404F-8EDF-06D789CC68E7}" destId="{C32C082D-920E-420C-A05E-8964D77C8D4E}" srcOrd="3" destOrd="0" presId="urn:microsoft.com/office/officeart/2018/2/layout/IconCircleList"/>
    <dgm:cxn modelId="{D9F594BE-30B8-4670-904A-A25A11AA0CD4}" type="presParOf" srcId="{4E1FDAC5-AD50-433A-8A91-865B46A54FE2}" destId="{C1FB6AB8-5E11-4B29-B3EA-C68E100E0A3F}" srcOrd="3" destOrd="0" presId="urn:microsoft.com/office/officeart/2018/2/layout/IconCircleList"/>
    <dgm:cxn modelId="{4A015BC2-460A-484B-926B-646A9F670723}" type="presParOf" srcId="{4E1FDAC5-AD50-433A-8A91-865B46A54FE2}" destId="{2BB14466-8693-472A-91B8-EEE3DB982152}" srcOrd="4" destOrd="0" presId="urn:microsoft.com/office/officeart/2018/2/layout/IconCircleList"/>
    <dgm:cxn modelId="{9D13BBBE-6814-4AEA-BDD1-99DD5C2B77C6}" type="presParOf" srcId="{2BB14466-8693-472A-91B8-EEE3DB982152}" destId="{74D6B7F1-6993-477E-92F1-57C981AB7B5E}" srcOrd="0" destOrd="0" presId="urn:microsoft.com/office/officeart/2018/2/layout/IconCircleList"/>
    <dgm:cxn modelId="{14C12AB5-40F9-4535-915F-8924718DCA36}" type="presParOf" srcId="{2BB14466-8693-472A-91B8-EEE3DB982152}" destId="{D7FE1FD3-D764-40BD-AA74-A4D810B0ED38}" srcOrd="1" destOrd="0" presId="urn:microsoft.com/office/officeart/2018/2/layout/IconCircleList"/>
    <dgm:cxn modelId="{01A5FE85-7209-43C5-820A-E89674E9EED3}" type="presParOf" srcId="{2BB14466-8693-472A-91B8-EEE3DB982152}" destId="{30DEC7D3-AF0A-4F3E-813D-4C7D511A54EA}" srcOrd="2" destOrd="0" presId="urn:microsoft.com/office/officeart/2018/2/layout/IconCircleList"/>
    <dgm:cxn modelId="{7A71C248-D024-40F0-9B03-D10FCFDAA4AF}" type="presParOf" srcId="{2BB14466-8693-472A-91B8-EEE3DB982152}" destId="{1F4B74CD-0BA7-4A70-B9DD-6CFE7AC2098C}" srcOrd="3" destOrd="0" presId="urn:microsoft.com/office/officeart/2018/2/layout/IconCircleList"/>
    <dgm:cxn modelId="{22EB2E8D-62DC-4FCF-8E30-61049E84947F}" type="presParOf" srcId="{4E1FDAC5-AD50-433A-8A91-865B46A54FE2}" destId="{707892C2-E1BE-42CA-8421-C4C31C7BACD0}" srcOrd="5" destOrd="0" presId="urn:microsoft.com/office/officeart/2018/2/layout/IconCircleList"/>
    <dgm:cxn modelId="{5E34946F-C8D5-43CC-B3BC-11713DFFDF5D}" type="presParOf" srcId="{4E1FDAC5-AD50-433A-8A91-865B46A54FE2}" destId="{C33B34BF-15A3-4B72-BB03-A3E0524D9BEF}" srcOrd="6" destOrd="0" presId="urn:microsoft.com/office/officeart/2018/2/layout/IconCircleList"/>
    <dgm:cxn modelId="{C3F7D36E-8CFC-4C9C-83A6-393863FFB3EE}" type="presParOf" srcId="{C33B34BF-15A3-4B72-BB03-A3E0524D9BEF}" destId="{C60698A8-FD85-4796-AFA3-7B4544E1FF2F}" srcOrd="0" destOrd="0" presId="urn:microsoft.com/office/officeart/2018/2/layout/IconCircleList"/>
    <dgm:cxn modelId="{56C4713F-6252-4D82-AA09-00A8DD0FE823}" type="presParOf" srcId="{C33B34BF-15A3-4B72-BB03-A3E0524D9BEF}" destId="{722795C1-C554-481D-9BB1-AE793B93FF42}" srcOrd="1" destOrd="0" presId="urn:microsoft.com/office/officeart/2018/2/layout/IconCircleList"/>
    <dgm:cxn modelId="{ABDA255E-44AF-4039-A497-52601CEBA570}" type="presParOf" srcId="{C33B34BF-15A3-4B72-BB03-A3E0524D9BEF}" destId="{1CBD0646-D16F-4765-9B39-56F0876ADE01}" srcOrd="2" destOrd="0" presId="urn:microsoft.com/office/officeart/2018/2/layout/IconCircleList"/>
    <dgm:cxn modelId="{804B63F6-8840-4ACF-8F85-DD3D92AECFF9}" type="presParOf" srcId="{C33B34BF-15A3-4B72-BB03-A3E0524D9BEF}" destId="{8D835E05-F89E-4AF5-8E63-413C79E12CE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684F28-16E7-49B8-99D1-615EAE900E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D9950F-7000-495E-A838-8DD768AADE6E}">
      <dgm:prSet/>
      <dgm:spPr/>
      <dgm:t>
        <a:bodyPr/>
        <a:lstStyle/>
        <a:p>
          <a:r>
            <a:rPr lang="en-IN"/>
            <a:t>We split the data into 10 folds, for each fold we used the other 9 folds to build a graph. For test we used the entire train data to build the graph</a:t>
          </a:r>
          <a:endParaRPr lang="en-US"/>
        </a:p>
      </dgm:t>
    </dgm:pt>
    <dgm:pt modelId="{46A4110C-F638-4EE5-9A59-4F502087043F}" type="parTrans" cxnId="{8A3A7F65-AFF5-4168-A210-B9E3E104E361}">
      <dgm:prSet/>
      <dgm:spPr/>
      <dgm:t>
        <a:bodyPr/>
        <a:lstStyle/>
        <a:p>
          <a:endParaRPr lang="en-US"/>
        </a:p>
      </dgm:t>
    </dgm:pt>
    <dgm:pt modelId="{F3F569CA-8CC8-43DD-83BE-F25D0D3CFB33}" type="sibTrans" cxnId="{8A3A7F65-AFF5-4168-A210-B9E3E104E361}">
      <dgm:prSet/>
      <dgm:spPr/>
      <dgm:t>
        <a:bodyPr/>
        <a:lstStyle/>
        <a:p>
          <a:endParaRPr lang="en-US"/>
        </a:p>
      </dgm:t>
    </dgm:pt>
    <dgm:pt modelId="{F8DDA056-3363-4B03-B55A-38CDD6F84FEB}">
      <dgm:prSet/>
      <dgm:spPr/>
      <dgm:t>
        <a:bodyPr/>
        <a:lstStyle/>
        <a:p>
          <a:r>
            <a:rPr lang="en-IN"/>
            <a:t>We build both directed as well as undirected graph wherever is_chat was 1</a:t>
          </a:r>
          <a:endParaRPr lang="en-US"/>
        </a:p>
      </dgm:t>
    </dgm:pt>
    <dgm:pt modelId="{5916C4B8-18E6-4E63-BA2A-869E42B7EF0E}" type="parTrans" cxnId="{5476EF43-0E5D-4AFD-9C96-0A50A38EB397}">
      <dgm:prSet/>
      <dgm:spPr/>
      <dgm:t>
        <a:bodyPr/>
        <a:lstStyle/>
        <a:p>
          <a:endParaRPr lang="en-US"/>
        </a:p>
      </dgm:t>
    </dgm:pt>
    <dgm:pt modelId="{9524EF80-615B-4E40-9921-CE827AD94DD9}" type="sibTrans" cxnId="{5476EF43-0E5D-4AFD-9C96-0A50A38EB397}">
      <dgm:prSet/>
      <dgm:spPr/>
      <dgm:t>
        <a:bodyPr/>
        <a:lstStyle/>
        <a:p>
          <a:endParaRPr lang="en-US"/>
        </a:p>
      </dgm:t>
    </dgm:pt>
    <dgm:pt modelId="{8C737F04-719D-41DD-B8C1-1B906847DD83}">
      <dgm:prSet/>
      <dgm:spPr/>
      <dgm:t>
        <a:bodyPr/>
        <a:lstStyle/>
        <a:p>
          <a:r>
            <a:rPr lang="en-IN"/>
            <a:t>Directed Graph was used to create features like page rank and average neighbours for each node and the difference between the page ranks and average neighbours </a:t>
          </a:r>
          <a:endParaRPr lang="en-US"/>
        </a:p>
      </dgm:t>
    </dgm:pt>
    <dgm:pt modelId="{77CC3186-C582-4864-A496-17542B95551C}" type="parTrans" cxnId="{11FD9279-81CA-4FA0-BE00-391F94A26567}">
      <dgm:prSet/>
      <dgm:spPr/>
      <dgm:t>
        <a:bodyPr/>
        <a:lstStyle/>
        <a:p>
          <a:endParaRPr lang="en-US"/>
        </a:p>
      </dgm:t>
    </dgm:pt>
    <dgm:pt modelId="{57E49479-C2EC-4C24-AF09-65135AA9CD10}" type="sibTrans" cxnId="{11FD9279-81CA-4FA0-BE00-391F94A26567}">
      <dgm:prSet/>
      <dgm:spPr/>
      <dgm:t>
        <a:bodyPr/>
        <a:lstStyle/>
        <a:p>
          <a:endParaRPr lang="en-US"/>
        </a:p>
      </dgm:t>
    </dgm:pt>
    <dgm:pt modelId="{7060C321-2B5F-4281-9430-8A447AA41668}">
      <dgm:prSet/>
      <dgm:spPr/>
      <dgm:t>
        <a:bodyPr/>
        <a:lstStyle/>
        <a:p>
          <a:r>
            <a:rPr lang="en-IN"/>
            <a:t>The directed graph was also used to identify one sided connection. 90% of the connection were bi-directed so this was an important feature</a:t>
          </a:r>
          <a:endParaRPr lang="en-US"/>
        </a:p>
      </dgm:t>
    </dgm:pt>
    <dgm:pt modelId="{BC03A88F-C548-438E-951D-7DE33575E311}" type="parTrans" cxnId="{FD5EFC8B-E33A-41F6-B9D9-1FE48622EBCE}">
      <dgm:prSet/>
      <dgm:spPr/>
      <dgm:t>
        <a:bodyPr/>
        <a:lstStyle/>
        <a:p>
          <a:endParaRPr lang="en-US"/>
        </a:p>
      </dgm:t>
    </dgm:pt>
    <dgm:pt modelId="{1E015631-E20C-40D5-B56C-EDA0A7F3D9B8}" type="sibTrans" cxnId="{FD5EFC8B-E33A-41F6-B9D9-1FE48622EBCE}">
      <dgm:prSet/>
      <dgm:spPr/>
      <dgm:t>
        <a:bodyPr/>
        <a:lstStyle/>
        <a:p>
          <a:endParaRPr lang="en-US"/>
        </a:p>
      </dgm:t>
    </dgm:pt>
    <dgm:pt modelId="{009131F1-CF22-4C60-9169-64C7D9173971}">
      <dgm:prSet/>
      <dgm:spPr/>
      <dgm:t>
        <a:bodyPr/>
        <a:lstStyle/>
        <a:p>
          <a:r>
            <a:rPr lang="en-IN"/>
            <a:t>Apart from this the total connections (along with bi-directed connections) to and from each nodes were also calculated, along with their averages for each node</a:t>
          </a:r>
          <a:endParaRPr lang="en-US"/>
        </a:p>
      </dgm:t>
    </dgm:pt>
    <dgm:pt modelId="{B607809F-C02E-41E7-8C1B-95668103D23A}" type="parTrans" cxnId="{84F6A8EF-7FEE-4E4E-99EF-467AC08EBFE4}">
      <dgm:prSet/>
      <dgm:spPr/>
      <dgm:t>
        <a:bodyPr/>
        <a:lstStyle/>
        <a:p>
          <a:endParaRPr lang="en-US"/>
        </a:p>
      </dgm:t>
    </dgm:pt>
    <dgm:pt modelId="{EF9C05BA-AB93-440F-98DD-7E7F75889CC5}" type="sibTrans" cxnId="{84F6A8EF-7FEE-4E4E-99EF-467AC08EBFE4}">
      <dgm:prSet/>
      <dgm:spPr/>
      <dgm:t>
        <a:bodyPr/>
        <a:lstStyle/>
        <a:p>
          <a:endParaRPr lang="en-US"/>
        </a:p>
      </dgm:t>
    </dgm:pt>
    <dgm:pt modelId="{43D8DD89-0360-41D3-89E1-75624D252F62}" type="pres">
      <dgm:prSet presAssocID="{27684F28-16E7-49B8-99D1-615EAE900E7A}" presName="root" presStyleCnt="0">
        <dgm:presLayoutVars>
          <dgm:dir/>
          <dgm:resizeHandles val="exact"/>
        </dgm:presLayoutVars>
      </dgm:prSet>
      <dgm:spPr/>
    </dgm:pt>
    <dgm:pt modelId="{A8D476B4-E49A-4A77-993B-EA07C615182E}" type="pres">
      <dgm:prSet presAssocID="{00D9950F-7000-495E-A838-8DD768AADE6E}" presName="compNode" presStyleCnt="0"/>
      <dgm:spPr/>
    </dgm:pt>
    <dgm:pt modelId="{3EBA38AF-0074-4F98-84DC-381F379DC7D7}" type="pres">
      <dgm:prSet presAssocID="{00D9950F-7000-495E-A838-8DD768AADE6E}" presName="bgRect" presStyleLbl="bgShp" presStyleIdx="0" presStyleCnt="5"/>
      <dgm:spPr/>
    </dgm:pt>
    <dgm:pt modelId="{07CBD3F6-999C-41D5-893F-859E2147BEF3}" type="pres">
      <dgm:prSet presAssocID="{00D9950F-7000-495E-A838-8DD768AADE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10CC0FE-14A5-44E6-B223-6BEB3A379BDB}" type="pres">
      <dgm:prSet presAssocID="{00D9950F-7000-495E-A838-8DD768AADE6E}" presName="spaceRect" presStyleCnt="0"/>
      <dgm:spPr/>
    </dgm:pt>
    <dgm:pt modelId="{10EA9DCD-E9A3-4B45-8807-350E6414CC78}" type="pres">
      <dgm:prSet presAssocID="{00D9950F-7000-495E-A838-8DD768AADE6E}" presName="parTx" presStyleLbl="revTx" presStyleIdx="0" presStyleCnt="5">
        <dgm:presLayoutVars>
          <dgm:chMax val="0"/>
          <dgm:chPref val="0"/>
        </dgm:presLayoutVars>
      </dgm:prSet>
      <dgm:spPr/>
    </dgm:pt>
    <dgm:pt modelId="{92C32B30-7159-4880-92D6-2F13AC1D77D0}" type="pres">
      <dgm:prSet presAssocID="{F3F569CA-8CC8-43DD-83BE-F25D0D3CFB33}" presName="sibTrans" presStyleCnt="0"/>
      <dgm:spPr/>
    </dgm:pt>
    <dgm:pt modelId="{DDCC8827-C6E8-4B86-8B8E-09CF921CB56F}" type="pres">
      <dgm:prSet presAssocID="{F8DDA056-3363-4B03-B55A-38CDD6F84FEB}" presName="compNode" presStyleCnt="0"/>
      <dgm:spPr/>
    </dgm:pt>
    <dgm:pt modelId="{E3151762-5ED5-4F63-9244-5D911FFEA216}" type="pres">
      <dgm:prSet presAssocID="{F8DDA056-3363-4B03-B55A-38CDD6F84FEB}" presName="bgRect" presStyleLbl="bgShp" presStyleIdx="1" presStyleCnt="5"/>
      <dgm:spPr/>
    </dgm:pt>
    <dgm:pt modelId="{406E70C7-328E-4CDF-BB12-55C6E67712AE}" type="pres">
      <dgm:prSet presAssocID="{F8DDA056-3363-4B03-B55A-38CDD6F84FE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105F0976-904E-41E8-A5C9-EDF6853D2613}" type="pres">
      <dgm:prSet presAssocID="{F8DDA056-3363-4B03-B55A-38CDD6F84FEB}" presName="spaceRect" presStyleCnt="0"/>
      <dgm:spPr/>
    </dgm:pt>
    <dgm:pt modelId="{3A982923-52D4-46A7-98A1-5FE9AD3DAB79}" type="pres">
      <dgm:prSet presAssocID="{F8DDA056-3363-4B03-B55A-38CDD6F84FEB}" presName="parTx" presStyleLbl="revTx" presStyleIdx="1" presStyleCnt="5">
        <dgm:presLayoutVars>
          <dgm:chMax val="0"/>
          <dgm:chPref val="0"/>
        </dgm:presLayoutVars>
      </dgm:prSet>
      <dgm:spPr/>
    </dgm:pt>
    <dgm:pt modelId="{5CCF13FE-22A4-4B6A-84DA-BABE34090C41}" type="pres">
      <dgm:prSet presAssocID="{9524EF80-615B-4E40-9921-CE827AD94DD9}" presName="sibTrans" presStyleCnt="0"/>
      <dgm:spPr/>
    </dgm:pt>
    <dgm:pt modelId="{04718E8C-973B-4298-9D93-4C87AA648680}" type="pres">
      <dgm:prSet presAssocID="{8C737F04-719D-41DD-B8C1-1B906847DD83}" presName="compNode" presStyleCnt="0"/>
      <dgm:spPr/>
    </dgm:pt>
    <dgm:pt modelId="{812BD759-EC18-4961-B170-506ECCCDB85D}" type="pres">
      <dgm:prSet presAssocID="{8C737F04-719D-41DD-B8C1-1B906847DD83}" presName="bgRect" presStyleLbl="bgShp" presStyleIdx="2" presStyleCnt="5"/>
      <dgm:spPr/>
    </dgm:pt>
    <dgm:pt modelId="{6CEF132C-027E-4E31-8639-91BFC11927E3}" type="pres">
      <dgm:prSet presAssocID="{8C737F04-719D-41DD-B8C1-1B906847DD8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3B607CC-341E-4C53-BF3F-F9DF8108BF66}" type="pres">
      <dgm:prSet presAssocID="{8C737F04-719D-41DD-B8C1-1B906847DD83}" presName="spaceRect" presStyleCnt="0"/>
      <dgm:spPr/>
    </dgm:pt>
    <dgm:pt modelId="{CD35152F-0264-4245-A836-D9791336AE36}" type="pres">
      <dgm:prSet presAssocID="{8C737F04-719D-41DD-B8C1-1B906847DD83}" presName="parTx" presStyleLbl="revTx" presStyleIdx="2" presStyleCnt="5">
        <dgm:presLayoutVars>
          <dgm:chMax val="0"/>
          <dgm:chPref val="0"/>
        </dgm:presLayoutVars>
      </dgm:prSet>
      <dgm:spPr/>
    </dgm:pt>
    <dgm:pt modelId="{9555B07B-DA8E-4F00-873A-D7101A42C418}" type="pres">
      <dgm:prSet presAssocID="{57E49479-C2EC-4C24-AF09-65135AA9CD10}" presName="sibTrans" presStyleCnt="0"/>
      <dgm:spPr/>
    </dgm:pt>
    <dgm:pt modelId="{BF29A174-FC13-4B18-A90C-B4D5BBC5E7DC}" type="pres">
      <dgm:prSet presAssocID="{7060C321-2B5F-4281-9430-8A447AA41668}" presName="compNode" presStyleCnt="0"/>
      <dgm:spPr/>
    </dgm:pt>
    <dgm:pt modelId="{774EB2F1-A26F-4C88-9C77-FB39B220D6A2}" type="pres">
      <dgm:prSet presAssocID="{7060C321-2B5F-4281-9430-8A447AA41668}" presName="bgRect" presStyleLbl="bgShp" presStyleIdx="3" presStyleCnt="5"/>
      <dgm:spPr/>
    </dgm:pt>
    <dgm:pt modelId="{FE66AAAD-A15D-44CB-AC43-3CA3F2FE1B79}" type="pres">
      <dgm:prSet presAssocID="{7060C321-2B5F-4281-9430-8A447AA416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ECF2450-2C1D-474E-9BE6-08BFBF01EA26}" type="pres">
      <dgm:prSet presAssocID="{7060C321-2B5F-4281-9430-8A447AA41668}" presName="spaceRect" presStyleCnt="0"/>
      <dgm:spPr/>
    </dgm:pt>
    <dgm:pt modelId="{8D29566A-7F10-4036-903F-E87897BB6E39}" type="pres">
      <dgm:prSet presAssocID="{7060C321-2B5F-4281-9430-8A447AA41668}" presName="parTx" presStyleLbl="revTx" presStyleIdx="3" presStyleCnt="5">
        <dgm:presLayoutVars>
          <dgm:chMax val="0"/>
          <dgm:chPref val="0"/>
        </dgm:presLayoutVars>
      </dgm:prSet>
      <dgm:spPr/>
    </dgm:pt>
    <dgm:pt modelId="{132EDCF8-1C1E-4628-BD9A-514F77561D2A}" type="pres">
      <dgm:prSet presAssocID="{1E015631-E20C-40D5-B56C-EDA0A7F3D9B8}" presName="sibTrans" presStyleCnt="0"/>
      <dgm:spPr/>
    </dgm:pt>
    <dgm:pt modelId="{9980D27B-7097-48DA-AC1D-130B70FDE79E}" type="pres">
      <dgm:prSet presAssocID="{009131F1-CF22-4C60-9169-64C7D9173971}" presName="compNode" presStyleCnt="0"/>
      <dgm:spPr/>
    </dgm:pt>
    <dgm:pt modelId="{D6F9AD53-4A3B-4936-9152-7273D6AC7459}" type="pres">
      <dgm:prSet presAssocID="{009131F1-CF22-4C60-9169-64C7D9173971}" presName="bgRect" presStyleLbl="bgShp" presStyleIdx="4" presStyleCnt="5"/>
      <dgm:spPr/>
    </dgm:pt>
    <dgm:pt modelId="{95BB5934-D5F0-4258-9621-5A59BB57DFE0}" type="pres">
      <dgm:prSet presAssocID="{009131F1-CF22-4C60-9169-64C7D917397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ycle with People"/>
        </a:ext>
      </dgm:extLst>
    </dgm:pt>
    <dgm:pt modelId="{2585D794-5070-40D6-8CFB-5810704BBF0F}" type="pres">
      <dgm:prSet presAssocID="{009131F1-CF22-4C60-9169-64C7D9173971}" presName="spaceRect" presStyleCnt="0"/>
      <dgm:spPr/>
    </dgm:pt>
    <dgm:pt modelId="{0866870E-9A3A-47B5-8704-4036FAE4470D}" type="pres">
      <dgm:prSet presAssocID="{009131F1-CF22-4C60-9169-64C7D9173971}" presName="parTx" presStyleLbl="revTx" presStyleIdx="4" presStyleCnt="5">
        <dgm:presLayoutVars>
          <dgm:chMax val="0"/>
          <dgm:chPref val="0"/>
        </dgm:presLayoutVars>
      </dgm:prSet>
      <dgm:spPr/>
    </dgm:pt>
  </dgm:ptLst>
  <dgm:cxnLst>
    <dgm:cxn modelId="{61738D2D-F003-4F0C-BD9D-5864D4AA4428}" type="presOf" srcId="{7060C321-2B5F-4281-9430-8A447AA41668}" destId="{8D29566A-7F10-4036-903F-E87897BB6E39}" srcOrd="0" destOrd="0" presId="urn:microsoft.com/office/officeart/2018/2/layout/IconVerticalSolidList"/>
    <dgm:cxn modelId="{3DE79B2D-5295-4DFB-B5FA-7D52E6E7E4E6}" type="presOf" srcId="{F8DDA056-3363-4B03-B55A-38CDD6F84FEB}" destId="{3A982923-52D4-46A7-98A1-5FE9AD3DAB79}" srcOrd="0" destOrd="0" presId="urn:microsoft.com/office/officeart/2018/2/layout/IconVerticalSolidList"/>
    <dgm:cxn modelId="{D87C6538-AB84-48EA-89C6-29894738B4A5}" type="presOf" srcId="{00D9950F-7000-495E-A838-8DD768AADE6E}" destId="{10EA9DCD-E9A3-4B45-8807-350E6414CC78}" srcOrd="0" destOrd="0" presId="urn:microsoft.com/office/officeart/2018/2/layout/IconVerticalSolidList"/>
    <dgm:cxn modelId="{5476EF43-0E5D-4AFD-9C96-0A50A38EB397}" srcId="{27684F28-16E7-49B8-99D1-615EAE900E7A}" destId="{F8DDA056-3363-4B03-B55A-38CDD6F84FEB}" srcOrd="1" destOrd="0" parTransId="{5916C4B8-18E6-4E63-BA2A-869E42B7EF0E}" sibTransId="{9524EF80-615B-4E40-9921-CE827AD94DD9}"/>
    <dgm:cxn modelId="{8A3A7F65-AFF5-4168-A210-B9E3E104E361}" srcId="{27684F28-16E7-49B8-99D1-615EAE900E7A}" destId="{00D9950F-7000-495E-A838-8DD768AADE6E}" srcOrd="0" destOrd="0" parTransId="{46A4110C-F638-4EE5-9A59-4F502087043F}" sibTransId="{F3F569CA-8CC8-43DD-83BE-F25D0D3CFB33}"/>
    <dgm:cxn modelId="{11FD9279-81CA-4FA0-BE00-391F94A26567}" srcId="{27684F28-16E7-49B8-99D1-615EAE900E7A}" destId="{8C737F04-719D-41DD-B8C1-1B906847DD83}" srcOrd="2" destOrd="0" parTransId="{77CC3186-C582-4864-A496-17542B95551C}" sibTransId="{57E49479-C2EC-4C24-AF09-65135AA9CD10}"/>
    <dgm:cxn modelId="{FD5EFC8B-E33A-41F6-B9D9-1FE48622EBCE}" srcId="{27684F28-16E7-49B8-99D1-615EAE900E7A}" destId="{7060C321-2B5F-4281-9430-8A447AA41668}" srcOrd="3" destOrd="0" parTransId="{BC03A88F-C548-438E-951D-7DE33575E311}" sibTransId="{1E015631-E20C-40D5-B56C-EDA0A7F3D9B8}"/>
    <dgm:cxn modelId="{889812AC-B8F6-46CF-B255-D8DD97D9891A}" type="presOf" srcId="{009131F1-CF22-4C60-9169-64C7D9173971}" destId="{0866870E-9A3A-47B5-8704-4036FAE4470D}" srcOrd="0" destOrd="0" presId="urn:microsoft.com/office/officeart/2018/2/layout/IconVerticalSolidList"/>
    <dgm:cxn modelId="{EE80B8B0-689C-4FC0-A00B-2C81B9EDFB2E}" type="presOf" srcId="{8C737F04-719D-41DD-B8C1-1B906847DD83}" destId="{CD35152F-0264-4245-A836-D9791336AE36}" srcOrd="0" destOrd="0" presId="urn:microsoft.com/office/officeart/2018/2/layout/IconVerticalSolidList"/>
    <dgm:cxn modelId="{437076DF-6B82-47A3-9FEE-0369BA529B89}" type="presOf" srcId="{27684F28-16E7-49B8-99D1-615EAE900E7A}" destId="{43D8DD89-0360-41D3-89E1-75624D252F62}" srcOrd="0" destOrd="0" presId="urn:microsoft.com/office/officeart/2018/2/layout/IconVerticalSolidList"/>
    <dgm:cxn modelId="{84F6A8EF-7FEE-4E4E-99EF-467AC08EBFE4}" srcId="{27684F28-16E7-49B8-99D1-615EAE900E7A}" destId="{009131F1-CF22-4C60-9169-64C7D9173971}" srcOrd="4" destOrd="0" parTransId="{B607809F-C02E-41E7-8C1B-95668103D23A}" sibTransId="{EF9C05BA-AB93-440F-98DD-7E7F75889CC5}"/>
    <dgm:cxn modelId="{6B498280-52D6-4065-AC9D-F0C7AB97974D}" type="presParOf" srcId="{43D8DD89-0360-41D3-89E1-75624D252F62}" destId="{A8D476B4-E49A-4A77-993B-EA07C615182E}" srcOrd="0" destOrd="0" presId="urn:microsoft.com/office/officeart/2018/2/layout/IconVerticalSolidList"/>
    <dgm:cxn modelId="{F3581B40-D136-45BB-B0D0-0A28F708CECD}" type="presParOf" srcId="{A8D476B4-E49A-4A77-993B-EA07C615182E}" destId="{3EBA38AF-0074-4F98-84DC-381F379DC7D7}" srcOrd="0" destOrd="0" presId="urn:microsoft.com/office/officeart/2018/2/layout/IconVerticalSolidList"/>
    <dgm:cxn modelId="{95424CF6-5A53-4E26-A95B-577DD6BD87FF}" type="presParOf" srcId="{A8D476B4-E49A-4A77-993B-EA07C615182E}" destId="{07CBD3F6-999C-41D5-893F-859E2147BEF3}" srcOrd="1" destOrd="0" presId="urn:microsoft.com/office/officeart/2018/2/layout/IconVerticalSolidList"/>
    <dgm:cxn modelId="{3A9A3D73-E7D2-43EF-A4F9-E02E2A1E7510}" type="presParOf" srcId="{A8D476B4-E49A-4A77-993B-EA07C615182E}" destId="{510CC0FE-14A5-44E6-B223-6BEB3A379BDB}" srcOrd="2" destOrd="0" presId="urn:microsoft.com/office/officeart/2018/2/layout/IconVerticalSolidList"/>
    <dgm:cxn modelId="{E10E2D99-850B-4CE2-B936-0C5EDC9FA35E}" type="presParOf" srcId="{A8D476B4-E49A-4A77-993B-EA07C615182E}" destId="{10EA9DCD-E9A3-4B45-8807-350E6414CC78}" srcOrd="3" destOrd="0" presId="urn:microsoft.com/office/officeart/2018/2/layout/IconVerticalSolidList"/>
    <dgm:cxn modelId="{FAF4538A-74DB-44EC-B62B-FACB80324086}" type="presParOf" srcId="{43D8DD89-0360-41D3-89E1-75624D252F62}" destId="{92C32B30-7159-4880-92D6-2F13AC1D77D0}" srcOrd="1" destOrd="0" presId="urn:microsoft.com/office/officeart/2018/2/layout/IconVerticalSolidList"/>
    <dgm:cxn modelId="{AF512384-5F87-487B-A535-B3DC297D145D}" type="presParOf" srcId="{43D8DD89-0360-41D3-89E1-75624D252F62}" destId="{DDCC8827-C6E8-4B86-8B8E-09CF921CB56F}" srcOrd="2" destOrd="0" presId="urn:microsoft.com/office/officeart/2018/2/layout/IconVerticalSolidList"/>
    <dgm:cxn modelId="{60B4DAC8-F8DC-41F4-81B7-364DAC340761}" type="presParOf" srcId="{DDCC8827-C6E8-4B86-8B8E-09CF921CB56F}" destId="{E3151762-5ED5-4F63-9244-5D911FFEA216}" srcOrd="0" destOrd="0" presId="urn:microsoft.com/office/officeart/2018/2/layout/IconVerticalSolidList"/>
    <dgm:cxn modelId="{8423CF7A-E194-4F5C-91EC-673F59C4B29F}" type="presParOf" srcId="{DDCC8827-C6E8-4B86-8B8E-09CF921CB56F}" destId="{406E70C7-328E-4CDF-BB12-55C6E67712AE}" srcOrd="1" destOrd="0" presId="urn:microsoft.com/office/officeart/2018/2/layout/IconVerticalSolidList"/>
    <dgm:cxn modelId="{76852C35-7C85-4595-950A-EFEF7FC42D1E}" type="presParOf" srcId="{DDCC8827-C6E8-4B86-8B8E-09CF921CB56F}" destId="{105F0976-904E-41E8-A5C9-EDF6853D2613}" srcOrd="2" destOrd="0" presId="urn:microsoft.com/office/officeart/2018/2/layout/IconVerticalSolidList"/>
    <dgm:cxn modelId="{042169F8-E024-43C5-9998-4D817995E8CD}" type="presParOf" srcId="{DDCC8827-C6E8-4B86-8B8E-09CF921CB56F}" destId="{3A982923-52D4-46A7-98A1-5FE9AD3DAB79}" srcOrd="3" destOrd="0" presId="urn:microsoft.com/office/officeart/2018/2/layout/IconVerticalSolidList"/>
    <dgm:cxn modelId="{9612721E-E5CA-4D47-AC56-665CC0FDF31F}" type="presParOf" srcId="{43D8DD89-0360-41D3-89E1-75624D252F62}" destId="{5CCF13FE-22A4-4B6A-84DA-BABE34090C41}" srcOrd="3" destOrd="0" presId="urn:microsoft.com/office/officeart/2018/2/layout/IconVerticalSolidList"/>
    <dgm:cxn modelId="{0C0466B9-2B2A-439B-B98B-26FB98FC7B86}" type="presParOf" srcId="{43D8DD89-0360-41D3-89E1-75624D252F62}" destId="{04718E8C-973B-4298-9D93-4C87AA648680}" srcOrd="4" destOrd="0" presId="urn:microsoft.com/office/officeart/2018/2/layout/IconVerticalSolidList"/>
    <dgm:cxn modelId="{DEB91425-7E41-4EBA-8613-67BBC4CBB36D}" type="presParOf" srcId="{04718E8C-973B-4298-9D93-4C87AA648680}" destId="{812BD759-EC18-4961-B170-506ECCCDB85D}" srcOrd="0" destOrd="0" presId="urn:microsoft.com/office/officeart/2018/2/layout/IconVerticalSolidList"/>
    <dgm:cxn modelId="{C96CAA37-BFBC-4EF8-8EF6-8BC01BEF1EF1}" type="presParOf" srcId="{04718E8C-973B-4298-9D93-4C87AA648680}" destId="{6CEF132C-027E-4E31-8639-91BFC11927E3}" srcOrd="1" destOrd="0" presId="urn:microsoft.com/office/officeart/2018/2/layout/IconVerticalSolidList"/>
    <dgm:cxn modelId="{B030EFF9-B23A-4046-92F2-F7EEBC6E129F}" type="presParOf" srcId="{04718E8C-973B-4298-9D93-4C87AA648680}" destId="{33B607CC-341E-4C53-BF3F-F9DF8108BF66}" srcOrd="2" destOrd="0" presId="urn:microsoft.com/office/officeart/2018/2/layout/IconVerticalSolidList"/>
    <dgm:cxn modelId="{4F57CC1E-BB97-4F46-B417-63D5B5C8F0A8}" type="presParOf" srcId="{04718E8C-973B-4298-9D93-4C87AA648680}" destId="{CD35152F-0264-4245-A836-D9791336AE36}" srcOrd="3" destOrd="0" presId="urn:microsoft.com/office/officeart/2018/2/layout/IconVerticalSolidList"/>
    <dgm:cxn modelId="{80A36FA7-6541-498D-BA81-3FC7B9DF2F68}" type="presParOf" srcId="{43D8DD89-0360-41D3-89E1-75624D252F62}" destId="{9555B07B-DA8E-4F00-873A-D7101A42C418}" srcOrd="5" destOrd="0" presId="urn:microsoft.com/office/officeart/2018/2/layout/IconVerticalSolidList"/>
    <dgm:cxn modelId="{2F0613FF-F491-4523-8477-B5A31DF95B1F}" type="presParOf" srcId="{43D8DD89-0360-41D3-89E1-75624D252F62}" destId="{BF29A174-FC13-4B18-A90C-B4D5BBC5E7DC}" srcOrd="6" destOrd="0" presId="urn:microsoft.com/office/officeart/2018/2/layout/IconVerticalSolidList"/>
    <dgm:cxn modelId="{75944BEA-7BD4-4E21-9352-5DDDD0BA4A2F}" type="presParOf" srcId="{BF29A174-FC13-4B18-A90C-B4D5BBC5E7DC}" destId="{774EB2F1-A26F-4C88-9C77-FB39B220D6A2}" srcOrd="0" destOrd="0" presId="urn:microsoft.com/office/officeart/2018/2/layout/IconVerticalSolidList"/>
    <dgm:cxn modelId="{338638A9-0D68-43F0-BAEB-F0874A20B476}" type="presParOf" srcId="{BF29A174-FC13-4B18-A90C-B4D5BBC5E7DC}" destId="{FE66AAAD-A15D-44CB-AC43-3CA3F2FE1B79}" srcOrd="1" destOrd="0" presId="urn:microsoft.com/office/officeart/2018/2/layout/IconVerticalSolidList"/>
    <dgm:cxn modelId="{5B846EEB-5465-4A9A-9064-9773E4D02D97}" type="presParOf" srcId="{BF29A174-FC13-4B18-A90C-B4D5BBC5E7DC}" destId="{AECF2450-2C1D-474E-9BE6-08BFBF01EA26}" srcOrd="2" destOrd="0" presId="urn:microsoft.com/office/officeart/2018/2/layout/IconVerticalSolidList"/>
    <dgm:cxn modelId="{D3CF397E-8DFE-40C1-AC48-ACA765C2710B}" type="presParOf" srcId="{BF29A174-FC13-4B18-A90C-B4D5BBC5E7DC}" destId="{8D29566A-7F10-4036-903F-E87897BB6E39}" srcOrd="3" destOrd="0" presId="urn:microsoft.com/office/officeart/2018/2/layout/IconVerticalSolidList"/>
    <dgm:cxn modelId="{33DFC151-614F-4945-955C-111B4529A3FB}" type="presParOf" srcId="{43D8DD89-0360-41D3-89E1-75624D252F62}" destId="{132EDCF8-1C1E-4628-BD9A-514F77561D2A}" srcOrd="7" destOrd="0" presId="urn:microsoft.com/office/officeart/2018/2/layout/IconVerticalSolidList"/>
    <dgm:cxn modelId="{2DE896EE-969F-4FD2-A435-8D9EF75489F7}" type="presParOf" srcId="{43D8DD89-0360-41D3-89E1-75624D252F62}" destId="{9980D27B-7097-48DA-AC1D-130B70FDE79E}" srcOrd="8" destOrd="0" presId="urn:microsoft.com/office/officeart/2018/2/layout/IconVerticalSolidList"/>
    <dgm:cxn modelId="{437A5BAA-DD55-4A21-892A-528256722613}" type="presParOf" srcId="{9980D27B-7097-48DA-AC1D-130B70FDE79E}" destId="{D6F9AD53-4A3B-4936-9152-7273D6AC7459}" srcOrd="0" destOrd="0" presId="urn:microsoft.com/office/officeart/2018/2/layout/IconVerticalSolidList"/>
    <dgm:cxn modelId="{3791E7E8-6DA2-41E4-9684-7B294CE64696}" type="presParOf" srcId="{9980D27B-7097-48DA-AC1D-130B70FDE79E}" destId="{95BB5934-D5F0-4258-9621-5A59BB57DFE0}" srcOrd="1" destOrd="0" presId="urn:microsoft.com/office/officeart/2018/2/layout/IconVerticalSolidList"/>
    <dgm:cxn modelId="{ED1C134E-CD14-4EF7-B07E-7905A85CD095}" type="presParOf" srcId="{9980D27B-7097-48DA-AC1D-130B70FDE79E}" destId="{2585D794-5070-40D6-8CFB-5810704BBF0F}" srcOrd="2" destOrd="0" presId="urn:microsoft.com/office/officeart/2018/2/layout/IconVerticalSolidList"/>
    <dgm:cxn modelId="{1CF2F354-7217-4D42-8138-986BC1315966}" type="presParOf" srcId="{9980D27B-7097-48DA-AC1D-130B70FDE79E}" destId="{0866870E-9A3A-47B5-8704-4036FAE447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D12B34-8B8D-4B95-8FFE-2637DB5419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A8179A-49F8-44D3-B905-BB0A30C6DB41}">
      <dgm:prSet/>
      <dgm:spPr/>
      <dgm:t>
        <a:bodyPr/>
        <a:lstStyle/>
        <a:p>
          <a:r>
            <a:rPr lang="en-IN"/>
            <a:t>Using the undirected graph we computed connected components to identify cliques in the graph. Additional feature such as node count and average connections in each components were also calculated</a:t>
          </a:r>
          <a:endParaRPr lang="en-US"/>
        </a:p>
      </dgm:t>
    </dgm:pt>
    <dgm:pt modelId="{60D6133D-3CD6-4EAC-92B0-E9F36E929C43}" type="parTrans" cxnId="{08D9D056-DF6E-4C2E-AC65-1417F4803C76}">
      <dgm:prSet/>
      <dgm:spPr/>
      <dgm:t>
        <a:bodyPr/>
        <a:lstStyle/>
        <a:p>
          <a:endParaRPr lang="en-US"/>
        </a:p>
      </dgm:t>
    </dgm:pt>
    <dgm:pt modelId="{1C9A323E-5CDC-4195-B39F-95548F560298}" type="sibTrans" cxnId="{08D9D056-DF6E-4C2E-AC65-1417F4803C76}">
      <dgm:prSet/>
      <dgm:spPr/>
      <dgm:t>
        <a:bodyPr/>
        <a:lstStyle/>
        <a:p>
          <a:endParaRPr lang="en-US"/>
        </a:p>
      </dgm:t>
    </dgm:pt>
    <dgm:pt modelId="{698D6670-C8E1-49F4-AE5C-A5C765ED3B5C}">
      <dgm:prSet/>
      <dgm:spPr/>
      <dgm:t>
        <a:bodyPr/>
        <a:lstStyle/>
        <a:p>
          <a:r>
            <a:rPr lang="en-IN"/>
            <a:t>Clustering coefficient for each node was computed</a:t>
          </a:r>
          <a:endParaRPr lang="en-US"/>
        </a:p>
      </dgm:t>
    </dgm:pt>
    <dgm:pt modelId="{46D9BE01-F55C-435C-9645-237049CEA45E}" type="parTrans" cxnId="{14D106F9-9755-4220-877A-37F0A5CEBEAD}">
      <dgm:prSet/>
      <dgm:spPr/>
      <dgm:t>
        <a:bodyPr/>
        <a:lstStyle/>
        <a:p>
          <a:endParaRPr lang="en-US"/>
        </a:p>
      </dgm:t>
    </dgm:pt>
    <dgm:pt modelId="{5A8A9BE7-FB69-419D-A833-BA9028E57AE4}" type="sibTrans" cxnId="{14D106F9-9755-4220-877A-37F0A5CEBEAD}">
      <dgm:prSet/>
      <dgm:spPr/>
      <dgm:t>
        <a:bodyPr/>
        <a:lstStyle/>
        <a:p>
          <a:endParaRPr lang="en-US"/>
        </a:p>
      </dgm:t>
    </dgm:pt>
    <dgm:pt modelId="{38DD05FD-6248-401F-A700-9EF570240840}">
      <dgm:prSet/>
      <dgm:spPr/>
      <dgm:t>
        <a:bodyPr/>
        <a:lstStyle/>
        <a:p>
          <a:r>
            <a:rPr lang="en-IN"/>
            <a:t>Number of common neighbours and common neighbours Jaccard similarity was also computed (for both directed and undirected graph)</a:t>
          </a:r>
          <a:endParaRPr lang="en-US"/>
        </a:p>
      </dgm:t>
    </dgm:pt>
    <dgm:pt modelId="{968E0F57-6428-47A3-BFA9-EC76A513EE95}" type="parTrans" cxnId="{DEBE5A49-D8DA-4956-A23B-B1A0D5ADB46C}">
      <dgm:prSet/>
      <dgm:spPr/>
      <dgm:t>
        <a:bodyPr/>
        <a:lstStyle/>
        <a:p>
          <a:endParaRPr lang="en-US"/>
        </a:p>
      </dgm:t>
    </dgm:pt>
    <dgm:pt modelId="{70ED80EB-4F8D-4D6F-A994-CDE420CEDF23}" type="sibTrans" cxnId="{DEBE5A49-D8DA-4956-A23B-B1A0D5ADB46C}">
      <dgm:prSet/>
      <dgm:spPr/>
      <dgm:t>
        <a:bodyPr/>
        <a:lstStyle/>
        <a:p>
          <a:endParaRPr lang="en-US"/>
        </a:p>
      </dgm:t>
    </dgm:pt>
    <dgm:pt modelId="{4DC58A33-DE4F-4641-A273-5B64004044E4}" type="pres">
      <dgm:prSet presAssocID="{01D12B34-8B8D-4B95-8FFE-2637DB541950}" presName="root" presStyleCnt="0">
        <dgm:presLayoutVars>
          <dgm:dir/>
          <dgm:resizeHandles val="exact"/>
        </dgm:presLayoutVars>
      </dgm:prSet>
      <dgm:spPr/>
    </dgm:pt>
    <dgm:pt modelId="{7A95BD0C-F85E-4B55-9362-6AAA407AE390}" type="pres">
      <dgm:prSet presAssocID="{26A8179A-49F8-44D3-B905-BB0A30C6DB41}" presName="compNode" presStyleCnt="0"/>
      <dgm:spPr/>
    </dgm:pt>
    <dgm:pt modelId="{53159BAE-6CB7-4F98-B2C8-AB5EB6384B01}" type="pres">
      <dgm:prSet presAssocID="{26A8179A-49F8-44D3-B905-BB0A30C6DB41}" presName="bgRect" presStyleLbl="bgShp" presStyleIdx="0" presStyleCnt="3"/>
      <dgm:spPr/>
    </dgm:pt>
    <dgm:pt modelId="{BC02CFA0-0922-43CA-A03D-250A00F78B04}" type="pres">
      <dgm:prSet presAssocID="{26A8179A-49F8-44D3-B905-BB0A30C6DB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4B77F9A-560A-403D-BF5B-ED699CB23CD4}" type="pres">
      <dgm:prSet presAssocID="{26A8179A-49F8-44D3-B905-BB0A30C6DB41}" presName="spaceRect" presStyleCnt="0"/>
      <dgm:spPr/>
    </dgm:pt>
    <dgm:pt modelId="{924319A2-E0A0-4E9C-B911-ED3837C05A3F}" type="pres">
      <dgm:prSet presAssocID="{26A8179A-49F8-44D3-B905-BB0A30C6DB41}" presName="parTx" presStyleLbl="revTx" presStyleIdx="0" presStyleCnt="3">
        <dgm:presLayoutVars>
          <dgm:chMax val="0"/>
          <dgm:chPref val="0"/>
        </dgm:presLayoutVars>
      </dgm:prSet>
      <dgm:spPr/>
    </dgm:pt>
    <dgm:pt modelId="{DE3BFEF0-ED6E-47F6-A528-58CCB7C70C44}" type="pres">
      <dgm:prSet presAssocID="{1C9A323E-5CDC-4195-B39F-95548F560298}" presName="sibTrans" presStyleCnt="0"/>
      <dgm:spPr/>
    </dgm:pt>
    <dgm:pt modelId="{BB1DAB35-5CAF-4AD9-AC25-D9CD6E78F541}" type="pres">
      <dgm:prSet presAssocID="{698D6670-C8E1-49F4-AE5C-A5C765ED3B5C}" presName="compNode" presStyleCnt="0"/>
      <dgm:spPr/>
    </dgm:pt>
    <dgm:pt modelId="{85EE642C-D5C5-412C-9586-975FDEC9F519}" type="pres">
      <dgm:prSet presAssocID="{698D6670-C8E1-49F4-AE5C-A5C765ED3B5C}" presName="bgRect" presStyleLbl="bgShp" presStyleIdx="1" presStyleCnt="3"/>
      <dgm:spPr/>
    </dgm:pt>
    <dgm:pt modelId="{14B91B8B-2B00-4A9E-B8E6-BDD47D4579F6}" type="pres">
      <dgm:prSet presAssocID="{698D6670-C8E1-49F4-AE5C-A5C765ED3B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11346B8-B673-4170-9C97-834A05EE405D}" type="pres">
      <dgm:prSet presAssocID="{698D6670-C8E1-49F4-AE5C-A5C765ED3B5C}" presName="spaceRect" presStyleCnt="0"/>
      <dgm:spPr/>
    </dgm:pt>
    <dgm:pt modelId="{33862E09-942B-44FF-912E-B35EF7244A4E}" type="pres">
      <dgm:prSet presAssocID="{698D6670-C8E1-49F4-AE5C-A5C765ED3B5C}" presName="parTx" presStyleLbl="revTx" presStyleIdx="1" presStyleCnt="3">
        <dgm:presLayoutVars>
          <dgm:chMax val="0"/>
          <dgm:chPref val="0"/>
        </dgm:presLayoutVars>
      </dgm:prSet>
      <dgm:spPr/>
    </dgm:pt>
    <dgm:pt modelId="{C4129EC4-A3D8-4D1D-AE72-1E0C4749F646}" type="pres">
      <dgm:prSet presAssocID="{5A8A9BE7-FB69-419D-A833-BA9028E57AE4}" presName="sibTrans" presStyleCnt="0"/>
      <dgm:spPr/>
    </dgm:pt>
    <dgm:pt modelId="{B0479EA1-B3BA-4153-8BB9-3306B5CA0B05}" type="pres">
      <dgm:prSet presAssocID="{38DD05FD-6248-401F-A700-9EF570240840}" presName="compNode" presStyleCnt="0"/>
      <dgm:spPr/>
    </dgm:pt>
    <dgm:pt modelId="{05CA081F-072A-4982-B57A-40A474A60830}" type="pres">
      <dgm:prSet presAssocID="{38DD05FD-6248-401F-A700-9EF570240840}" presName="bgRect" presStyleLbl="bgShp" presStyleIdx="2" presStyleCnt="3"/>
      <dgm:spPr/>
    </dgm:pt>
    <dgm:pt modelId="{9C407F4B-EBC1-4364-93A0-A625523F11F4}" type="pres">
      <dgm:prSet presAssocID="{38DD05FD-6248-401F-A700-9EF5702408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818652A-B514-4624-A9FA-02760A77460B}" type="pres">
      <dgm:prSet presAssocID="{38DD05FD-6248-401F-A700-9EF570240840}" presName="spaceRect" presStyleCnt="0"/>
      <dgm:spPr/>
    </dgm:pt>
    <dgm:pt modelId="{310BA720-4510-461B-828C-8AC80F89E9C3}" type="pres">
      <dgm:prSet presAssocID="{38DD05FD-6248-401F-A700-9EF570240840}" presName="parTx" presStyleLbl="revTx" presStyleIdx="2" presStyleCnt="3">
        <dgm:presLayoutVars>
          <dgm:chMax val="0"/>
          <dgm:chPref val="0"/>
        </dgm:presLayoutVars>
      </dgm:prSet>
      <dgm:spPr/>
    </dgm:pt>
  </dgm:ptLst>
  <dgm:cxnLst>
    <dgm:cxn modelId="{AFDBC616-F51A-4D24-AF43-BDBDBF0137F5}" type="presOf" srcId="{01D12B34-8B8D-4B95-8FFE-2637DB541950}" destId="{4DC58A33-DE4F-4641-A273-5B64004044E4}" srcOrd="0" destOrd="0" presId="urn:microsoft.com/office/officeart/2018/2/layout/IconVerticalSolidList"/>
    <dgm:cxn modelId="{E731DE65-C79F-41B2-810D-A993FC057A41}" type="presOf" srcId="{698D6670-C8E1-49F4-AE5C-A5C765ED3B5C}" destId="{33862E09-942B-44FF-912E-B35EF7244A4E}" srcOrd="0" destOrd="0" presId="urn:microsoft.com/office/officeart/2018/2/layout/IconVerticalSolidList"/>
    <dgm:cxn modelId="{DEBE5A49-D8DA-4956-A23B-B1A0D5ADB46C}" srcId="{01D12B34-8B8D-4B95-8FFE-2637DB541950}" destId="{38DD05FD-6248-401F-A700-9EF570240840}" srcOrd="2" destOrd="0" parTransId="{968E0F57-6428-47A3-BFA9-EC76A513EE95}" sibTransId="{70ED80EB-4F8D-4D6F-A994-CDE420CEDF23}"/>
    <dgm:cxn modelId="{08D9D056-DF6E-4C2E-AC65-1417F4803C76}" srcId="{01D12B34-8B8D-4B95-8FFE-2637DB541950}" destId="{26A8179A-49F8-44D3-B905-BB0A30C6DB41}" srcOrd="0" destOrd="0" parTransId="{60D6133D-3CD6-4EAC-92B0-E9F36E929C43}" sibTransId="{1C9A323E-5CDC-4195-B39F-95548F560298}"/>
    <dgm:cxn modelId="{A12C33A6-E0E8-4C41-9542-C83E5CE8AA9E}" type="presOf" srcId="{38DD05FD-6248-401F-A700-9EF570240840}" destId="{310BA720-4510-461B-828C-8AC80F89E9C3}" srcOrd="0" destOrd="0" presId="urn:microsoft.com/office/officeart/2018/2/layout/IconVerticalSolidList"/>
    <dgm:cxn modelId="{7532D2CA-991C-462B-8212-9E8EA39F9B50}" type="presOf" srcId="{26A8179A-49F8-44D3-B905-BB0A30C6DB41}" destId="{924319A2-E0A0-4E9C-B911-ED3837C05A3F}" srcOrd="0" destOrd="0" presId="urn:microsoft.com/office/officeart/2018/2/layout/IconVerticalSolidList"/>
    <dgm:cxn modelId="{14D106F9-9755-4220-877A-37F0A5CEBEAD}" srcId="{01D12B34-8B8D-4B95-8FFE-2637DB541950}" destId="{698D6670-C8E1-49F4-AE5C-A5C765ED3B5C}" srcOrd="1" destOrd="0" parTransId="{46D9BE01-F55C-435C-9645-237049CEA45E}" sibTransId="{5A8A9BE7-FB69-419D-A833-BA9028E57AE4}"/>
    <dgm:cxn modelId="{8B75F51D-9CF4-462C-9062-B181C4997E62}" type="presParOf" srcId="{4DC58A33-DE4F-4641-A273-5B64004044E4}" destId="{7A95BD0C-F85E-4B55-9362-6AAA407AE390}" srcOrd="0" destOrd="0" presId="urn:microsoft.com/office/officeart/2018/2/layout/IconVerticalSolidList"/>
    <dgm:cxn modelId="{871C882B-841E-4725-AEEA-B26556691DF6}" type="presParOf" srcId="{7A95BD0C-F85E-4B55-9362-6AAA407AE390}" destId="{53159BAE-6CB7-4F98-B2C8-AB5EB6384B01}" srcOrd="0" destOrd="0" presId="urn:microsoft.com/office/officeart/2018/2/layout/IconVerticalSolidList"/>
    <dgm:cxn modelId="{C3C47DBD-8E63-46AB-9238-9DE3A799012F}" type="presParOf" srcId="{7A95BD0C-F85E-4B55-9362-6AAA407AE390}" destId="{BC02CFA0-0922-43CA-A03D-250A00F78B04}" srcOrd="1" destOrd="0" presId="urn:microsoft.com/office/officeart/2018/2/layout/IconVerticalSolidList"/>
    <dgm:cxn modelId="{08EDB27F-1398-4C2B-86A3-A3D149B6BBC0}" type="presParOf" srcId="{7A95BD0C-F85E-4B55-9362-6AAA407AE390}" destId="{A4B77F9A-560A-403D-BF5B-ED699CB23CD4}" srcOrd="2" destOrd="0" presId="urn:microsoft.com/office/officeart/2018/2/layout/IconVerticalSolidList"/>
    <dgm:cxn modelId="{4DF2E5FA-B26B-49DB-BEE0-C697F9170AF5}" type="presParOf" srcId="{7A95BD0C-F85E-4B55-9362-6AAA407AE390}" destId="{924319A2-E0A0-4E9C-B911-ED3837C05A3F}" srcOrd="3" destOrd="0" presId="urn:microsoft.com/office/officeart/2018/2/layout/IconVerticalSolidList"/>
    <dgm:cxn modelId="{23794EA5-B62A-4C59-8702-F2A1B7D586CF}" type="presParOf" srcId="{4DC58A33-DE4F-4641-A273-5B64004044E4}" destId="{DE3BFEF0-ED6E-47F6-A528-58CCB7C70C44}" srcOrd="1" destOrd="0" presId="urn:microsoft.com/office/officeart/2018/2/layout/IconVerticalSolidList"/>
    <dgm:cxn modelId="{9B24938E-F806-42F2-8B09-74B1E026560A}" type="presParOf" srcId="{4DC58A33-DE4F-4641-A273-5B64004044E4}" destId="{BB1DAB35-5CAF-4AD9-AC25-D9CD6E78F541}" srcOrd="2" destOrd="0" presId="urn:microsoft.com/office/officeart/2018/2/layout/IconVerticalSolidList"/>
    <dgm:cxn modelId="{C7BC08DC-9918-4152-95BF-056A84DE20A6}" type="presParOf" srcId="{BB1DAB35-5CAF-4AD9-AC25-D9CD6E78F541}" destId="{85EE642C-D5C5-412C-9586-975FDEC9F519}" srcOrd="0" destOrd="0" presId="urn:microsoft.com/office/officeart/2018/2/layout/IconVerticalSolidList"/>
    <dgm:cxn modelId="{4E5C6D67-7751-4F59-96E1-7BACDB24007A}" type="presParOf" srcId="{BB1DAB35-5CAF-4AD9-AC25-D9CD6E78F541}" destId="{14B91B8B-2B00-4A9E-B8E6-BDD47D4579F6}" srcOrd="1" destOrd="0" presId="urn:microsoft.com/office/officeart/2018/2/layout/IconVerticalSolidList"/>
    <dgm:cxn modelId="{07CE0E9D-310D-4C37-9F0B-3575C678270F}" type="presParOf" srcId="{BB1DAB35-5CAF-4AD9-AC25-D9CD6E78F541}" destId="{511346B8-B673-4170-9C97-834A05EE405D}" srcOrd="2" destOrd="0" presId="urn:microsoft.com/office/officeart/2018/2/layout/IconVerticalSolidList"/>
    <dgm:cxn modelId="{0BE31610-E696-4D47-BB8F-41B3A0553AB8}" type="presParOf" srcId="{BB1DAB35-5CAF-4AD9-AC25-D9CD6E78F541}" destId="{33862E09-942B-44FF-912E-B35EF7244A4E}" srcOrd="3" destOrd="0" presId="urn:microsoft.com/office/officeart/2018/2/layout/IconVerticalSolidList"/>
    <dgm:cxn modelId="{BF0707D5-9833-4CF1-B7C9-70B1EDDD8D5B}" type="presParOf" srcId="{4DC58A33-DE4F-4641-A273-5B64004044E4}" destId="{C4129EC4-A3D8-4D1D-AE72-1E0C4749F646}" srcOrd="3" destOrd="0" presId="urn:microsoft.com/office/officeart/2018/2/layout/IconVerticalSolidList"/>
    <dgm:cxn modelId="{8C4CBE5B-5EED-474C-ADC0-B216D3033261}" type="presParOf" srcId="{4DC58A33-DE4F-4641-A273-5B64004044E4}" destId="{B0479EA1-B3BA-4153-8BB9-3306B5CA0B05}" srcOrd="4" destOrd="0" presId="urn:microsoft.com/office/officeart/2018/2/layout/IconVerticalSolidList"/>
    <dgm:cxn modelId="{3CCE8DE5-CCB6-43D4-A6DE-8CBD97D4CFD1}" type="presParOf" srcId="{B0479EA1-B3BA-4153-8BB9-3306B5CA0B05}" destId="{05CA081F-072A-4982-B57A-40A474A60830}" srcOrd="0" destOrd="0" presId="urn:microsoft.com/office/officeart/2018/2/layout/IconVerticalSolidList"/>
    <dgm:cxn modelId="{D67E434B-753E-4884-BEF1-FB15AEA9F3AD}" type="presParOf" srcId="{B0479EA1-B3BA-4153-8BB9-3306B5CA0B05}" destId="{9C407F4B-EBC1-4364-93A0-A625523F11F4}" srcOrd="1" destOrd="0" presId="urn:microsoft.com/office/officeart/2018/2/layout/IconVerticalSolidList"/>
    <dgm:cxn modelId="{374042FB-3A69-49B1-BC35-A380845925F7}" type="presParOf" srcId="{B0479EA1-B3BA-4153-8BB9-3306B5CA0B05}" destId="{C818652A-B514-4624-A9FA-02760A77460B}" srcOrd="2" destOrd="0" presId="urn:microsoft.com/office/officeart/2018/2/layout/IconVerticalSolidList"/>
    <dgm:cxn modelId="{CCE40297-3050-46D4-8013-DCC57B93C779}" type="presParOf" srcId="{B0479EA1-B3BA-4153-8BB9-3306B5CA0B05}" destId="{310BA720-4510-461B-828C-8AC80F89E9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761206-2D82-44D1-819E-91A94C92AB9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BF2503-F8C8-44CE-9048-791C96721B99}">
      <dgm:prSet/>
      <dgm:spPr/>
      <dgm:t>
        <a:bodyPr/>
        <a:lstStyle/>
        <a:p>
          <a:r>
            <a:rPr lang="en-IN"/>
            <a:t>We were not entirely sure how the data (node1 node2 pairs) were generated, but we hypothesised that each pair of data represent phone contacts of node1</a:t>
          </a:r>
          <a:endParaRPr lang="en-US"/>
        </a:p>
      </dgm:t>
    </dgm:pt>
    <dgm:pt modelId="{851CD8FB-CEB7-45CD-B90E-57E0BC774A26}" type="parTrans" cxnId="{70F37096-4CFC-4DCC-A834-BF091F07401A}">
      <dgm:prSet/>
      <dgm:spPr/>
      <dgm:t>
        <a:bodyPr/>
        <a:lstStyle/>
        <a:p>
          <a:endParaRPr lang="en-US"/>
        </a:p>
      </dgm:t>
    </dgm:pt>
    <dgm:pt modelId="{F0465DC8-616B-4B9D-9317-B6EE9C8795ED}" type="sibTrans" cxnId="{70F37096-4CFC-4DCC-A834-BF091F07401A}">
      <dgm:prSet/>
      <dgm:spPr/>
      <dgm:t>
        <a:bodyPr/>
        <a:lstStyle/>
        <a:p>
          <a:endParaRPr lang="en-US"/>
        </a:p>
      </dgm:t>
    </dgm:pt>
    <dgm:pt modelId="{A9136030-A2F5-48FC-AC3B-0E388EAE5B27}">
      <dgm:prSet/>
      <dgm:spPr/>
      <dgm:t>
        <a:bodyPr/>
        <a:lstStyle/>
        <a:p>
          <a:r>
            <a:rPr lang="en-IN"/>
            <a:t>This allowed us to create more features similar to graph features like common contacts, number of contacts, bi-directed contacts etc.</a:t>
          </a:r>
          <a:endParaRPr lang="en-US"/>
        </a:p>
      </dgm:t>
    </dgm:pt>
    <dgm:pt modelId="{BAA1A237-CB05-4F9B-A83A-A746B5F9BCA2}" type="parTrans" cxnId="{088F1B77-D03B-4F12-923F-8CEEE27B36ED}">
      <dgm:prSet/>
      <dgm:spPr/>
      <dgm:t>
        <a:bodyPr/>
        <a:lstStyle/>
        <a:p>
          <a:endParaRPr lang="en-US"/>
        </a:p>
      </dgm:t>
    </dgm:pt>
    <dgm:pt modelId="{2AEA31B5-FDFC-44B0-807A-D14DF610046D}" type="sibTrans" cxnId="{088F1B77-D03B-4F12-923F-8CEEE27B36ED}">
      <dgm:prSet/>
      <dgm:spPr/>
      <dgm:t>
        <a:bodyPr/>
        <a:lstStyle/>
        <a:p>
          <a:endParaRPr lang="en-US"/>
        </a:p>
      </dgm:t>
    </dgm:pt>
    <dgm:pt modelId="{77B0D0A7-C8F2-4FCD-8E65-660B563E2A97}">
      <dgm:prSet/>
      <dgm:spPr/>
      <dgm:t>
        <a:bodyPr/>
        <a:lstStyle/>
        <a:p>
          <a:r>
            <a:rPr lang="en-IN"/>
            <a:t>We got decent lift, so this idea was somewhat validated</a:t>
          </a:r>
          <a:endParaRPr lang="en-US"/>
        </a:p>
      </dgm:t>
    </dgm:pt>
    <dgm:pt modelId="{60AEE67C-A2A9-475E-9837-4F8341020569}" type="parTrans" cxnId="{0AEC8DAA-5B4D-40E6-978E-0971C1106E07}">
      <dgm:prSet/>
      <dgm:spPr/>
      <dgm:t>
        <a:bodyPr/>
        <a:lstStyle/>
        <a:p>
          <a:endParaRPr lang="en-US"/>
        </a:p>
      </dgm:t>
    </dgm:pt>
    <dgm:pt modelId="{99FE8916-58E3-4428-B4A1-EE362B551887}" type="sibTrans" cxnId="{0AEC8DAA-5B4D-40E6-978E-0971C1106E07}">
      <dgm:prSet/>
      <dgm:spPr/>
      <dgm:t>
        <a:bodyPr/>
        <a:lstStyle/>
        <a:p>
          <a:endParaRPr lang="en-US"/>
        </a:p>
      </dgm:t>
    </dgm:pt>
    <dgm:pt modelId="{6DCBED70-8CBC-46CD-A388-D723FE57B988}" type="pres">
      <dgm:prSet presAssocID="{05761206-2D82-44D1-819E-91A94C92AB9E}" presName="root" presStyleCnt="0">
        <dgm:presLayoutVars>
          <dgm:dir/>
          <dgm:resizeHandles val="exact"/>
        </dgm:presLayoutVars>
      </dgm:prSet>
      <dgm:spPr/>
    </dgm:pt>
    <dgm:pt modelId="{C7142992-8FBF-4367-BEDC-C7E57DA5A9A2}" type="pres">
      <dgm:prSet presAssocID="{9FBF2503-F8C8-44CE-9048-791C96721B99}" presName="compNode" presStyleCnt="0"/>
      <dgm:spPr/>
    </dgm:pt>
    <dgm:pt modelId="{338B9E61-3A99-4263-AEB3-82318B3429CD}" type="pres">
      <dgm:prSet presAssocID="{9FBF2503-F8C8-44CE-9048-791C96721B99}" presName="bgRect" presStyleLbl="bgShp" presStyleIdx="0" presStyleCnt="3"/>
      <dgm:spPr/>
    </dgm:pt>
    <dgm:pt modelId="{89CD007F-973E-4848-8CC7-5B99FC9CCEC8}" type="pres">
      <dgm:prSet presAssocID="{9FBF2503-F8C8-44CE-9048-791C96721B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E546210-A740-4DC2-BB45-A93FF335552C}" type="pres">
      <dgm:prSet presAssocID="{9FBF2503-F8C8-44CE-9048-791C96721B99}" presName="spaceRect" presStyleCnt="0"/>
      <dgm:spPr/>
    </dgm:pt>
    <dgm:pt modelId="{3B8AF778-043B-4D12-8FCA-47D086BC54F9}" type="pres">
      <dgm:prSet presAssocID="{9FBF2503-F8C8-44CE-9048-791C96721B99}" presName="parTx" presStyleLbl="revTx" presStyleIdx="0" presStyleCnt="3">
        <dgm:presLayoutVars>
          <dgm:chMax val="0"/>
          <dgm:chPref val="0"/>
        </dgm:presLayoutVars>
      </dgm:prSet>
      <dgm:spPr/>
    </dgm:pt>
    <dgm:pt modelId="{E7C11A59-A133-49CE-9494-67EE46880F2C}" type="pres">
      <dgm:prSet presAssocID="{F0465DC8-616B-4B9D-9317-B6EE9C8795ED}" presName="sibTrans" presStyleCnt="0"/>
      <dgm:spPr/>
    </dgm:pt>
    <dgm:pt modelId="{72E95AC1-6891-46C7-9845-1AED85FB1378}" type="pres">
      <dgm:prSet presAssocID="{A9136030-A2F5-48FC-AC3B-0E388EAE5B27}" presName="compNode" presStyleCnt="0"/>
      <dgm:spPr/>
    </dgm:pt>
    <dgm:pt modelId="{B1736131-0DEA-4C13-A87C-4FB136B9CEAC}" type="pres">
      <dgm:prSet presAssocID="{A9136030-A2F5-48FC-AC3B-0E388EAE5B27}" presName="bgRect" presStyleLbl="bgShp" presStyleIdx="1" presStyleCnt="3"/>
      <dgm:spPr/>
    </dgm:pt>
    <dgm:pt modelId="{AE986F29-20E3-4999-B352-11F25053CC34}" type="pres">
      <dgm:prSet presAssocID="{A9136030-A2F5-48FC-AC3B-0E388EAE5B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6897C842-B49D-4915-844D-25BA50B35D88}" type="pres">
      <dgm:prSet presAssocID="{A9136030-A2F5-48FC-AC3B-0E388EAE5B27}" presName="spaceRect" presStyleCnt="0"/>
      <dgm:spPr/>
    </dgm:pt>
    <dgm:pt modelId="{789405F2-9EEF-4B7D-8775-5817D69838FF}" type="pres">
      <dgm:prSet presAssocID="{A9136030-A2F5-48FC-AC3B-0E388EAE5B27}" presName="parTx" presStyleLbl="revTx" presStyleIdx="1" presStyleCnt="3">
        <dgm:presLayoutVars>
          <dgm:chMax val="0"/>
          <dgm:chPref val="0"/>
        </dgm:presLayoutVars>
      </dgm:prSet>
      <dgm:spPr/>
    </dgm:pt>
    <dgm:pt modelId="{B6A2316D-6E39-45E3-9200-A024BE6E78A7}" type="pres">
      <dgm:prSet presAssocID="{2AEA31B5-FDFC-44B0-807A-D14DF610046D}" presName="sibTrans" presStyleCnt="0"/>
      <dgm:spPr/>
    </dgm:pt>
    <dgm:pt modelId="{6E18478C-407C-43BE-B742-78BF065CF697}" type="pres">
      <dgm:prSet presAssocID="{77B0D0A7-C8F2-4FCD-8E65-660B563E2A97}" presName="compNode" presStyleCnt="0"/>
      <dgm:spPr/>
    </dgm:pt>
    <dgm:pt modelId="{766C5D40-B8D4-4B40-995D-DFDFC9BAAC8C}" type="pres">
      <dgm:prSet presAssocID="{77B0D0A7-C8F2-4FCD-8E65-660B563E2A97}" presName="bgRect" presStyleLbl="bgShp" presStyleIdx="2" presStyleCnt="3"/>
      <dgm:spPr/>
    </dgm:pt>
    <dgm:pt modelId="{3B2D2678-F5A0-4BFD-BFE6-DBDA7212451F}" type="pres">
      <dgm:prSet presAssocID="{77B0D0A7-C8F2-4FCD-8E65-660B563E2A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741A287B-09B2-45CE-90C0-07C55AC0A342}" type="pres">
      <dgm:prSet presAssocID="{77B0D0A7-C8F2-4FCD-8E65-660B563E2A97}" presName="spaceRect" presStyleCnt="0"/>
      <dgm:spPr/>
    </dgm:pt>
    <dgm:pt modelId="{C15A9D64-8537-4EB3-B006-44DB864709A6}" type="pres">
      <dgm:prSet presAssocID="{77B0D0A7-C8F2-4FCD-8E65-660B563E2A97}" presName="parTx" presStyleLbl="revTx" presStyleIdx="2" presStyleCnt="3">
        <dgm:presLayoutVars>
          <dgm:chMax val="0"/>
          <dgm:chPref val="0"/>
        </dgm:presLayoutVars>
      </dgm:prSet>
      <dgm:spPr/>
    </dgm:pt>
  </dgm:ptLst>
  <dgm:cxnLst>
    <dgm:cxn modelId="{6FA47561-1E76-49A8-BC51-DE0CC7ABA77C}" type="presOf" srcId="{9FBF2503-F8C8-44CE-9048-791C96721B99}" destId="{3B8AF778-043B-4D12-8FCA-47D086BC54F9}" srcOrd="0" destOrd="0" presId="urn:microsoft.com/office/officeart/2018/2/layout/IconVerticalSolidList"/>
    <dgm:cxn modelId="{088F1B77-D03B-4F12-923F-8CEEE27B36ED}" srcId="{05761206-2D82-44D1-819E-91A94C92AB9E}" destId="{A9136030-A2F5-48FC-AC3B-0E388EAE5B27}" srcOrd="1" destOrd="0" parTransId="{BAA1A237-CB05-4F9B-A83A-A746B5F9BCA2}" sibTransId="{2AEA31B5-FDFC-44B0-807A-D14DF610046D}"/>
    <dgm:cxn modelId="{4C3A068E-D985-44DD-A2C7-E564C09C9E37}" type="presOf" srcId="{A9136030-A2F5-48FC-AC3B-0E388EAE5B27}" destId="{789405F2-9EEF-4B7D-8775-5817D69838FF}" srcOrd="0" destOrd="0" presId="urn:microsoft.com/office/officeart/2018/2/layout/IconVerticalSolidList"/>
    <dgm:cxn modelId="{70F37096-4CFC-4DCC-A834-BF091F07401A}" srcId="{05761206-2D82-44D1-819E-91A94C92AB9E}" destId="{9FBF2503-F8C8-44CE-9048-791C96721B99}" srcOrd="0" destOrd="0" parTransId="{851CD8FB-CEB7-45CD-B90E-57E0BC774A26}" sibTransId="{F0465DC8-616B-4B9D-9317-B6EE9C8795ED}"/>
    <dgm:cxn modelId="{9DB1599F-9044-4C6E-AEED-1CCB5119D7DB}" type="presOf" srcId="{05761206-2D82-44D1-819E-91A94C92AB9E}" destId="{6DCBED70-8CBC-46CD-A388-D723FE57B988}" srcOrd="0" destOrd="0" presId="urn:microsoft.com/office/officeart/2018/2/layout/IconVerticalSolidList"/>
    <dgm:cxn modelId="{0AEC8DAA-5B4D-40E6-978E-0971C1106E07}" srcId="{05761206-2D82-44D1-819E-91A94C92AB9E}" destId="{77B0D0A7-C8F2-4FCD-8E65-660B563E2A97}" srcOrd="2" destOrd="0" parTransId="{60AEE67C-A2A9-475E-9837-4F8341020569}" sibTransId="{99FE8916-58E3-4428-B4A1-EE362B551887}"/>
    <dgm:cxn modelId="{BEA42CF9-08A9-4C9E-9FD0-0B33E78A4003}" type="presOf" srcId="{77B0D0A7-C8F2-4FCD-8E65-660B563E2A97}" destId="{C15A9D64-8537-4EB3-B006-44DB864709A6}" srcOrd="0" destOrd="0" presId="urn:microsoft.com/office/officeart/2018/2/layout/IconVerticalSolidList"/>
    <dgm:cxn modelId="{B750917C-E81E-4F27-A710-644565B643DD}" type="presParOf" srcId="{6DCBED70-8CBC-46CD-A388-D723FE57B988}" destId="{C7142992-8FBF-4367-BEDC-C7E57DA5A9A2}" srcOrd="0" destOrd="0" presId="urn:microsoft.com/office/officeart/2018/2/layout/IconVerticalSolidList"/>
    <dgm:cxn modelId="{E123C579-E64F-4C49-8162-A737F7660DBA}" type="presParOf" srcId="{C7142992-8FBF-4367-BEDC-C7E57DA5A9A2}" destId="{338B9E61-3A99-4263-AEB3-82318B3429CD}" srcOrd="0" destOrd="0" presId="urn:microsoft.com/office/officeart/2018/2/layout/IconVerticalSolidList"/>
    <dgm:cxn modelId="{9FA50020-ACFD-4B8D-BABB-0CEF2429F36F}" type="presParOf" srcId="{C7142992-8FBF-4367-BEDC-C7E57DA5A9A2}" destId="{89CD007F-973E-4848-8CC7-5B99FC9CCEC8}" srcOrd="1" destOrd="0" presId="urn:microsoft.com/office/officeart/2018/2/layout/IconVerticalSolidList"/>
    <dgm:cxn modelId="{B4F009EC-27D5-4CB6-8A24-76C820013F31}" type="presParOf" srcId="{C7142992-8FBF-4367-BEDC-C7E57DA5A9A2}" destId="{3E546210-A740-4DC2-BB45-A93FF335552C}" srcOrd="2" destOrd="0" presId="urn:microsoft.com/office/officeart/2018/2/layout/IconVerticalSolidList"/>
    <dgm:cxn modelId="{4244FD3E-DE1F-4945-8B97-B1CFC642E994}" type="presParOf" srcId="{C7142992-8FBF-4367-BEDC-C7E57DA5A9A2}" destId="{3B8AF778-043B-4D12-8FCA-47D086BC54F9}" srcOrd="3" destOrd="0" presId="urn:microsoft.com/office/officeart/2018/2/layout/IconVerticalSolidList"/>
    <dgm:cxn modelId="{58295BD7-C069-4F29-B0FA-716E417001AA}" type="presParOf" srcId="{6DCBED70-8CBC-46CD-A388-D723FE57B988}" destId="{E7C11A59-A133-49CE-9494-67EE46880F2C}" srcOrd="1" destOrd="0" presId="urn:microsoft.com/office/officeart/2018/2/layout/IconVerticalSolidList"/>
    <dgm:cxn modelId="{D8B158A7-4C96-4F46-80ED-EDBCAAC68195}" type="presParOf" srcId="{6DCBED70-8CBC-46CD-A388-D723FE57B988}" destId="{72E95AC1-6891-46C7-9845-1AED85FB1378}" srcOrd="2" destOrd="0" presId="urn:microsoft.com/office/officeart/2018/2/layout/IconVerticalSolidList"/>
    <dgm:cxn modelId="{1CE19FD1-67E3-4052-B779-30FEF0A67ADC}" type="presParOf" srcId="{72E95AC1-6891-46C7-9845-1AED85FB1378}" destId="{B1736131-0DEA-4C13-A87C-4FB136B9CEAC}" srcOrd="0" destOrd="0" presId="urn:microsoft.com/office/officeart/2018/2/layout/IconVerticalSolidList"/>
    <dgm:cxn modelId="{D2FE279B-25EE-423F-9707-3CC370BF6000}" type="presParOf" srcId="{72E95AC1-6891-46C7-9845-1AED85FB1378}" destId="{AE986F29-20E3-4999-B352-11F25053CC34}" srcOrd="1" destOrd="0" presId="urn:microsoft.com/office/officeart/2018/2/layout/IconVerticalSolidList"/>
    <dgm:cxn modelId="{B749EEEB-D8CC-44E5-AAD8-C78D2794BCC2}" type="presParOf" srcId="{72E95AC1-6891-46C7-9845-1AED85FB1378}" destId="{6897C842-B49D-4915-844D-25BA50B35D88}" srcOrd="2" destOrd="0" presId="urn:microsoft.com/office/officeart/2018/2/layout/IconVerticalSolidList"/>
    <dgm:cxn modelId="{44E77E8E-6927-445B-8E0A-A3ACC3931521}" type="presParOf" srcId="{72E95AC1-6891-46C7-9845-1AED85FB1378}" destId="{789405F2-9EEF-4B7D-8775-5817D69838FF}" srcOrd="3" destOrd="0" presId="urn:microsoft.com/office/officeart/2018/2/layout/IconVerticalSolidList"/>
    <dgm:cxn modelId="{647395AA-6073-4EBC-93A2-4C219A183C14}" type="presParOf" srcId="{6DCBED70-8CBC-46CD-A388-D723FE57B988}" destId="{B6A2316D-6E39-45E3-9200-A024BE6E78A7}" srcOrd="3" destOrd="0" presId="urn:microsoft.com/office/officeart/2018/2/layout/IconVerticalSolidList"/>
    <dgm:cxn modelId="{6F7C962F-CAEF-484D-B8BF-8495DA7418E5}" type="presParOf" srcId="{6DCBED70-8CBC-46CD-A388-D723FE57B988}" destId="{6E18478C-407C-43BE-B742-78BF065CF697}" srcOrd="4" destOrd="0" presId="urn:microsoft.com/office/officeart/2018/2/layout/IconVerticalSolidList"/>
    <dgm:cxn modelId="{3BFA0045-F739-4B6B-A426-76FA90D0D0BF}" type="presParOf" srcId="{6E18478C-407C-43BE-B742-78BF065CF697}" destId="{766C5D40-B8D4-4B40-995D-DFDFC9BAAC8C}" srcOrd="0" destOrd="0" presId="urn:microsoft.com/office/officeart/2018/2/layout/IconVerticalSolidList"/>
    <dgm:cxn modelId="{21DA8DC1-BEA1-4576-BF4F-7F5B917F38B8}" type="presParOf" srcId="{6E18478C-407C-43BE-B742-78BF065CF697}" destId="{3B2D2678-F5A0-4BFD-BFE6-DBDA7212451F}" srcOrd="1" destOrd="0" presId="urn:microsoft.com/office/officeart/2018/2/layout/IconVerticalSolidList"/>
    <dgm:cxn modelId="{4FADA15D-B371-4DD1-92C0-63540784B9F0}" type="presParOf" srcId="{6E18478C-407C-43BE-B742-78BF065CF697}" destId="{741A287B-09B2-45CE-90C0-07C55AC0A342}" srcOrd="2" destOrd="0" presId="urn:microsoft.com/office/officeart/2018/2/layout/IconVerticalSolidList"/>
    <dgm:cxn modelId="{9184DA50-EAEC-4FB4-AF9D-6D4FCE0ABA0B}" type="presParOf" srcId="{6E18478C-407C-43BE-B742-78BF065CF697}" destId="{C15A9D64-8537-4EB3-B006-44DB864709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39A2C2-49C3-475F-90DE-B4508E24C66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85CEDA-248D-4825-BCDF-765026FDBFA5}">
      <dgm:prSet/>
      <dgm:spPr/>
      <dgm:t>
        <a:bodyPr/>
        <a:lstStyle/>
        <a:p>
          <a:r>
            <a:rPr lang="en-IN"/>
            <a:t>We found that nearly 1M pairs were self connections</a:t>
          </a:r>
          <a:endParaRPr lang="en-US"/>
        </a:p>
      </dgm:t>
    </dgm:pt>
    <dgm:pt modelId="{31E2CAB9-D0CB-4DBB-AE06-07859CE8307A}" type="parTrans" cxnId="{8006DFB2-C529-41EB-A434-FCD7F00FAD94}">
      <dgm:prSet/>
      <dgm:spPr/>
      <dgm:t>
        <a:bodyPr/>
        <a:lstStyle/>
        <a:p>
          <a:endParaRPr lang="en-US"/>
        </a:p>
      </dgm:t>
    </dgm:pt>
    <dgm:pt modelId="{F4991E43-4FAB-4706-8809-CF116932AC7C}" type="sibTrans" cxnId="{8006DFB2-C529-41EB-A434-FCD7F00FAD94}">
      <dgm:prSet/>
      <dgm:spPr/>
      <dgm:t>
        <a:bodyPr/>
        <a:lstStyle/>
        <a:p>
          <a:endParaRPr lang="en-US"/>
        </a:p>
      </dgm:t>
    </dgm:pt>
    <dgm:pt modelId="{23624B35-816B-4BC5-928C-657DA372EEEE}">
      <dgm:prSet/>
      <dgm:spPr/>
      <dgm:t>
        <a:bodyPr/>
        <a:lstStyle/>
        <a:p>
          <a:r>
            <a:rPr lang="en-IN"/>
            <a:t>Such connection had only 0.1% likelihood of is_chat compared to 3% within the data</a:t>
          </a:r>
          <a:endParaRPr lang="en-US"/>
        </a:p>
      </dgm:t>
    </dgm:pt>
    <dgm:pt modelId="{45F4E8C9-DF27-431F-BD74-EA2D4C2EF0D9}" type="parTrans" cxnId="{8935090D-7915-40F8-A34D-C33D08CB2CB6}">
      <dgm:prSet/>
      <dgm:spPr/>
      <dgm:t>
        <a:bodyPr/>
        <a:lstStyle/>
        <a:p>
          <a:endParaRPr lang="en-US"/>
        </a:p>
      </dgm:t>
    </dgm:pt>
    <dgm:pt modelId="{18DBFB2B-DCB3-464E-BED0-1D128809E429}" type="sibTrans" cxnId="{8935090D-7915-40F8-A34D-C33D08CB2CB6}">
      <dgm:prSet/>
      <dgm:spPr/>
      <dgm:t>
        <a:bodyPr/>
        <a:lstStyle/>
        <a:p>
          <a:endParaRPr lang="en-US"/>
        </a:p>
      </dgm:t>
    </dgm:pt>
    <dgm:pt modelId="{8CF88219-223F-452E-BE88-A5E982A14E14}">
      <dgm:prSet/>
      <dgm:spPr/>
      <dgm:t>
        <a:bodyPr/>
        <a:lstStyle/>
        <a:p>
          <a:r>
            <a:rPr lang="en-IN" dirty="0"/>
            <a:t>Our hypothesis was that these are same customers / device / SIM and hence are very unlikely to chat with each other</a:t>
          </a:r>
          <a:endParaRPr lang="en-US" dirty="0"/>
        </a:p>
      </dgm:t>
    </dgm:pt>
    <dgm:pt modelId="{539E83C2-165A-4FFD-AB14-56C4779317C7}" type="parTrans" cxnId="{02772FE9-7173-45A1-89B6-8A3CFBB0C283}">
      <dgm:prSet/>
      <dgm:spPr/>
      <dgm:t>
        <a:bodyPr/>
        <a:lstStyle/>
        <a:p>
          <a:endParaRPr lang="en-US"/>
        </a:p>
      </dgm:t>
    </dgm:pt>
    <dgm:pt modelId="{691AF467-2DA0-4B31-9408-1254324044B4}" type="sibTrans" cxnId="{02772FE9-7173-45A1-89B6-8A3CFBB0C283}">
      <dgm:prSet/>
      <dgm:spPr/>
      <dgm:t>
        <a:bodyPr/>
        <a:lstStyle/>
        <a:p>
          <a:endParaRPr lang="en-US"/>
        </a:p>
      </dgm:t>
    </dgm:pt>
    <dgm:pt modelId="{82A10135-370F-4C38-BD3E-41ED928F6B27}" type="pres">
      <dgm:prSet presAssocID="{DA39A2C2-49C3-475F-90DE-B4508E24C66A}" presName="root" presStyleCnt="0">
        <dgm:presLayoutVars>
          <dgm:dir/>
          <dgm:resizeHandles val="exact"/>
        </dgm:presLayoutVars>
      </dgm:prSet>
      <dgm:spPr/>
    </dgm:pt>
    <dgm:pt modelId="{AAC2B0FF-4F7D-4E31-90E3-9AFAEEB45E7D}" type="pres">
      <dgm:prSet presAssocID="{4D85CEDA-248D-4825-BCDF-765026FDBFA5}" presName="compNode" presStyleCnt="0"/>
      <dgm:spPr/>
    </dgm:pt>
    <dgm:pt modelId="{6C1C1127-5F68-4A9F-984D-AB249F1FF2C5}" type="pres">
      <dgm:prSet presAssocID="{4D85CEDA-248D-4825-BCDF-765026FDBFA5}" presName="bgRect" presStyleLbl="bgShp" presStyleIdx="0" presStyleCnt="3"/>
      <dgm:spPr/>
    </dgm:pt>
    <dgm:pt modelId="{6E7044A2-78EF-4922-B7F4-91F33F9D6335}" type="pres">
      <dgm:prSet presAssocID="{4D85CEDA-248D-4825-BCDF-765026FDBF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4B4BD967-5B36-4A8C-802A-E1C6E4E66EAE}" type="pres">
      <dgm:prSet presAssocID="{4D85CEDA-248D-4825-BCDF-765026FDBFA5}" presName="spaceRect" presStyleCnt="0"/>
      <dgm:spPr/>
    </dgm:pt>
    <dgm:pt modelId="{740C367A-EE95-43BC-A1DD-D2B6B0A4DF5F}" type="pres">
      <dgm:prSet presAssocID="{4D85CEDA-248D-4825-BCDF-765026FDBFA5}" presName="parTx" presStyleLbl="revTx" presStyleIdx="0" presStyleCnt="3">
        <dgm:presLayoutVars>
          <dgm:chMax val="0"/>
          <dgm:chPref val="0"/>
        </dgm:presLayoutVars>
      </dgm:prSet>
      <dgm:spPr/>
    </dgm:pt>
    <dgm:pt modelId="{8475D39C-7EB7-4CE3-B927-0CDF279E7AF4}" type="pres">
      <dgm:prSet presAssocID="{F4991E43-4FAB-4706-8809-CF116932AC7C}" presName="sibTrans" presStyleCnt="0"/>
      <dgm:spPr/>
    </dgm:pt>
    <dgm:pt modelId="{40605BC5-54E3-45ED-9D21-226CE4DB98B4}" type="pres">
      <dgm:prSet presAssocID="{23624B35-816B-4BC5-928C-657DA372EEEE}" presName="compNode" presStyleCnt="0"/>
      <dgm:spPr/>
    </dgm:pt>
    <dgm:pt modelId="{855471C2-8ECF-41DD-8E90-BD3B76B10C57}" type="pres">
      <dgm:prSet presAssocID="{23624B35-816B-4BC5-928C-657DA372EEEE}" presName="bgRect" presStyleLbl="bgShp" presStyleIdx="1" presStyleCnt="3"/>
      <dgm:spPr/>
    </dgm:pt>
    <dgm:pt modelId="{F2A9D95F-328D-43CA-BFA9-752725B1AD23}" type="pres">
      <dgm:prSet presAssocID="{23624B35-816B-4BC5-928C-657DA372EE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6225DE1-AF96-4103-9F4D-26E995D1545A}" type="pres">
      <dgm:prSet presAssocID="{23624B35-816B-4BC5-928C-657DA372EEEE}" presName="spaceRect" presStyleCnt="0"/>
      <dgm:spPr/>
    </dgm:pt>
    <dgm:pt modelId="{62AA4C2B-2AC1-47C7-92DC-63EC5859E779}" type="pres">
      <dgm:prSet presAssocID="{23624B35-816B-4BC5-928C-657DA372EEEE}" presName="parTx" presStyleLbl="revTx" presStyleIdx="1" presStyleCnt="3">
        <dgm:presLayoutVars>
          <dgm:chMax val="0"/>
          <dgm:chPref val="0"/>
        </dgm:presLayoutVars>
      </dgm:prSet>
      <dgm:spPr/>
    </dgm:pt>
    <dgm:pt modelId="{22AAC001-42A1-471A-A79F-38AC8759C14B}" type="pres">
      <dgm:prSet presAssocID="{18DBFB2B-DCB3-464E-BED0-1D128809E429}" presName="sibTrans" presStyleCnt="0"/>
      <dgm:spPr/>
    </dgm:pt>
    <dgm:pt modelId="{3F868734-413A-4424-B971-BE0E5532270B}" type="pres">
      <dgm:prSet presAssocID="{8CF88219-223F-452E-BE88-A5E982A14E14}" presName="compNode" presStyleCnt="0"/>
      <dgm:spPr/>
    </dgm:pt>
    <dgm:pt modelId="{9CF4A749-C8F4-4DED-AD28-2FD81AECE754}" type="pres">
      <dgm:prSet presAssocID="{8CF88219-223F-452E-BE88-A5E982A14E14}" presName="bgRect" presStyleLbl="bgShp" presStyleIdx="2" presStyleCnt="3"/>
      <dgm:spPr/>
    </dgm:pt>
    <dgm:pt modelId="{BD7B8CE8-B571-469E-B110-50911EE5350D}" type="pres">
      <dgm:prSet presAssocID="{8CF88219-223F-452E-BE88-A5E982A14E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D817FBA-9781-4500-8314-06167CB3CCC5}" type="pres">
      <dgm:prSet presAssocID="{8CF88219-223F-452E-BE88-A5E982A14E14}" presName="spaceRect" presStyleCnt="0"/>
      <dgm:spPr/>
    </dgm:pt>
    <dgm:pt modelId="{9860B040-2C1C-44FE-9CA3-8D11E67011F5}" type="pres">
      <dgm:prSet presAssocID="{8CF88219-223F-452E-BE88-A5E982A14E14}" presName="parTx" presStyleLbl="revTx" presStyleIdx="2" presStyleCnt="3">
        <dgm:presLayoutVars>
          <dgm:chMax val="0"/>
          <dgm:chPref val="0"/>
        </dgm:presLayoutVars>
      </dgm:prSet>
      <dgm:spPr/>
    </dgm:pt>
  </dgm:ptLst>
  <dgm:cxnLst>
    <dgm:cxn modelId="{8935090D-7915-40F8-A34D-C33D08CB2CB6}" srcId="{DA39A2C2-49C3-475F-90DE-B4508E24C66A}" destId="{23624B35-816B-4BC5-928C-657DA372EEEE}" srcOrd="1" destOrd="0" parTransId="{45F4E8C9-DF27-431F-BD74-EA2D4C2EF0D9}" sibTransId="{18DBFB2B-DCB3-464E-BED0-1D128809E429}"/>
    <dgm:cxn modelId="{AD21F017-E202-4ADD-987D-E803BD93B992}" type="presOf" srcId="{4D85CEDA-248D-4825-BCDF-765026FDBFA5}" destId="{740C367A-EE95-43BC-A1DD-D2B6B0A4DF5F}" srcOrd="0" destOrd="0" presId="urn:microsoft.com/office/officeart/2018/2/layout/IconVerticalSolidList"/>
    <dgm:cxn modelId="{E035F526-6337-44D9-AE30-F8668FDE4C5A}" type="presOf" srcId="{8CF88219-223F-452E-BE88-A5E982A14E14}" destId="{9860B040-2C1C-44FE-9CA3-8D11E67011F5}" srcOrd="0" destOrd="0" presId="urn:microsoft.com/office/officeart/2018/2/layout/IconVerticalSolidList"/>
    <dgm:cxn modelId="{7C0D483B-67E5-4EA5-88FE-2DE3A1FA0376}" type="presOf" srcId="{DA39A2C2-49C3-475F-90DE-B4508E24C66A}" destId="{82A10135-370F-4C38-BD3E-41ED928F6B27}" srcOrd="0" destOrd="0" presId="urn:microsoft.com/office/officeart/2018/2/layout/IconVerticalSolidList"/>
    <dgm:cxn modelId="{3BC53B87-BFF3-41BC-B344-13C90E65365E}" type="presOf" srcId="{23624B35-816B-4BC5-928C-657DA372EEEE}" destId="{62AA4C2B-2AC1-47C7-92DC-63EC5859E779}" srcOrd="0" destOrd="0" presId="urn:microsoft.com/office/officeart/2018/2/layout/IconVerticalSolidList"/>
    <dgm:cxn modelId="{8006DFB2-C529-41EB-A434-FCD7F00FAD94}" srcId="{DA39A2C2-49C3-475F-90DE-B4508E24C66A}" destId="{4D85CEDA-248D-4825-BCDF-765026FDBFA5}" srcOrd="0" destOrd="0" parTransId="{31E2CAB9-D0CB-4DBB-AE06-07859CE8307A}" sibTransId="{F4991E43-4FAB-4706-8809-CF116932AC7C}"/>
    <dgm:cxn modelId="{02772FE9-7173-45A1-89B6-8A3CFBB0C283}" srcId="{DA39A2C2-49C3-475F-90DE-B4508E24C66A}" destId="{8CF88219-223F-452E-BE88-A5E982A14E14}" srcOrd="2" destOrd="0" parTransId="{539E83C2-165A-4FFD-AB14-56C4779317C7}" sibTransId="{691AF467-2DA0-4B31-9408-1254324044B4}"/>
    <dgm:cxn modelId="{4AACE092-CF4B-4502-B84B-4512E4456353}" type="presParOf" srcId="{82A10135-370F-4C38-BD3E-41ED928F6B27}" destId="{AAC2B0FF-4F7D-4E31-90E3-9AFAEEB45E7D}" srcOrd="0" destOrd="0" presId="urn:microsoft.com/office/officeart/2018/2/layout/IconVerticalSolidList"/>
    <dgm:cxn modelId="{20A9E057-7090-43AD-8502-F760F665B4F3}" type="presParOf" srcId="{AAC2B0FF-4F7D-4E31-90E3-9AFAEEB45E7D}" destId="{6C1C1127-5F68-4A9F-984D-AB249F1FF2C5}" srcOrd="0" destOrd="0" presId="urn:microsoft.com/office/officeart/2018/2/layout/IconVerticalSolidList"/>
    <dgm:cxn modelId="{8F2B30F2-4EE4-461E-BDDC-CC5A958B647D}" type="presParOf" srcId="{AAC2B0FF-4F7D-4E31-90E3-9AFAEEB45E7D}" destId="{6E7044A2-78EF-4922-B7F4-91F33F9D6335}" srcOrd="1" destOrd="0" presId="urn:microsoft.com/office/officeart/2018/2/layout/IconVerticalSolidList"/>
    <dgm:cxn modelId="{41B7C4FB-E0A0-4E6F-A9F1-A71DD2C008C5}" type="presParOf" srcId="{AAC2B0FF-4F7D-4E31-90E3-9AFAEEB45E7D}" destId="{4B4BD967-5B36-4A8C-802A-E1C6E4E66EAE}" srcOrd="2" destOrd="0" presId="urn:microsoft.com/office/officeart/2018/2/layout/IconVerticalSolidList"/>
    <dgm:cxn modelId="{3A105751-6F3B-4E06-B25D-2DE9053292FB}" type="presParOf" srcId="{AAC2B0FF-4F7D-4E31-90E3-9AFAEEB45E7D}" destId="{740C367A-EE95-43BC-A1DD-D2B6B0A4DF5F}" srcOrd="3" destOrd="0" presId="urn:microsoft.com/office/officeart/2018/2/layout/IconVerticalSolidList"/>
    <dgm:cxn modelId="{9B40F73F-0584-412C-B9C4-37E2B03DE621}" type="presParOf" srcId="{82A10135-370F-4C38-BD3E-41ED928F6B27}" destId="{8475D39C-7EB7-4CE3-B927-0CDF279E7AF4}" srcOrd="1" destOrd="0" presId="urn:microsoft.com/office/officeart/2018/2/layout/IconVerticalSolidList"/>
    <dgm:cxn modelId="{AB25601E-2004-4AEE-A4F4-9AD936558FB0}" type="presParOf" srcId="{82A10135-370F-4C38-BD3E-41ED928F6B27}" destId="{40605BC5-54E3-45ED-9D21-226CE4DB98B4}" srcOrd="2" destOrd="0" presId="urn:microsoft.com/office/officeart/2018/2/layout/IconVerticalSolidList"/>
    <dgm:cxn modelId="{FF9243A2-CBA4-4C84-8BC6-9FA760F7740A}" type="presParOf" srcId="{40605BC5-54E3-45ED-9D21-226CE4DB98B4}" destId="{855471C2-8ECF-41DD-8E90-BD3B76B10C57}" srcOrd="0" destOrd="0" presId="urn:microsoft.com/office/officeart/2018/2/layout/IconVerticalSolidList"/>
    <dgm:cxn modelId="{2FCC4F8B-9CDD-4075-9896-CBC0BAD1F4E7}" type="presParOf" srcId="{40605BC5-54E3-45ED-9D21-226CE4DB98B4}" destId="{F2A9D95F-328D-43CA-BFA9-752725B1AD23}" srcOrd="1" destOrd="0" presId="urn:microsoft.com/office/officeart/2018/2/layout/IconVerticalSolidList"/>
    <dgm:cxn modelId="{EF8E81CD-A042-4DBE-8930-C7E9192DC24F}" type="presParOf" srcId="{40605BC5-54E3-45ED-9D21-226CE4DB98B4}" destId="{36225DE1-AF96-4103-9F4D-26E995D1545A}" srcOrd="2" destOrd="0" presId="urn:microsoft.com/office/officeart/2018/2/layout/IconVerticalSolidList"/>
    <dgm:cxn modelId="{8E01F0CC-FC6A-4153-A155-4ED07148272C}" type="presParOf" srcId="{40605BC5-54E3-45ED-9D21-226CE4DB98B4}" destId="{62AA4C2B-2AC1-47C7-92DC-63EC5859E779}" srcOrd="3" destOrd="0" presId="urn:microsoft.com/office/officeart/2018/2/layout/IconVerticalSolidList"/>
    <dgm:cxn modelId="{C760A1B8-B51C-47E9-ABB2-93036F51D9FA}" type="presParOf" srcId="{82A10135-370F-4C38-BD3E-41ED928F6B27}" destId="{22AAC001-42A1-471A-A79F-38AC8759C14B}" srcOrd="3" destOrd="0" presId="urn:microsoft.com/office/officeart/2018/2/layout/IconVerticalSolidList"/>
    <dgm:cxn modelId="{2D365241-E013-41B8-96CE-D4059670CEDF}" type="presParOf" srcId="{82A10135-370F-4C38-BD3E-41ED928F6B27}" destId="{3F868734-413A-4424-B971-BE0E5532270B}" srcOrd="4" destOrd="0" presId="urn:microsoft.com/office/officeart/2018/2/layout/IconVerticalSolidList"/>
    <dgm:cxn modelId="{16217EB6-ADA8-4C52-B358-90C60829F8C3}" type="presParOf" srcId="{3F868734-413A-4424-B971-BE0E5532270B}" destId="{9CF4A749-C8F4-4DED-AD28-2FD81AECE754}" srcOrd="0" destOrd="0" presId="urn:microsoft.com/office/officeart/2018/2/layout/IconVerticalSolidList"/>
    <dgm:cxn modelId="{03CA375F-B417-44DB-A3B7-DA0E1B16B5A2}" type="presParOf" srcId="{3F868734-413A-4424-B971-BE0E5532270B}" destId="{BD7B8CE8-B571-469E-B110-50911EE5350D}" srcOrd="1" destOrd="0" presId="urn:microsoft.com/office/officeart/2018/2/layout/IconVerticalSolidList"/>
    <dgm:cxn modelId="{1283AF4E-553E-403E-9287-4E03A27F640B}" type="presParOf" srcId="{3F868734-413A-4424-B971-BE0E5532270B}" destId="{4D817FBA-9781-4500-8314-06167CB3CCC5}" srcOrd="2" destOrd="0" presId="urn:microsoft.com/office/officeart/2018/2/layout/IconVerticalSolidList"/>
    <dgm:cxn modelId="{6A974969-2561-43C4-9D71-F4256F7817D7}" type="presParOf" srcId="{3F868734-413A-4424-B971-BE0E5532270B}" destId="{9860B040-2C1C-44FE-9CA3-8D11E67011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114566-A263-4373-858E-8422DA50769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9380E87-6E07-4DEB-9F61-35394C42A764}">
      <dgm:prSet/>
      <dgm:spPr/>
      <dgm:t>
        <a:bodyPr/>
        <a:lstStyle/>
        <a:p>
          <a:r>
            <a:rPr lang="en-IN"/>
            <a:t>We used LightGBM to train the model</a:t>
          </a:r>
          <a:endParaRPr lang="en-US"/>
        </a:p>
      </dgm:t>
    </dgm:pt>
    <dgm:pt modelId="{A93111B8-5538-4842-BF81-0B811E2FCD48}" type="parTrans" cxnId="{751964B4-C5AB-4BD9-B74A-0D5031B3E49B}">
      <dgm:prSet/>
      <dgm:spPr/>
      <dgm:t>
        <a:bodyPr/>
        <a:lstStyle/>
        <a:p>
          <a:endParaRPr lang="en-US"/>
        </a:p>
      </dgm:t>
    </dgm:pt>
    <dgm:pt modelId="{99EEB695-E852-4133-8882-5C20EA672AB2}" type="sibTrans" cxnId="{751964B4-C5AB-4BD9-B74A-0D5031B3E49B}">
      <dgm:prSet/>
      <dgm:spPr/>
      <dgm:t>
        <a:bodyPr/>
        <a:lstStyle/>
        <a:p>
          <a:endParaRPr lang="en-US"/>
        </a:p>
      </dgm:t>
    </dgm:pt>
    <dgm:pt modelId="{986C0173-A268-4482-BDF3-1C48B849DA49}">
      <dgm:prSet/>
      <dgm:spPr/>
      <dgm:t>
        <a:bodyPr/>
        <a:lstStyle/>
        <a:p>
          <a:r>
            <a:rPr lang="en-IN"/>
            <a:t>Since the data was huge, we ran most of the iteration on 20% data. This helped us to quickly iterate and test more features</a:t>
          </a:r>
          <a:endParaRPr lang="en-US"/>
        </a:p>
      </dgm:t>
    </dgm:pt>
    <dgm:pt modelId="{6EA5B27C-C2B1-4BC1-AA35-B15CF9C28CC8}" type="parTrans" cxnId="{97EF752E-157D-48A7-ABF9-E020721C2106}">
      <dgm:prSet/>
      <dgm:spPr/>
      <dgm:t>
        <a:bodyPr/>
        <a:lstStyle/>
        <a:p>
          <a:endParaRPr lang="en-US"/>
        </a:p>
      </dgm:t>
    </dgm:pt>
    <dgm:pt modelId="{33CEB7F0-34C6-47C1-BB77-95CB04C67F13}" type="sibTrans" cxnId="{97EF752E-157D-48A7-ABF9-E020721C2106}">
      <dgm:prSet/>
      <dgm:spPr/>
      <dgm:t>
        <a:bodyPr/>
        <a:lstStyle/>
        <a:p>
          <a:endParaRPr lang="en-US"/>
        </a:p>
      </dgm:t>
    </dgm:pt>
    <dgm:pt modelId="{43DBB4A9-7858-4ECD-8466-910FFA146C51}">
      <dgm:prSet/>
      <dgm:spPr/>
      <dgm:t>
        <a:bodyPr/>
        <a:lstStyle/>
        <a:p>
          <a:r>
            <a:rPr lang="en-IN"/>
            <a:t>Again due to the size of the data we had to use larger compute engine (64GB RAM, 16 cores to train)</a:t>
          </a:r>
          <a:endParaRPr lang="en-US"/>
        </a:p>
      </dgm:t>
    </dgm:pt>
    <dgm:pt modelId="{CF8782F6-A077-418A-9891-080036FDB807}" type="parTrans" cxnId="{1CBDD6BB-A138-4953-8DB3-9207312D9E3D}">
      <dgm:prSet/>
      <dgm:spPr/>
      <dgm:t>
        <a:bodyPr/>
        <a:lstStyle/>
        <a:p>
          <a:endParaRPr lang="en-US"/>
        </a:p>
      </dgm:t>
    </dgm:pt>
    <dgm:pt modelId="{64247F91-95C7-4583-8D6B-99B597026656}" type="sibTrans" cxnId="{1CBDD6BB-A138-4953-8DB3-9207312D9E3D}">
      <dgm:prSet/>
      <dgm:spPr/>
      <dgm:t>
        <a:bodyPr/>
        <a:lstStyle/>
        <a:p>
          <a:endParaRPr lang="en-US"/>
        </a:p>
      </dgm:t>
    </dgm:pt>
    <dgm:pt modelId="{1183F8CC-1A93-4DE3-838F-F428E7EFFFE4}">
      <dgm:prSet/>
      <dgm:spPr/>
      <dgm:t>
        <a:bodyPr/>
        <a:lstStyle/>
        <a:p>
          <a:r>
            <a:rPr lang="en-IN"/>
            <a:t>The final submission was trained on 90% data on a 200GB machine</a:t>
          </a:r>
          <a:endParaRPr lang="en-US"/>
        </a:p>
      </dgm:t>
    </dgm:pt>
    <dgm:pt modelId="{CF013126-7AC0-4FAF-907B-C3D330DA96E2}" type="parTrans" cxnId="{FB7CCE71-E6DE-41FD-BE30-6B7EC290C71F}">
      <dgm:prSet/>
      <dgm:spPr/>
      <dgm:t>
        <a:bodyPr/>
        <a:lstStyle/>
        <a:p>
          <a:endParaRPr lang="en-US"/>
        </a:p>
      </dgm:t>
    </dgm:pt>
    <dgm:pt modelId="{BA63DFDD-C83D-4A7C-9962-0FB0EA9645C4}" type="sibTrans" cxnId="{FB7CCE71-E6DE-41FD-BE30-6B7EC290C71F}">
      <dgm:prSet/>
      <dgm:spPr/>
      <dgm:t>
        <a:bodyPr/>
        <a:lstStyle/>
        <a:p>
          <a:endParaRPr lang="en-US"/>
        </a:p>
      </dgm:t>
    </dgm:pt>
    <dgm:pt modelId="{9E4D4969-A08E-456A-9B04-E0DD2467D35F}" type="pres">
      <dgm:prSet presAssocID="{BD114566-A263-4373-858E-8422DA507697}" presName="outerComposite" presStyleCnt="0">
        <dgm:presLayoutVars>
          <dgm:chMax val="5"/>
          <dgm:dir/>
          <dgm:resizeHandles val="exact"/>
        </dgm:presLayoutVars>
      </dgm:prSet>
      <dgm:spPr/>
    </dgm:pt>
    <dgm:pt modelId="{3A4F342B-23D2-4911-8885-BAFBE5F9FD89}" type="pres">
      <dgm:prSet presAssocID="{BD114566-A263-4373-858E-8422DA507697}" presName="dummyMaxCanvas" presStyleCnt="0">
        <dgm:presLayoutVars/>
      </dgm:prSet>
      <dgm:spPr/>
    </dgm:pt>
    <dgm:pt modelId="{358374C2-F637-4012-9EE4-BB1A847FAF8F}" type="pres">
      <dgm:prSet presAssocID="{BD114566-A263-4373-858E-8422DA507697}" presName="FourNodes_1" presStyleLbl="node1" presStyleIdx="0" presStyleCnt="4">
        <dgm:presLayoutVars>
          <dgm:bulletEnabled val="1"/>
        </dgm:presLayoutVars>
      </dgm:prSet>
      <dgm:spPr/>
    </dgm:pt>
    <dgm:pt modelId="{B9A652E5-FDBD-4F12-A7D7-0AA7A7CBA83C}" type="pres">
      <dgm:prSet presAssocID="{BD114566-A263-4373-858E-8422DA507697}" presName="FourNodes_2" presStyleLbl="node1" presStyleIdx="1" presStyleCnt="4">
        <dgm:presLayoutVars>
          <dgm:bulletEnabled val="1"/>
        </dgm:presLayoutVars>
      </dgm:prSet>
      <dgm:spPr/>
    </dgm:pt>
    <dgm:pt modelId="{4EDC42F6-9B88-42DE-B40F-65F6760C8B6B}" type="pres">
      <dgm:prSet presAssocID="{BD114566-A263-4373-858E-8422DA507697}" presName="FourNodes_3" presStyleLbl="node1" presStyleIdx="2" presStyleCnt="4">
        <dgm:presLayoutVars>
          <dgm:bulletEnabled val="1"/>
        </dgm:presLayoutVars>
      </dgm:prSet>
      <dgm:spPr/>
    </dgm:pt>
    <dgm:pt modelId="{018EED40-2B39-438D-9C26-BD58BFDF22C0}" type="pres">
      <dgm:prSet presAssocID="{BD114566-A263-4373-858E-8422DA507697}" presName="FourNodes_4" presStyleLbl="node1" presStyleIdx="3" presStyleCnt="4">
        <dgm:presLayoutVars>
          <dgm:bulletEnabled val="1"/>
        </dgm:presLayoutVars>
      </dgm:prSet>
      <dgm:spPr/>
    </dgm:pt>
    <dgm:pt modelId="{0CAF6F2A-8A5E-4B65-811E-E31E39642F82}" type="pres">
      <dgm:prSet presAssocID="{BD114566-A263-4373-858E-8422DA507697}" presName="FourConn_1-2" presStyleLbl="fgAccFollowNode1" presStyleIdx="0" presStyleCnt="3">
        <dgm:presLayoutVars>
          <dgm:bulletEnabled val="1"/>
        </dgm:presLayoutVars>
      </dgm:prSet>
      <dgm:spPr/>
    </dgm:pt>
    <dgm:pt modelId="{0D25AF5D-BD8C-4B26-AAA9-A42AFA8966EE}" type="pres">
      <dgm:prSet presAssocID="{BD114566-A263-4373-858E-8422DA507697}" presName="FourConn_2-3" presStyleLbl="fgAccFollowNode1" presStyleIdx="1" presStyleCnt="3">
        <dgm:presLayoutVars>
          <dgm:bulletEnabled val="1"/>
        </dgm:presLayoutVars>
      </dgm:prSet>
      <dgm:spPr/>
    </dgm:pt>
    <dgm:pt modelId="{3F55C44E-A7C3-448F-BFEF-492C81878EC7}" type="pres">
      <dgm:prSet presAssocID="{BD114566-A263-4373-858E-8422DA507697}" presName="FourConn_3-4" presStyleLbl="fgAccFollowNode1" presStyleIdx="2" presStyleCnt="3">
        <dgm:presLayoutVars>
          <dgm:bulletEnabled val="1"/>
        </dgm:presLayoutVars>
      </dgm:prSet>
      <dgm:spPr/>
    </dgm:pt>
    <dgm:pt modelId="{1BBCCDD1-4214-48C3-A24F-28C8526E3C98}" type="pres">
      <dgm:prSet presAssocID="{BD114566-A263-4373-858E-8422DA507697}" presName="FourNodes_1_text" presStyleLbl="node1" presStyleIdx="3" presStyleCnt="4">
        <dgm:presLayoutVars>
          <dgm:bulletEnabled val="1"/>
        </dgm:presLayoutVars>
      </dgm:prSet>
      <dgm:spPr/>
    </dgm:pt>
    <dgm:pt modelId="{E6783713-1BBE-46B3-8F37-28D04533CA7D}" type="pres">
      <dgm:prSet presAssocID="{BD114566-A263-4373-858E-8422DA507697}" presName="FourNodes_2_text" presStyleLbl="node1" presStyleIdx="3" presStyleCnt="4">
        <dgm:presLayoutVars>
          <dgm:bulletEnabled val="1"/>
        </dgm:presLayoutVars>
      </dgm:prSet>
      <dgm:spPr/>
    </dgm:pt>
    <dgm:pt modelId="{316C089B-C5D8-4FFC-B91E-27FD42385052}" type="pres">
      <dgm:prSet presAssocID="{BD114566-A263-4373-858E-8422DA507697}" presName="FourNodes_3_text" presStyleLbl="node1" presStyleIdx="3" presStyleCnt="4">
        <dgm:presLayoutVars>
          <dgm:bulletEnabled val="1"/>
        </dgm:presLayoutVars>
      </dgm:prSet>
      <dgm:spPr/>
    </dgm:pt>
    <dgm:pt modelId="{5320A0CD-CDB9-44C2-AC37-2927CBCFD0B5}" type="pres">
      <dgm:prSet presAssocID="{BD114566-A263-4373-858E-8422DA507697}" presName="FourNodes_4_text" presStyleLbl="node1" presStyleIdx="3" presStyleCnt="4">
        <dgm:presLayoutVars>
          <dgm:bulletEnabled val="1"/>
        </dgm:presLayoutVars>
      </dgm:prSet>
      <dgm:spPr/>
    </dgm:pt>
  </dgm:ptLst>
  <dgm:cxnLst>
    <dgm:cxn modelId="{67EFE117-AB49-4CF3-AD93-8D7DD9542CF4}" type="presOf" srcId="{986C0173-A268-4482-BDF3-1C48B849DA49}" destId="{E6783713-1BBE-46B3-8F37-28D04533CA7D}" srcOrd="1" destOrd="0" presId="urn:microsoft.com/office/officeart/2005/8/layout/vProcess5"/>
    <dgm:cxn modelId="{97EF752E-157D-48A7-ABF9-E020721C2106}" srcId="{BD114566-A263-4373-858E-8422DA507697}" destId="{986C0173-A268-4482-BDF3-1C48B849DA49}" srcOrd="1" destOrd="0" parTransId="{6EA5B27C-C2B1-4BC1-AA35-B15CF9C28CC8}" sibTransId="{33CEB7F0-34C6-47C1-BB77-95CB04C67F13}"/>
    <dgm:cxn modelId="{6673E937-00CD-46F1-957C-D3CB95357527}" type="presOf" srcId="{99EEB695-E852-4133-8882-5C20EA672AB2}" destId="{0CAF6F2A-8A5E-4B65-811E-E31E39642F82}" srcOrd="0" destOrd="0" presId="urn:microsoft.com/office/officeart/2005/8/layout/vProcess5"/>
    <dgm:cxn modelId="{E041F263-0F94-4D4E-9D41-3671F3DB807E}" type="presOf" srcId="{33CEB7F0-34C6-47C1-BB77-95CB04C67F13}" destId="{0D25AF5D-BD8C-4B26-AAA9-A42AFA8966EE}" srcOrd="0" destOrd="0" presId="urn:microsoft.com/office/officeart/2005/8/layout/vProcess5"/>
    <dgm:cxn modelId="{FB7CCE71-E6DE-41FD-BE30-6B7EC290C71F}" srcId="{BD114566-A263-4373-858E-8422DA507697}" destId="{1183F8CC-1A93-4DE3-838F-F428E7EFFFE4}" srcOrd="3" destOrd="0" parTransId="{CF013126-7AC0-4FAF-907B-C3D330DA96E2}" sibTransId="{BA63DFDD-C83D-4A7C-9962-0FB0EA9645C4}"/>
    <dgm:cxn modelId="{486FE754-48DC-41C7-B28F-F6FD31E9C280}" type="presOf" srcId="{1183F8CC-1A93-4DE3-838F-F428E7EFFFE4}" destId="{018EED40-2B39-438D-9C26-BD58BFDF22C0}" srcOrd="0" destOrd="0" presId="urn:microsoft.com/office/officeart/2005/8/layout/vProcess5"/>
    <dgm:cxn modelId="{D1ADB179-65D1-4873-8661-B7A98DBF1416}" type="presOf" srcId="{1183F8CC-1A93-4DE3-838F-F428E7EFFFE4}" destId="{5320A0CD-CDB9-44C2-AC37-2927CBCFD0B5}" srcOrd="1" destOrd="0" presId="urn:microsoft.com/office/officeart/2005/8/layout/vProcess5"/>
    <dgm:cxn modelId="{4881B197-3A7A-4D39-8284-104E9393FDD2}" type="presOf" srcId="{C9380E87-6E07-4DEB-9F61-35394C42A764}" destId="{1BBCCDD1-4214-48C3-A24F-28C8526E3C98}" srcOrd="1" destOrd="0" presId="urn:microsoft.com/office/officeart/2005/8/layout/vProcess5"/>
    <dgm:cxn modelId="{C949909B-38C2-458D-88F5-E0B5D4806869}" type="presOf" srcId="{C9380E87-6E07-4DEB-9F61-35394C42A764}" destId="{358374C2-F637-4012-9EE4-BB1A847FAF8F}" srcOrd="0" destOrd="0" presId="urn:microsoft.com/office/officeart/2005/8/layout/vProcess5"/>
    <dgm:cxn modelId="{0156F4A7-EA7D-4405-B201-BCF8631F7D6F}" type="presOf" srcId="{986C0173-A268-4482-BDF3-1C48B849DA49}" destId="{B9A652E5-FDBD-4F12-A7D7-0AA7A7CBA83C}" srcOrd="0" destOrd="0" presId="urn:microsoft.com/office/officeart/2005/8/layout/vProcess5"/>
    <dgm:cxn modelId="{751964B4-C5AB-4BD9-B74A-0D5031B3E49B}" srcId="{BD114566-A263-4373-858E-8422DA507697}" destId="{C9380E87-6E07-4DEB-9F61-35394C42A764}" srcOrd="0" destOrd="0" parTransId="{A93111B8-5538-4842-BF81-0B811E2FCD48}" sibTransId="{99EEB695-E852-4133-8882-5C20EA672AB2}"/>
    <dgm:cxn modelId="{1CBDD6BB-A138-4953-8DB3-9207312D9E3D}" srcId="{BD114566-A263-4373-858E-8422DA507697}" destId="{43DBB4A9-7858-4ECD-8466-910FFA146C51}" srcOrd="2" destOrd="0" parTransId="{CF8782F6-A077-418A-9891-080036FDB807}" sibTransId="{64247F91-95C7-4583-8D6B-99B597026656}"/>
    <dgm:cxn modelId="{961381C6-52AE-4452-AC22-BA7840840259}" type="presOf" srcId="{BD114566-A263-4373-858E-8422DA507697}" destId="{9E4D4969-A08E-456A-9B04-E0DD2467D35F}" srcOrd="0" destOrd="0" presId="urn:microsoft.com/office/officeart/2005/8/layout/vProcess5"/>
    <dgm:cxn modelId="{1D2414D1-2C4F-4B62-896F-6DC606ECBD56}" type="presOf" srcId="{43DBB4A9-7858-4ECD-8466-910FFA146C51}" destId="{4EDC42F6-9B88-42DE-B40F-65F6760C8B6B}" srcOrd="0" destOrd="0" presId="urn:microsoft.com/office/officeart/2005/8/layout/vProcess5"/>
    <dgm:cxn modelId="{F91D68FC-F4E0-402C-8B9A-4E9C42C43476}" type="presOf" srcId="{64247F91-95C7-4583-8D6B-99B597026656}" destId="{3F55C44E-A7C3-448F-BFEF-492C81878EC7}" srcOrd="0" destOrd="0" presId="urn:microsoft.com/office/officeart/2005/8/layout/vProcess5"/>
    <dgm:cxn modelId="{3E58D4FF-AA0A-443F-9C0A-E262D195A7A8}" type="presOf" srcId="{43DBB4A9-7858-4ECD-8466-910FFA146C51}" destId="{316C089B-C5D8-4FFC-B91E-27FD42385052}" srcOrd="1" destOrd="0" presId="urn:microsoft.com/office/officeart/2005/8/layout/vProcess5"/>
    <dgm:cxn modelId="{C3ECC43C-A9DA-4257-8A86-EB460D7BD75B}" type="presParOf" srcId="{9E4D4969-A08E-456A-9B04-E0DD2467D35F}" destId="{3A4F342B-23D2-4911-8885-BAFBE5F9FD89}" srcOrd="0" destOrd="0" presId="urn:microsoft.com/office/officeart/2005/8/layout/vProcess5"/>
    <dgm:cxn modelId="{7FA38B2A-3078-46E5-8030-76BE3F00D4AA}" type="presParOf" srcId="{9E4D4969-A08E-456A-9B04-E0DD2467D35F}" destId="{358374C2-F637-4012-9EE4-BB1A847FAF8F}" srcOrd="1" destOrd="0" presId="urn:microsoft.com/office/officeart/2005/8/layout/vProcess5"/>
    <dgm:cxn modelId="{FD323DBB-C0F0-4C1B-8C8C-D49127214C28}" type="presParOf" srcId="{9E4D4969-A08E-456A-9B04-E0DD2467D35F}" destId="{B9A652E5-FDBD-4F12-A7D7-0AA7A7CBA83C}" srcOrd="2" destOrd="0" presId="urn:microsoft.com/office/officeart/2005/8/layout/vProcess5"/>
    <dgm:cxn modelId="{17ABD2DF-4CE9-4007-BEB2-25889FE33039}" type="presParOf" srcId="{9E4D4969-A08E-456A-9B04-E0DD2467D35F}" destId="{4EDC42F6-9B88-42DE-B40F-65F6760C8B6B}" srcOrd="3" destOrd="0" presId="urn:microsoft.com/office/officeart/2005/8/layout/vProcess5"/>
    <dgm:cxn modelId="{109347A1-0862-4364-870D-9224DD5395A1}" type="presParOf" srcId="{9E4D4969-A08E-456A-9B04-E0DD2467D35F}" destId="{018EED40-2B39-438D-9C26-BD58BFDF22C0}" srcOrd="4" destOrd="0" presId="urn:microsoft.com/office/officeart/2005/8/layout/vProcess5"/>
    <dgm:cxn modelId="{21E45091-8A60-495A-84B3-D7655E9722E8}" type="presParOf" srcId="{9E4D4969-A08E-456A-9B04-E0DD2467D35F}" destId="{0CAF6F2A-8A5E-4B65-811E-E31E39642F82}" srcOrd="5" destOrd="0" presId="urn:microsoft.com/office/officeart/2005/8/layout/vProcess5"/>
    <dgm:cxn modelId="{483A98CD-7F5E-45C5-A4B5-00038C48BB6C}" type="presParOf" srcId="{9E4D4969-A08E-456A-9B04-E0DD2467D35F}" destId="{0D25AF5D-BD8C-4B26-AAA9-A42AFA8966EE}" srcOrd="6" destOrd="0" presId="urn:microsoft.com/office/officeart/2005/8/layout/vProcess5"/>
    <dgm:cxn modelId="{343024DC-01D4-420D-8990-D648D136900C}" type="presParOf" srcId="{9E4D4969-A08E-456A-9B04-E0DD2467D35F}" destId="{3F55C44E-A7C3-448F-BFEF-492C81878EC7}" srcOrd="7" destOrd="0" presId="urn:microsoft.com/office/officeart/2005/8/layout/vProcess5"/>
    <dgm:cxn modelId="{34E87F91-09A8-4280-B555-1BE886596D68}" type="presParOf" srcId="{9E4D4969-A08E-456A-9B04-E0DD2467D35F}" destId="{1BBCCDD1-4214-48C3-A24F-28C8526E3C98}" srcOrd="8" destOrd="0" presId="urn:microsoft.com/office/officeart/2005/8/layout/vProcess5"/>
    <dgm:cxn modelId="{AFD58F2F-5E26-4629-A08E-150C01A96CFD}" type="presParOf" srcId="{9E4D4969-A08E-456A-9B04-E0DD2467D35F}" destId="{E6783713-1BBE-46B3-8F37-28D04533CA7D}" srcOrd="9" destOrd="0" presId="urn:microsoft.com/office/officeart/2005/8/layout/vProcess5"/>
    <dgm:cxn modelId="{5A6F5614-7FFE-47A4-B579-80FE39AA3A87}" type="presParOf" srcId="{9E4D4969-A08E-456A-9B04-E0DD2467D35F}" destId="{316C089B-C5D8-4FFC-B91E-27FD42385052}" srcOrd="10" destOrd="0" presId="urn:microsoft.com/office/officeart/2005/8/layout/vProcess5"/>
    <dgm:cxn modelId="{86AC6C64-5AE2-4A87-AC94-BCB0CF07B9FE}" type="presParOf" srcId="{9E4D4969-A08E-456A-9B04-E0DD2467D35F}" destId="{5320A0CD-CDB9-44C2-AC37-2927CBCFD0B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A44FE4-126E-4189-A0B0-B9A9C8EA0961}"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901EFCF9-5949-44E6-9A57-04F39A76AF07}">
      <dgm:prSet/>
      <dgm:spPr/>
      <dgm:t>
        <a:bodyPr/>
        <a:lstStyle/>
        <a:p>
          <a:pPr>
            <a:lnSpc>
              <a:spcPct val="100000"/>
            </a:lnSpc>
          </a:pPr>
          <a:r>
            <a:rPr lang="en-IN"/>
            <a:t>Anonymised features could only give 86-87% AUC. So we had to think of how to create more features using graph</a:t>
          </a:r>
          <a:endParaRPr lang="en-US"/>
        </a:p>
      </dgm:t>
    </dgm:pt>
    <dgm:pt modelId="{A7F14163-2D8A-486D-82B6-CF9005D1DA2A}" type="parTrans" cxnId="{BC43C718-5F33-470E-A75A-B9FFDD9E737F}">
      <dgm:prSet/>
      <dgm:spPr/>
      <dgm:t>
        <a:bodyPr/>
        <a:lstStyle/>
        <a:p>
          <a:endParaRPr lang="en-US"/>
        </a:p>
      </dgm:t>
    </dgm:pt>
    <dgm:pt modelId="{E3BDB01E-A3F4-4DC2-B961-2CCCF9E3EDC5}" type="sibTrans" cxnId="{BC43C718-5F33-470E-A75A-B9FFDD9E737F}">
      <dgm:prSet/>
      <dgm:spPr/>
      <dgm:t>
        <a:bodyPr/>
        <a:lstStyle/>
        <a:p>
          <a:pPr>
            <a:lnSpc>
              <a:spcPct val="100000"/>
            </a:lnSpc>
          </a:pPr>
          <a:endParaRPr lang="en-US"/>
        </a:p>
      </dgm:t>
    </dgm:pt>
    <dgm:pt modelId="{AE5D52A3-EFA5-4E05-B2B0-84388AABD233}">
      <dgm:prSet/>
      <dgm:spPr/>
      <dgm:t>
        <a:bodyPr/>
        <a:lstStyle/>
        <a:p>
          <a:pPr>
            <a:lnSpc>
              <a:spcPct val="100000"/>
            </a:lnSpc>
          </a:pPr>
          <a:r>
            <a:rPr lang="en-IN"/>
            <a:t>Even though the data was anonymised we could still use domain knowledge to create a lot of features (100+)</a:t>
          </a:r>
          <a:endParaRPr lang="en-US"/>
        </a:p>
      </dgm:t>
    </dgm:pt>
    <dgm:pt modelId="{93B6D34F-6487-4072-A022-CC75EDCCAAAF}" type="parTrans" cxnId="{04774089-99F4-4626-AAEE-20E6F78699C8}">
      <dgm:prSet/>
      <dgm:spPr/>
      <dgm:t>
        <a:bodyPr/>
        <a:lstStyle/>
        <a:p>
          <a:endParaRPr lang="en-US"/>
        </a:p>
      </dgm:t>
    </dgm:pt>
    <dgm:pt modelId="{29859EDD-CCE1-4C00-9C5E-C936DBEA4842}" type="sibTrans" cxnId="{04774089-99F4-4626-AAEE-20E6F78699C8}">
      <dgm:prSet/>
      <dgm:spPr/>
      <dgm:t>
        <a:bodyPr/>
        <a:lstStyle/>
        <a:p>
          <a:pPr>
            <a:lnSpc>
              <a:spcPct val="100000"/>
            </a:lnSpc>
          </a:pPr>
          <a:endParaRPr lang="en-US"/>
        </a:p>
      </dgm:t>
    </dgm:pt>
    <dgm:pt modelId="{46AF9450-9590-4B50-B492-927FE115A751}">
      <dgm:prSet/>
      <dgm:spPr/>
      <dgm:t>
        <a:bodyPr/>
        <a:lstStyle/>
        <a:p>
          <a:pPr>
            <a:lnSpc>
              <a:spcPct val="100000"/>
            </a:lnSpc>
          </a:pPr>
          <a:r>
            <a:rPr lang="en-IN"/>
            <a:t>Since the data was large, it was important to write optimized codes (both in terms of RAM and compute time) in order to quickly iterate and test more ideas</a:t>
          </a:r>
          <a:endParaRPr lang="en-US"/>
        </a:p>
      </dgm:t>
    </dgm:pt>
    <dgm:pt modelId="{D54F257F-D5BD-487C-A193-96A018B0A31C}" type="parTrans" cxnId="{07C4AEA8-5B56-4FC8-991F-B7F728C207E5}">
      <dgm:prSet/>
      <dgm:spPr/>
      <dgm:t>
        <a:bodyPr/>
        <a:lstStyle/>
        <a:p>
          <a:endParaRPr lang="en-US"/>
        </a:p>
      </dgm:t>
    </dgm:pt>
    <dgm:pt modelId="{E8061128-BBC6-478E-A848-A8CF13DF6795}" type="sibTrans" cxnId="{07C4AEA8-5B56-4FC8-991F-B7F728C207E5}">
      <dgm:prSet/>
      <dgm:spPr/>
      <dgm:t>
        <a:bodyPr/>
        <a:lstStyle/>
        <a:p>
          <a:pPr>
            <a:lnSpc>
              <a:spcPct val="100000"/>
            </a:lnSpc>
          </a:pPr>
          <a:endParaRPr lang="en-US"/>
        </a:p>
      </dgm:t>
    </dgm:pt>
    <dgm:pt modelId="{0D1DD935-C0CC-417C-916F-2EEA275E2F1D}">
      <dgm:prSet/>
      <dgm:spPr/>
      <dgm:t>
        <a:bodyPr/>
        <a:lstStyle/>
        <a:p>
          <a:pPr>
            <a:lnSpc>
              <a:spcPct val="100000"/>
            </a:lnSpc>
          </a:pPr>
          <a:r>
            <a:rPr lang="en-IN"/>
            <a:t>While working as a team, we created a consistent k-fold CV amongst us to get comparable local CV</a:t>
          </a:r>
          <a:endParaRPr lang="en-US" dirty="0"/>
        </a:p>
      </dgm:t>
    </dgm:pt>
    <dgm:pt modelId="{187B2AB9-C007-4131-BFC9-CE964BDEB896}" type="parTrans" cxnId="{2A111F18-C163-46EB-A108-264C0B5E33C4}">
      <dgm:prSet/>
      <dgm:spPr/>
      <dgm:t>
        <a:bodyPr/>
        <a:lstStyle/>
        <a:p>
          <a:endParaRPr lang="en-US"/>
        </a:p>
      </dgm:t>
    </dgm:pt>
    <dgm:pt modelId="{BC071C2E-36CC-47E7-99F9-67AD05235428}" type="sibTrans" cxnId="{2A111F18-C163-46EB-A108-264C0B5E33C4}">
      <dgm:prSet/>
      <dgm:spPr/>
      <dgm:t>
        <a:bodyPr/>
        <a:lstStyle/>
        <a:p>
          <a:pPr>
            <a:lnSpc>
              <a:spcPct val="100000"/>
            </a:lnSpc>
          </a:pPr>
          <a:endParaRPr lang="en-US"/>
        </a:p>
      </dgm:t>
    </dgm:pt>
    <dgm:pt modelId="{C7610D1E-9D8A-4797-AE6D-7BBCE5D5F5F2}">
      <dgm:prSet/>
      <dgm:spPr/>
      <dgm:t>
        <a:bodyPr/>
        <a:lstStyle/>
        <a:p>
          <a:pPr>
            <a:lnSpc>
              <a:spcPct val="100000"/>
            </a:lnSpc>
          </a:pPr>
          <a:r>
            <a:rPr lang="en-IN"/>
            <a:t>We realised early on that feature engineering was the key to winning this competition so we spent maximum time on that</a:t>
          </a:r>
          <a:endParaRPr lang="en-US"/>
        </a:p>
      </dgm:t>
    </dgm:pt>
    <dgm:pt modelId="{DC675AFD-DD15-4FA9-AE56-67071C512065}" type="parTrans" cxnId="{DB1B1C92-3CB0-4D39-84FF-D1BE1C97EDB2}">
      <dgm:prSet/>
      <dgm:spPr/>
      <dgm:t>
        <a:bodyPr/>
        <a:lstStyle/>
        <a:p>
          <a:endParaRPr lang="en-US"/>
        </a:p>
      </dgm:t>
    </dgm:pt>
    <dgm:pt modelId="{685459FA-94AE-48AA-A24D-880751F2EE2C}" type="sibTrans" cxnId="{DB1B1C92-3CB0-4D39-84FF-D1BE1C97EDB2}">
      <dgm:prSet/>
      <dgm:spPr/>
      <dgm:t>
        <a:bodyPr/>
        <a:lstStyle/>
        <a:p>
          <a:endParaRPr lang="en-US"/>
        </a:p>
      </dgm:t>
    </dgm:pt>
    <dgm:pt modelId="{CA07DC44-9126-48E8-A011-2456131C4250}" type="pres">
      <dgm:prSet presAssocID="{A5A44FE4-126E-4189-A0B0-B9A9C8EA0961}" presName="root" presStyleCnt="0">
        <dgm:presLayoutVars>
          <dgm:dir/>
          <dgm:resizeHandles val="exact"/>
        </dgm:presLayoutVars>
      </dgm:prSet>
      <dgm:spPr/>
    </dgm:pt>
    <dgm:pt modelId="{C2A0C56E-CD58-418E-88C4-BD601E5FB714}" type="pres">
      <dgm:prSet presAssocID="{A5A44FE4-126E-4189-A0B0-B9A9C8EA0961}" presName="container" presStyleCnt="0">
        <dgm:presLayoutVars>
          <dgm:dir/>
          <dgm:resizeHandles val="exact"/>
        </dgm:presLayoutVars>
      </dgm:prSet>
      <dgm:spPr/>
    </dgm:pt>
    <dgm:pt modelId="{E96ADA3A-DBDF-4198-B52C-AF8CA048EF1F}" type="pres">
      <dgm:prSet presAssocID="{901EFCF9-5949-44E6-9A57-04F39A76AF07}" presName="compNode" presStyleCnt="0"/>
      <dgm:spPr/>
    </dgm:pt>
    <dgm:pt modelId="{56F7FFE5-D723-4C22-8CD9-3377261D27DB}" type="pres">
      <dgm:prSet presAssocID="{901EFCF9-5949-44E6-9A57-04F39A76AF07}" presName="iconBgRect" presStyleLbl="bgShp" presStyleIdx="0" presStyleCnt="5"/>
      <dgm:spPr/>
    </dgm:pt>
    <dgm:pt modelId="{045B9267-73C9-4AE3-A381-64A9798F1DE6}" type="pres">
      <dgm:prSet presAssocID="{901EFCF9-5949-44E6-9A57-04F39A76AF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E59E570-E612-46AF-ABCE-BBD5F38465AA}" type="pres">
      <dgm:prSet presAssocID="{901EFCF9-5949-44E6-9A57-04F39A76AF07}" presName="spaceRect" presStyleCnt="0"/>
      <dgm:spPr/>
    </dgm:pt>
    <dgm:pt modelId="{5443E168-365F-449E-A550-A7582AAF819F}" type="pres">
      <dgm:prSet presAssocID="{901EFCF9-5949-44E6-9A57-04F39A76AF07}" presName="textRect" presStyleLbl="revTx" presStyleIdx="0" presStyleCnt="5">
        <dgm:presLayoutVars>
          <dgm:chMax val="1"/>
          <dgm:chPref val="1"/>
        </dgm:presLayoutVars>
      </dgm:prSet>
      <dgm:spPr/>
    </dgm:pt>
    <dgm:pt modelId="{32A2BEEC-20B4-4C1D-86CF-C15C9F45312D}" type="pres">
      <dgm:prSet presAssocID="{E3BDB01E-A3F4-4DC2-B961-2CCCF9E3EDC5}" presName="sibTrans" presStyleLbl="sibTrans2D1" presStyleIdx="0" presStyleCnt="0"/>
      <dgm:spPr/>
    </dgm:pt>
    <dgm:pt modelId="{56D2D8B1-37EF-42D4-82A4-65C6795093E9}" type="pres">
      <dgm:prSet presAssocID="{AE5D52A3-EFA5-4E05-B2B0-84388AABD233}" presName="compNode" presStyleCnt="0"/>
      <dgm:spPr/>
    </dgm:pt>
    <dgm:pt modelId="{B05E68EF-660C-4C80-A9DB-5E274083F57C}" type="pres">
      <dgm:prSet presAssocID="{AE5D52A3-EFA5-4E05-B2B0-84388AABD233}" presName="iconBgRect" presStyleLbl="bgShp" presStyleIdx="1" presStyleCnt="5"/>
      <dgm:spPr/>
    </dgm:pt>
    <dgm:pt modelId="{699C023B-8978-4111-9D2D-D37AF91FF320}" type="pres">
      <dgm:prSet presAssocID="{AE5D52A3-EFA5-4E05-B2B0-84388AABD2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1ED1BDB-290B-4409-A2F6-A2FEBEAB9C12}" type="pres">
      <dgm:prSet presAssocID="{AE5D52A3-EFA5-4E05-B2B0-84388AABD233}" presName="spaceRect" presStyleCnt="0"/>
      <dgm:spPr/>
    </dgm:pt>
    <dgm:pt modelId="{D30399FD-4DB7-4611-B6B1-A2893B298DB6}" type="pres">
      <dgm:prSet presAssocID="{AE5D52A3-EFA5-4E05-B2B0-84388AABD233}" presName="textRect" presStyleLbl="revTx" presStyleIdx="1" presStyleCnt="5">
        <dgm:presLayoutVars>
          <dgm:chMax val="1"/>
          <dgm:chPref val="1"/>
        </dgm:presLayoutVars>
      </dgm:prSet>
      <dgm:spPr/>
    </dgm:pt>
    <dgm:pt modelId="{EE438C97-B9E7-4FF7-9E91-E1862E0BFCA6}" type="pres">
      <dgm:prSet presAssocID="{29859EDD-CCE1-4C00-9C5E-C936DBEA4842}" presName="sibTrans" presStyleLbl="sibTrans2D1" presStyleIdx="0" presStyleCnt="0"/>
      <dgm:spPr/>
    </dgm:pt>
    <dgm:pt modelId="{665C55F9-E896-4E8B-B534-815FCAE28879}" type="pres">
      <dgm:prSet presAssocID="{46AF9450-9590-4B50-B492-927FE115A751}" presName="compNode" presStyleCnt="0"/>
      <dgm:spPr/>
    </dgm:pt>
    <dgm:pt modelId="{E00C82FE-B576-498E-A454-931EFFED79C0}" type="pres">
      <dgm:prSet presAssocID="{46AF9450-9590-4B50-B492-927FE115A751}" presName="iconBgRect" presStyleLbl="bgShp" presStyleIdx="2" presStyleCnt="5"/>
      <dgm:spPr/>
    </dgm:pt>
    <dgm:pt modelId="{142A1CE7-D85C-4D9F-969C-2931DBF2D07B}" type="pres">
      <dgm:prSet presAssocID="{46AF9450-9590-4B50-B492-927FE115A75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AB8B112-1288-413E-BB84-A087672CA953}" type="pres">
      <dgm:prSet presAssocID="{46AF9450-9590-4B50-B492-927FE115A751}" presName="spaceRect" presStyleCnt="0"/>
      <dgm:spPr/>
    </dgm:pt>
    <dgm:pt modelId="{4AA54A3C-4A10-4A00-A3A6-F20F4C968E4E}" type="pres">
      <dgm:prSet presAssocID="{46AF9450-9590-4B50-B492-927FE115A751}" presName="textRect" presStyleLbl="revTx" presStyleIdx="2" presStyleCnt="5">
        <dgm:presLayoutVars>
          <dgm:chMax val="1"/>
          <dgm:chPref val="1"/>
        </dgm:presLayoutVars>
      </dgm:prSet>
      <dgm:spPr/>
    </dgm:pt>
    <dgm:pt modelId="{1DC0BDF2-6B8A-4E57-A1EF-00AC10AA903D}" type="pres">
      <dgm:prSet presAssocID="{E8061128-BBC6-478E-A848-A8CF13DF6795}" presName="sibTrans" presStyleLbl="sibTrans2D1" presStyleIdx="0" presStyleCnt="0"/>
      <dgm:spPr/>
    </dgm:pt>
    <dgm:pt modelId="{307CBABA-BB97-46DA-8762-BDFDD41F7B7B}" type="pres">
      <dgm:prSet presAssocID="{0D1DD935-C0CC-417C-916F-2EEA275E2F1D}" presName="compNode" presStyleCnt="0"/>
      <dgm:spPr/>
    </dgm:pt>
    <dgm:pt modelId="{F9C72AD2-321A-4D5C-BF16-19E5F24F1BD6}" type="pres">
      <dgm:prSet presAssocID="{0D1DD935-C0CC-417C-916F-2EEA275E2F1D}" presName="iconBgRect" presStyleLbl="bgShp" presStyleIdx="3" presStyleCnt="5"/>
      <dgm:spPr/>
    </dgm:pt>
    <dgm:pt modelId="{5BB9D17F-26F0-49FF-A10A-341872E58F0D}" type="pres">
      <dgm:prSet presAssocID="{0D1DD935-C0CC-417C-916F-2EEA275E2F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C22E66D-5EE4-4CFB-A20C-5E776BE64A3B}" type="pres">
      <dgm:prSet presAssocID="{0D1DD935-C0CC-417C-916F-2EEA275E2F1D}" presName="spaceRect" presStyleCnt="0"/>
      <dgm:spPr/>
    </dgm:pt>
    <dgm:pt modelId="{E2D111D0-FBB2-43FD-A445-1501DC441F6D}" type="pres">
      <dgm:prSet presAssocID="{0D1DD935-C0CC-417C-916F-2EEA275E2F1D}" presName="textRect" presStyleLbl="revTx" presStyleIdx="3" presStyleCnt="5">
        <dgm:presLayoutVars>
          <dgm:chMax val="1"/>
          <dgm:chPref val="1"/>
        </dgm:presLayoutVars>
      </dgm:prSet>
      <dgm:spPr/>
    </dgm:pt>
    <dgm:pt modelId="{FA3D1481-538C-41F1-AD38-B350E721273A}" type="pres">
      <dgm:prSet presAssocID="{BC071C2E-36CC-47E7-99F9-67AD05235428}" presName="sibTrans" presStyleLbl="sibTrans2D1" presStyleIdx="0" presStyleCnt="0"/>
      <dgm:spPr/>
    </dgm:pt>
    <dgm:pt modelId="{EE55C404-7E64-4670-B860-FCD88AA61520}" type="pres">
      <dgm:prSet presAssocID="{C7610D1E-9D8A-4797-AE6D-7BBCE5D5F5F2}" presName="compNode" presStyleCnt="0"/>
      <dgm:spPr/>
    </dgm:pt>
    <dgm:pt modelId="{0957C261-DCDC-49D1-A8A5-00A3A3223567}" type="pres">
      <dgm:prSet presAssocID="{C7610D1E-9D8A-4797-AE6D-7BBCE5D5F5F2}" presName="iconBgRect" presStyleLbl="bgShp" presStyleIdx="4" presStyleCnt="5"/>
      <dgm:spPr/>
    </dgm:pt>
    <dgm:pt modelId="{D49F026A-A53C-4B66-A65F-FBD8A50191B7}" type="pres">
      <dgm:prSet presAssocID="{C7610D1E-9D8A-4797-AE6D-7BBCE5D5F5F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AB6022A4-529E-406A-BADE-C130574BCE1E}" type="pres">
      <dgm:prSet presAssocID="{C7610D1E-9D8A-4797-AE6D-7BBCE5D5F5F2}" presName="spaceRect" presStyleCnt="0"/>
      <dgm:spPr/>
    </dgm:pt>
    <dgm:pt modelId="{80AA440D-EDE3-484C-9E02-582FD7ABF4E4}" type="pres">
      <dgm:prSet presAssocID="{C7610D1E-9D8A-4797-AE6D-7BBCE5D5F5F2}" presName="textRect" presStyleLbl="revTx" presStyleIdx="4" presStyleCnt="5">
        <dgm:presLayoutVars>
          <dgm:chMax val="1"/>
          <dgm:chPref val="1"/>
        </dgm:presLayoutVars>
      </dgm:prSet>
      <dgm:spPr/>
    </dgm:pt>
  </dgm:ptLst>
  <dgm:cxnLst>
    <dgm:cxn modelId="{14D79E0E-45C8-4137-A24B-0D0DEF43F78E}" type="presOf" srcId="{A5A44FE4-126E-4189-A0B0-B9A9C8EA0961}" destId="{CA07DC44-9126-48E8-A011-2456131C4250}" srcOrd="0" destOrd="0" presId="urn:microsoft.com/office/officeart/2018/2/layout/IconCircleList"/>
    <dgm:cxn modelId="{2A111F18-C163-46EB-A108-264C0B5E33C4}" srcId="{A5A44FE4-126E-4189-A0B0-B9A9C8EA0961}" destId="{0D1DD935-C0CC-417C-916F-2EEA275E2F1D}" srcOrd="3" destOrd="0" parTransId="{187B2AB9-C007-4131-BFC9-CE964BDEB896}" sibTransId="{BC071C2E-36CC-47E7-99F9-67AD05235428}"/>
    <dgm:cxn modelId="{BC43C718-5F33-470E-A75A-B9FFDD9E737F}" srcId="{A5A44FE4-126E-4189-A0B0-B9A9C8EA0961}" destId="{901EFCF9-5949-44E6-9A57-04F39A76AF07}" srcOrd="0" destOrd="0" parTransId="{A7F14163-2D8A-486D-82B6-CF9005D1DA2A}" sibTransId="{E3BDB01E-A3F4-4DC2-B961-2CCCF9E3EDC5}"/>
    <dgm:cxn modelId="{BCD4F918-31B9-456D-84AA-726B567FEB46}" type="presOf" srcId="{AE5D52A3-EFA5-4E05-B2B0-84388AABD233}" destId="{D30399FD-4DB7-4611-B6B1-A2893B298DB6}" srcOrd="0" destOrd="0" presId="urn:microsoft.com/office/officeart/2018/2/layout/IconCircleList"/>
    <dgm:cxn modelId="{E0CF1F64-61FD-46B8-95A8-AA2148E7193D}" type="presOf" srcId="{E3BDB01E-A3F4-4DC2-B961-2CCCF9E3EDC5}" destId="{32A2BEEC-20B4-4C1D-86CF-C15C9F45312D}" srcOrd="0" destOrd="0" presId="urn:microsoft.com/office/officeart/2018/2/layout/IconCircleList"/>
    <dgm:cxn modelId="{23F15C68-B57A-4F12-B368-A6F4AC63089B}" type="presOf" srcId="{0D1DD935-C0CC-417C-916F-2EEA275E2F1D}" destId="{E2D111D0-FBB2-43FD-A445-1501DC441F6D}" srcOrd="0" destOrd="0" presId="urn:microsoft.com/office/officeart/2018/2/layout/IconCircleList"/>
    <dgm:cxn modelId="{044DEA4D-057A-472B-B334-DF257C61FFEE}" type="presOf" srcId="{901EFCF9-5949-44E6-9A57-04F39A76AF07}" destId="{5443E168-365F-449E-A550-A7582AAF819F}" srcOrd="0" destOrd="0" presId="urn:microsoft.com/office/officeart/2018/2/layout/IconCircleList"/>
    <dgm:cxn modelId="{022C6377-BA0D-4C6B-AC1A-9ADCB52346DC}" type="presOf" srcId="{46AF9450-9590-4B50-B492-927FE115A751}" destId="{4AA54A3C-4A10-4A00-A3A6-F20F4C968E4E}" srcOrd="0" destOrd="0" presId="urn:microsoft.com/office/officeart/2018/2/layout/IconCircleList"/>
    <dgm:cxn modelId="{4D7C4D57-02AB-43DD-AB4C-16FA3BC8FBF8}" type="presOf" srcId="{29859EDD-CCE1-4C00-9C5E-C936DBEA4842}" destId="{EE438C97-B9E7-4FF7-9E91-E1862E0BFCA6}" srcOrd="0" destOrd="0" presId="urn:microsoft.com/office/officeart/2018/2/layout/IconCircleList"/>
    <dgm:cxn modelId="{04774089-99F4-4626-AAEE-20E6F78699C8}" srcId="{A5A44FE4-126E-4189-A0B0-B9A9C8EA0961}" destId="{AE5D52A3-EFA5-4E05-B2B0-84388AABD233}" srcOrd="1" destOrd="0" parTransId="{93B6D34F-6487-4072-A022-CC75EDCCAAAF}" sibTransId="{29859EDD-CCE1-4C00-9C5E-C936DBEA4842}"/>
    <dgm:cxn modelId="{DB1B1C92-3CB0-4D39-84FF-D1BE1C97EDB2}" srcId="{A5A44FE4-126E-4189-A0B0-B9A9C8EA0961}" destId="{C7610D1E-9D8A-4797-AE6D-7BBCE5D5F5F2}" srcOrd="4" destOrd="0" parTransId="{DC675AFD-DD15-4FA9-AE56-67071C512065}" sibTransId="{685459FA-94AE-48AA-A24D-880751F2EE2C}"/>
    <dgm:cxn modelId="{C8BCBCA6-44A4-482C-A06E-25E72082BA06}" type="presOf" srcId="{C7610D1E-9D8A-4797-AE6D-7BBCE5D5F5F2}" destId="{80AA440D-EDE3-484C-9E02-582FD7ABF4E4}" srcOrd="0" destOrd="0" presId="urn:microsoft.com/office/officeart/2018/2/layout/IconCircleList"/>
    <dgm:cxn modelId="{07C4AEA8-5B56-4FC8-991F-B7F728C207E5}" srcId="{A5A44FE4-126E-4189-A0B0-B9A9C8EA0961}" destId="{46AF9450-9590-4B50-B492-927FE115A751}" srcOrd="2" destOrd="0" parTransId="{D54F257F-D5BD-487C-A193-96A018B0A31C}" sibTransId="{E8061128-BBC6-478E-A848-A8CF13DF6795}"/>
    <dgm:cxn modelId="{51D36FD9-F04C-47A5-9606-654A7CEF7FA7}" type="presOf" srcId="{E8061128-BBC6-478E-A848-A8CF13DF6795}" destId="{1DC0BDF2-6B8A-4E57-A1EF-00AC10AA903D}" srcOrd="0" destOrd="0" presId="urn:microsoft.com/office/officeart/2018/2/layout/IconCircleList"/>
    <dgm:cxn modelId="{4595BFFC-9A63-4A7A-BB5A-7D0EF4F529FA}" type="presOf" srcId="{BC071C2E-36CC-47E7-99F9-67AD05235428}" destId="{FA3D1481-538C-41F1-AD38-B350E721273A}" srcOrd="0" destOrd="0" presId="urn:microsoft.com/office/officeart/2018/2/layout/IconCircleList"/>
    <dgm:cxn modelId="{7A6ED126-CB15-4FFC-AB56-3CF0ECDF351D}" type="presParOf" srcId="{CA07DC44-9126-48E8-A011-2456131C4250}" destId="{C2A0C56E-CD58-418E-88C4-BD601E5FB714}" srcOrd="0" destOrd="0" presId="urn:microsoft.com/office/officeart/2018/2/layout/IconCircleList"/>
    <dgm:cxn modelId="{D0CD0C81-8A8F-425B-A1B2-3371B189E259}" type="presParOf" srcId="{C2A0C56E-CD58-418E-88C4-BD601E5FB714}" destId="{E96ADA3A-DBDF-4198-B52C-AF8CA048EF1F}" srcOrd="0" destOrd="0" presId="urn:microsoft.com/office/officeart/2018/2/layout/IconCircleList"/>
    <dgm:cxn modelId="{CDB35971-94F1-4D98-AB7E-93A16E0E268E}" type="presParOf" srcId="{E96ADA3A-DBDF-4198-B52C-AF8CA048EF1F}" destId="{56F7FFE5-D723-4C22-8CD9-3377261D27DB}" srcOrd="0" destOrd="0" presId="urn:microsoft.com/office/officeart/2018/2/layout/IconCircleList"/>
    <dgm:cxn modelId="{8341A629-93BF-4F09-AE0B-6FC20A03F4A4}" type="presParOf" srcId="{E96ADA3A-DBDF-4198-B52C-AF8CA048EF1F}" destId="{045B9267-73C9-4AE3-A381-64A9798F1DE6}" srcOrd="1" destOrd="0" presId="urn:microsoft.com/office/officeart/2018/2/layout/IconCircleList"/>
    <dgm:cxn modelId="{008B7752-ABBB-45B4-9C61-E701E64CC660}" type="presParOf" srcId="{E96ADA3A-DBDF-4198-B52C-AF8CA048EF1F}" destId="{DE59E570-E612-46AF-ABCE-BBD5F38465AA}" srcOrd="2" destOrd="0" presId="urn:microsoft.com/office/officeart/2018/2/layout/IconCircleList"/>
    <dgm:cxn modelId="{AE770A03-E2F1-4EBE-897A-3E23D7776526}" type="presParOf" srcId="{E96ADA3A-DBDF-4198-B52C-AF8CA048EF1F}" destId="{5443E168-365F-449E-A550-A7582AAF819F}" srcOrd="3" destOrd="0" presId="urn:microsoft.com/office/officeart/2018/2/layout/IconCircleList"/>
    <dgm:cxn modelId="{1A3F2F88-53CC-47F7-8E7B-D9EB64E669DD}" type="presParOf" srcId="{C2A0C56E-CD58-418E-88C4-BD601E5FB714}" destId="{32A2BEEC-20B4-4C1D-86CF-C15C9F45312D}" srcOrd="1" destOrd="0" presId="urn:microsoft.com/office/officeart/2018/2/layout/IconCircleList"/>
    <dgm:cxn modelId="{D483ECF9-91FE-427A-8DF9-902C3FEB14DB}" type="presParOf" srcId="{C2A0C56E-CD58-418E-88C4-BD601E5FB714}" destId="{56D2D8B1-37EF-42D4-82A4-65C6795093E9}" srcOrd="2" destOrd="0" presId="urn:microsoft.com/office/officeart/2018/2/layout/IconCircleList"/>
    <dgm:cxn modelId="{8600C941-3C9C-4981-ACB6-3A2972B1F573}" type="presParOf" srcId="{56D2D8B1-37EF-42D4-82A4-65C6795093E9}" destId="{B05E68EF-660C-4C80-A9DB-5E274083F57C}" srcOrd="0" destOrd="0" presId="urn:microsoft.com/office/officeart/2018/2/layout/IconCircleList"/>
    <dgm:cxn modelId="{93B610A2-45D7-44A0-B2E9-CE1963B4545B}" type="presParOf" srcId="{56D2D8B1-37EF-42D4-82A4-65C6795093E9}" destId="{699C023B-8978-4111-9D2D-D37AF91FF320}" srcOrd="1" destOrd="0" presId="urn:microsoft.com/office/officeart/2018/2/layout/IconCircleList"/>
    <dgm:cxn modelId="{423F6F2B-599F-4ED5-AA98-83AF929C70CC}" type="presParOf" srcId="{56D2D8B1-37EF-42D4-82A4-65C6795093E9}" destId="{D1ED1BDB-290B-4409-A2F6-A2FEBEAB9C12}" srcOrd="2" destOrd="0" presId="urn:microsoft.com/office/officeart/2018/2/layout/IconCircleList"/>
    <dgm:cxn modelId="{ED2EEB3C-5082-42C7-B604-EBCBAFEC7192}" type="presParOf" srcId="{56D2D8B1-37EF-42D4-82A4-65C6795093E9}" destId="{D30399FD-4DB7-4611-B6B1-A2893B298DB6}" srcOrd="3" destOrd="0" presId="urn:microsoft.com/office/officeart/2018/2/layout/IconCircleList"/>
    <dgm:cxn modelId="{75312D00-3434-4EAC-B965-8F1B1724214C}" type="presParOf" srcId="{C2A0C56E-CD58-418E-88C4-BD601E5FB714}" destId="{EE438C97-B9E7-4FF7-9E91-E1862E0BFCA6}" srcOrd="3" destOrd="0" presId="urn:microsoft.com/office/officeart/2018/2/layout/IconCircleList"/>
    <dgm:cxn modelId="{0B479309-17A5-4D4F-AD4D-BCA836A3736B}" type="presParOf" srcId="{C2A0C56E-CD58-418E-88C4-BD601E5FB714}" destId="{665C55F9-E896-4E8B-B534-815FCAE28879}" srcOrd="4" destOrd="0" presId="urn:microsoft.com/office/officeart/2018/2/layout/IconCircleList"/>
    <dgm:cxn modelId="{B5D2EAF6-F342-46BF-8416-450AD861F6F4}" type="presParOf" srcId="{665C55F9-E896-4E8B-B534-815FCAE28879}" destId="{E00C82FE-B576-498E-A454-931EFFED79C0}" srcOrd="0" destOrd="0" presId="urn:microsoft.com/office/officeart/2018/2/layout/IconCircleList"/>
    <dgm:cxn modelId="{26EE201F-DE1C-4C8A-9A20-77FA79F93E85}" type="presParOf" srcId="{665C55F9-E896-4E8B-B534-815FCAE28879}" destId="{142A1CE7-D85C-4D9F-969C-2931DBF2D07B}" srcOrd="1" destOrd="0" presId="urn:microsoft.com/office/officeart/2018/2/layout/IconCircleList"/>
    <dgm:cxn modelId="{854289E4-0445-4065-AFF8-BF774117E95F}" type="presParOf" srcId="{665C55F9-E896-4E8B-B534-815FCAE28879}" destId="{2AB8B112-1288-413E-BB84-A087672CA953}" srcOrd="2" destOrd="0" presId="urn:microsoft.com/office/officeart/2018/2/layout/IconCircleList"/>
    <dgm:cxn modelId="{68F1C9E2-3B47-42FB-8A18-AA3BCE5F083F}" type="presParOf" srcId="{665C55F9-E896-4E8B-B534-815FCAE28879}" destId="{4AA54A3C-4A10-4A00-A3A6-F20F4C968E4E}" srcOrd="3" destOrd="0" presId="urn:microsoft.com/office/officeart/2018/2/layout/IconCircleList"/>
    <dgm:cxn modelId="{4CF2AC44-A70A-4CF7-968A-94C6F99702E1}" type="presParOf" srcId="{C2A0C56E-CD58-418E-88C4-BD601E5FB714}" destId="{1DC0BDF2-6B8A-4E57-A1EF-00AC10AA903D}" srcOrd="5" destOrd="0" presId="urn:microsoft.com/office/officeart/2018/2/layout/IconCircleList"/>
    <dgm:cxn modelId="{64397193-1199-4B20-A62E-7FC7C89CF065}" type="presParOf" srcId="{C2A0C56E-CD58-418E-88C4-BD601E5FB714}" destId="{307CBABA-BB97-46DA-8762-BDFDD41F7B7B}" srcOrd="6" destOrd="0" presId="urn:microsoft.com/office/officeart/2018/2/layout/IconCircleList"/>
    <dgm:cxn modelId="{D771D164-0425-4519-ABFF-9E8209875E7F}" type="presParOf" srcId="{307CBABA-BB97-46DA-8762-BDFDD41F7B7B}" destId="{F9C72AD2-321A-4D5C-BF16-19E5F24F1BD6}" srcOrd="0" destOrd="0" presId="urn:microsoft.com/office/officeart/2018/2/layout/IconCircleList"/>
    <dgm:cxn modelId="{9386C29C-78AD-41BC-87B7-E3894E3F6349}" type="presParOf" srcId="{307CBABA-BB97-46DA-8762-BDFDD41F7B7B}" destId="{5BB9D17F-26F0-49FF-A10A-341872E58F0D}" srcOrd="1" destOrd="0" presId="urn:microsoft.com/office/officeart/2018/2/layout/IconCircleList"/>
    <dgm:cxn modelId="{035700CD-08A6-4881-A657-331ED3A959B3}" type="presParOf" srcId="{307CBABA-BB97-46DA-8762-BDFDD41F7B7B}" destId="{8C22E66D-5EE4-4CFB-A20C-5E776BE64A3B}" srcOrd="2" destOrd="0" presId="urn:microsoft.com/office/officeart/2018/2/layout/IconCircleList"/>
    <dgm:cxn modelId="{32F38857-7AB3-442D-8B4A-47698EAB1B9C}" type="presParOf" srcId="{307CBABA-BB97-46DA-8762-BDFDD41F7B7B}" destId="{E2D111D0-FBB2-43FD-A445-1501DC441F6D}" srcOrd="3" destOrd="0" presId="urn:microsoft.com/office/officeart/2018/2/layout/IconCircleList"/>
    <dgm:cxn modelId="{531C5F6D-5E5F-4F8C-8164-FBE267E1B80F}" type="presParOf" srcId="{C2A0C56E-CD58-418E-88C4-BD601E5FB714}" destId="{FA3D1481-538C-41F1-AD38-B350E721273A}" srcOrd="7" destOrd="0" presId="urn:microsoft.com/office/officeart/2018/2/layout/IconCircleList"/>
    <dgm:cxn modelId="{22310AF7-DE81-41A1-B572-7BF7D23F2854}" type="presParOf" srcId="{C2A0C56E-CD58-418E-88C4-BD601E5FB714}" destId="{EE55C404-7E64-4670-B860-FCD88AA61520}" srcOrd="8" destOrd="0" presId="urn:microsoft.com/office/officeart/2018/2/layout/IconCircleList"/>
    <dgm:cxn modelId="{0140160E-E28F-4FC2-BC9A-A7A54A16BF63}" type="presParOf" srcId="{EE55C404-7E64-4670-B860-FCD88AA61520}" destId="{0957C261-DCDC-49D1-A8A5-00A3A3223567}" srcOrd="0" destOrd="0" presId="urn:microsoft.com/office/officeart/2018/2/layout/IconCircleList"/>
    <dgm:cxn modelId="{F13E2D42-5F5B-4A3B-BA57-DE35CA86266F}" type="presParOf" srcId="{EE55C404-7E64-4670-B860-FCD88AA61520}" destId="{D49F026A-A53C-4B66-A65F-FBD8A50191B7}" srcOrd="1" destOrd="0" presId="urn:microsoft.com/office/officeart/2018/2/layout/IconCircleList"/>
    <dgm:cxn modelId="{F6B33A93-D451-49DF-BCFE-5D1EA2A41C54}" type="presParOf" srcId="{EE55C404-7E64-4670-B860-FCD88AA61520}" destId="{AB6022A4-529E-406A-BADE-C130574BCE1E}" srcOrd="2" destOrd="0" presId="urn:microsoft.com/office/officeart/2018/2/layout/IconCircleList"/>
    <dgm:cxn modelId="{E7FCB0BD-2CED-4205-8512-A25608B12859}" type="presParOf" srcId="{EE55C404-7E64-4670-B860-FCD88AA61520}" destId="{80AA440D-EDE3-484C-9E02-582FD7ABF4E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2CF09-CBE1-44C8-9F1C-C439495701CC}">
      <dsp:nvSpPr>
        <dsp:cNvPr id="0" name=""/>
        <dsp:cNvSpPr/>
      </dsp:nvSpPr>
      <dsp:spPr>
        <a:xfrm>
          <a:off x="77500" y="403107"/>
          <a:ext cx="1266322" cy="126632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21DC59-20DB-44C0-8F12-AEAA1FF8602B}">
      <dsp:nvSpPr>
        <dsp:cNvPr id="0" name=""/>
        <dsp:cNvSpPr/>
      </dsp:nvSpPr>
      <dsp:spPr>
        <a:xfrm>
          <a:off x="343428" y="669035"/>
          <a:ext cx="734467" cy="734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25BAB8-5395-4422-9E2C-23875C4ABE92}">
      <dsp:nvSpPr>
        <dsp:cNvPr id="0" name=""/>
        <dsp:cNvSpPr/>
      </dsp:nvSpPr>
      <dsp:spPr>
        <a:xfrm>
          <a:off x="1615178" y="403107"/>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IN" sz="2100" kern="1200"/>
            <a:t>We were provided with the data with 77M node pairs out of which 2M pairs were connected on Hike</a:t>
          </a:r>
          <a:endParaRPr lang="en-US" sz="2100" kern="1200"/>
        </a:p>
      </dsp:txBody>
      <dsp:txXfrm>
        <a:off x="1615178" y="403107"/>
        <a:ext cx="2984904" cy="1266322"/>
      </dsp:txXfrm>
    </dsp:sp>
    <dsp:sp modelId="{660502DC-12A6-467F-BBDB-6786A1D57D16}">
      <dsp:nvSpPr>
        <dsp:cNvPr id="0" name=""/>
        <dsp:cNvSpPr/>
      </dsp:nvSpPr>
      <dsp:spPr>
        <a:xfrm>
          <a:off x="5120179" y="403107"/>
          <a:ext cx="1266322" cy="126632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07765-4654-4BF5-9F97-65DC4A113CCE}">
      <dsp:nvSpPr>
        <dsp:cNvPr id="0" name=""/>
        <dsp:cNvSpPr/>
      </dsp:nvSpPr>
      <dsp:spPr>
        <a:xfrm>
          <a:off x="5386107" y="669035"/>
          <a:ext cx="734467" cy="734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2C082D-920E-420C-A05E-8964D77C8D4E}">
      <dsp:nvSpPr>
        <dsp:cNvPr id="0" name=""/>
        <dsp:cNvSpPr/>
      </dsp:nvSpPr>
      <dsp:spPr>
        <a:xfrm>
          <a:off x="6657857" y="403107"/>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IN" sz="2100" kern="1200"/>
            <a:t>Each of these connection is directed such that a connection (a,b) implied a initiated chat with b</a:t>
          </a:r>
          <a:endParaRPr lang="en-US" sz="2100" kern="1200"/>
        </a:p>
      </dsp:txBody>
      <dsp:txXfrm>
        <a:off x="6657857" y="403107"/>
        <a:ext cx="2984904" cy="1266322"/>
      </dsp:txXfrm>
    </dsp:sp>
    <dsp:sp modelId="{74D6B7F1-6993-477E-92F1-57C981AB7B5E}">
      <dsp:nvSpPr>
        <dsp:cNvPr id="0" name=""/>
        <dsp:cNvSpPr/>
      </dsp:nvSpPr>
      <dsp:spPr>
        <a:xfrm>
          <a:off x="77500" y="2353294"/>
          <a:ext cx="1266322" cy="126632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E1FD3-D764-40BD-AA74-A4D810B0ED38}">
      <dsp:nvSpPr>
        <dsp:cNvPr id="0" name=""/>
        <dsp:cNvSpPr/>
      </dsp:nvSpPr>
      <dsp:spPr>
        <a:xfrm>
          <a:off x="343428" y="2619221"/>
          <a:ext cx="734467" cy="734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4B74CD-0BA7-4A70-B9DD-6CFE7AC2098C}">
      <dsp:nvSpPr>
        <dsp:cNvPr id="0" name=""/>
        <dsp:cNvSpPr/>
      </dsp:nvSpPr>
      <dsp:spPr>
        <a:xfrm>
          <a:off x="1615178" y="2353294"/>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IN" sz="2100" kern="1200"/>
            <a:t>The data had 8M unique nodes</a:t>
          </a:r>
          <a:endParaRPr lang="en-US" sz="2100" kern="1200"/>
        </a:p>
      </dsp:txBody>
      <dsp:txXfrm>
        <a:off x="1615178" y="2353294"/>
        <a:ext cx="2984904" cy="1266322"/>
      </dsp:txXfrm>
    </dsp:sp>
    <dsp:sp modelId="{C60698A8-FD85-4796-AFA3-7B4544E1FF2F}">
      <dsp:nvSpPr>
        <dsp:cNvPr id="0" name=""/>
        <dsp:cNvSpPr/>
      </dsp:nvSpPr>
      <dsp:spPr>
        <a:xfrm>
          <a:off x="5120179" y="2353294"/>
          <a:ext cx="1266322" cy="126632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795C1-C554-481D-9BB1-AE793B93FF42}">
      <dsp:nvSpPr>
        <dsp:cNvPr id="0" name=""/>
        <dsp:cNvSpPr/>
      </dsp:nvSpPr>
      <dsp:spPr>
        <a:xfrm>
          <a:off x="5386107" y="2619221"/>
          <a:ext cx="734467" cy="734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835E05-F89E-4AF5-8E63-413C79E12CE7}">
      <dsp:nvSpPr>
        <dsp:cNvPr id="0" name=""/>
        <dsp:cNvSpPr/>
      </dsp:nvSpPr>
      <dsp:spPr>
        <a:xfrm>
          <a:off x="6657857" y="2353294"/>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IN" sz="2100" kern="1200"/>
            <a:t>We were also provided with 13 anonymized features associated with each node</a:t>
          </a:r>
          <a:endParaRPr lang="en-US" sz="2100" kern="1200"/>
        </a:p>
      </dsp:txBody>
      <dsp:txXfrm>
        <a:off x="6657857" y="2353294"/>
        <a:ext cx="2984904" cy="1266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A38AF-0074-4F98-84DC-381F379DC7D7}">
      <dsp:nvSpPr>
        <dsp:cNvPr id="0" name=""/>
        <dsp:cNvSpPr/>
      </dsp:nvSpPr>
      <dsp:spPr>
        <a:xfrm>
          <a:off x="0" y="3844"/>
          <a:ext cx="5641974" cy="8189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BD3F6-999C-41D5-893F-859E2147BEF3}">
      <dsp:nvSpPr>
        <dsp:cNvPr id="0" name=""/>
        <dsp:cNvSpPr/>
      </dsp:nvSpPr>
      <dsp:spPr>
        <a:xfrm>
          <a:off x="247725" y="188103"/>
          <a:ext cx="450409" cy="4504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EA9DCD-E9A3-4B45-8807-350E6414CC78}">
      <dsp:nvSpPr>
        <dsp:cNvPr id="0" name=""/>
        <dsp:cNvSpPr/>
      </dsp:nvSpPr>
      <dsp:spPr>
        <a:xfrm>
          <a:off x="945860" y="3844"/>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666750">
            <a:lnSpc>
              <a:spcPct val="90000"/>
            </a:lnSpc>
            <a:spcBef>
              <a:spcPct val="0"/>
            </a:spcBef>
            <a:spcAft>
              <a:spcPct val="35000"/>
            </a:spcAft>
            <a:buNone/>
          </a:pPr>
          <a:r>
            <a:rPr lang="en-IN" sz="1500" kern="1200"/>
            <a:t>We split the data into 10 folds, for each fold we used the other 9 folds to build a graph. For test we used the entire train data to build the graph</a:t>
          </a:r>
          <a:endParaRPr lang="en-US" sz="1500" kern="1200"/>
        </a:p>
      </dsp:txBody>
      <dsp:txXfrm>
        <a:off x="945860" y="3844"/>
        <a:ext cx="4696114" cy="818926"/>
      </dsp:txXfrm>
    </dsp:sp>
    <dsp:sp modelId="{E3151762-5ED5-4F63-9244-5D911FFEA216}">
      <dsp:nvSpPr>
        <dsp:cNvPr id="0" name=""/>
        <dsp:cNvSpPr/>
      </dsp:nvSpPr>
      <dsp:spPr>
        <a:xfrm>
          <a:off x="0" y="1027503"/>
          <a:ext cx="5641974" cy="8189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E70C7-328E-4CDF-BB12-55C6E67712AE}">
      <dsp:nvSpPr>
        <dsp:cNvPr id="0" name=""/>
        <dsp:cNvSpPr/>
      </dsp:nvSpPr>
      <dsp:spPr>
        <a:xfrm>
          <a:off x="247725" y="1211761"/>
          <a:ext cx="450409" cy="4504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982923-52D4-46A7-98A1-5FE9AD3DAB79}">
      <dsp:nvSpPr>
        <dsp:cNvPr id="0" name=""/>
        <dsp:cNvSpPr/>
      </dsp:nvSpPr>
      <dsp:spPr>
        <a:xfrm>
          <a:off x="945860" y="1027503"/>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666750">
            <a:lnSpc>
              <a:spcPct val="90000"/>
            </a:lnSpc>
            <a:spcBef>
              <a:spcPct val="0"/>
            </a:spcBef>
            <a:spcAft>
              <a:spcPct val="35000"/>
            </a:spcAft>
            <a:buNone/>
          </a:pPr>
          <a:r>
            <a:rPr lang="en-IN" sz="1500" kern="1200"/>
            <a:t>We build both directed as well as undirected graph wherever is_chat was 1</a:t>
          </a:r>
          <a:endParaRPr lang="en-US" sz="1500" kern="1200"/>
        </a:p>
      </dsp:txBody>
      <dsp:txXfrm>
        <a:off x="945860" y="1027503"/>
        <a:ext cx="4696114" cy="818926"/>
      </dsp:txXfrm>
    </dsp:sp>
    <dsp:sp modelId="{812BD759-EC18-4961-B170-506ECCCDB85D}">
      <dsp:nvSpPr>
        <dsp:cNvPr id="0" name=""/>
        <dsp:cNvSpPr/>
      </dsp:nvSpPr>
      <dsp:spPr>
        <a:xfrm>
          <a:off x="0" y="2051161"/>
          <a:ext cx="5641974" cy="8189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F132C-027E-4E31-8639-91BFC11927E3}">
      <dsp:nvSpPr>
        <dsp:cNvPr id="0" name=""/>
        <dsp:cNvSpPr/>
      </dsp:nvSpPr>
      <dsp:spPr>
        <a:xfrm>
          <a:off x="247725" y="2235420"/>
          <a:ext cx="450409" cy="4504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35152F-0264-4245-A836-D9791336AE36}">
      <dsp:nvSpPr>
        <dsp:cNvPr id="0" name=""/>
        <dsp:cNvSpPr/>
      </dsp:nvSpPr>
      <dsp:spPr>
        <a:xfrm>
          <a:off x="945860" y="2051161"/>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666750">
            <a:lnSpc>
              <a:spcPct val="90000"/>
            </a:lnSpc>
            <a:spcBef>
              <a:spcPct val="0"/>
            </a:spcBef>
            <a:spcAft>
              <a:spcPct val="35000"/>
            </a:spcAft>
            <a:buNone/>
          </a:pPr>
          <a:r>
            <a:rPr lang="en-IN" sz="1500" kern="1200"/>
            <a:t>Directed Graph was used to create features like page rank and average neighbours for each node and the difference between the page ranks and average neighbours </a:t>
          </a:r>
          <a:endParaRPr lang="en-US" sz="1500" kern="1200"/>
        </a:p>
      </dsp:txBody>
      <dsp:txXfrm>
        <a:off x="945860" y="2051161"/>
        <a:ext cx="4696114" cy="818926"/>
      </dsp:txXfrm>
    </dsp:sp>
    <dsp:sp modelId="{774EB2F1-A26F-4C88-9C77-FB39B220D6A2}">
      <dsp:nvSpPr>
        <dsp:cNvPr id="0" name=""/>
        <dsp:cNvSpPr/>
      </dsp:nvSpPr>
      <dsp:spPr>
        <a:xfrm>
          <a:off x="0" y="3074820"/>
          <a:ext cx="5641974" cy="8189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6AAAD-A15D-44CB-AC43-3CA3F2FE1B79}">
      <dsp:nvSpPr>
        <dsp:cNvPr id="0" name=""/>
        <dsp:cNvSpPr/>
      </dsp:nvSpPr>
      <dsp:spPr>
        <a:xfrm>
          <a:off x="247725" y="3259078"/>
          <a:ext cx="450409" cy="4504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29566A-7F10-4036-903F-E87897BB6E39}">
      <dsp:nvSpPr>
        <dsp:cNvPr id="0" name=""/>
        <dsp:cNvSpPr/>
      </dsp:nvSpPr>
      <dsp:spPr>
        <a:xfrm>
          <a:off x="945860" y="3074820"/>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666750">
            <a:lnSpc>
              <a:spcPct val="90000"/>
            </a:lnSpc>
            <a:spcBef>
              <a:spcPct val="0"/>
            </a:spcBef>
            <a:spcAft>
              <a:spcPct val="35000"/>
            </a:spcAft>
            <a:buNone/>
          </a:pPr>
          <a:r>
            <a:rPr lang="en-IN" sz="1500" kern="1200"/>
            <a:t>The directed graph was also used to identify one sided connection. 90% of the connection were bi-directed so this was an important feature</a:t>
          </a:r>
          <a:endParaRPr lang="en-US" sz="1500" kern="1200"/>
        </a:p>
      </dsp:txBody>
      <dsp:txXfrm>
        <a:off x="945860" y="3074820"/>
        <a:ext cx="4696114" cy="818926"/>
      </dsp:txXfrm>
    </dsp:sp>
    <dsp:sp modelId="{D6F9AD53-4A3B-4936-9152-7273D6AC7459}">
      <dsp:nvSpPr>
        <dsp:cNvPr id="0" name=""/>
        <dsp:cNvSpPr/>
      </dsp:nvSpPr>
      <dsp:spPr>
        <a:xfrm>
          <a:off x="0" y="4098478"/>
          <a:ext cx="5641974" cy="81892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B5934-D5F0-4258-9621-5A59BB57DFE0}">
      <dsp:nvSpPr>
        <dsp:cNvPr id="0" name=""/>
        <dsp:cNvSpPr/>
      </dsp:nvSpPr>
      <dsp:spPr>
        <a:xfrm>
          <a:off x="247725" y="4282737"/>
          <a:ext cx="450409" cy="4504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6870E-9A3A-47B5-8704-4036FAE4470D}">
      <dsp:nvSpPr>
        <dsp:cNvPr id="0" name=""/>
        <dsp:cNvSpPr/>
      </dsp:nvSpPr>
      <dsp:spPr>
        <a:xfrm>
          <a:off x="945860" y="4098478"/>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666750">
            <a:lnSpc>
              <a:spcPct val="90000"/>
            </a:lnSpc>
            <a:spcBef>
              <a:spcPct val="0"/>
            </a:spcBef>
            <a:spcAft>
              <a:spcPct val="35000"/>
            </a:spcAft>
            <a:buNone/>
          </a:pPr>
          <a:r>
            <a:rPr lang="en-IN" sz="1500" kern="1200"/>
            <a:t>Apart from this the total connections (along with bi-directed connections) to and from each nodes were also calculated, along with their averages for each node</a:t>
          </a:r>
          <a:endParaRPr lang="en-US" sz="1500" kern="1200"/>
        </a:p>
      </dsp:txBody>
      <dsp:txXfrm>
        <a:off x="945860" y="4098478"/>
        <a:ext cx="4696114" cy="818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59BAE-6CB7-4F98-B2C8-AB5EB6384B01}">
      <dsp:nvSpPr>
        <dsp:cNvPr id="0" name=""/>
        <dsp:cNvSpPr/>
      </dsp:nvSpPr>
      <dsp:spPr>
        <a:xfrm>
          <a:off x="0" y="600"/>
          <a:ext cx="5641974" cy="1405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2CFA0-0922-43CA-A03D-250A00F78B04}">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4319A2-E0A0-4E9C-B911-ED3837C05A3F}">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55650">
            <a:lnSpc>
              <a:spcPct val="90000"/>
            </a:lnSpc>
            <a:spcBef>
              <a:spcPct val="0"/>
            </a:spcBef>
            <a:spcAft>
              <a:spcPct val="35000"/>
            </a:spcAft>
            <a:buNone/>
          </a:pPr>
          <a:r>
            <a:rPr lang="en-IN" sz="1700" kern="1200"/>
            <a:t>Using the undirected graph we computed connected components to identify cliques in the graph. Additional feature such as node count and average connections in each components were also calculated</a:t>
          </a:r>
          <a:endParaRPr lang="en-US" sz="1700" kern="1200"/>
        </a:p>
      </dsp:txBody>
      <dsp:txXfrm>
        <a:off x="1623616" y="600"/>
        <a:ext cx="4018358" cy="1405728"/>
      </dsp:txXfrm>
    </dsp:sp>
    <dsp:sp modelId="{85EE642C-D5C5-412C-9586-975FDEC9F519}">
      <dsp:nvSpPr>
        <dsp:cNvPr id="0" name=""/>
        <dsp:cNvSpPr/>
      </dsp:nvSpPr>
      <dsp:spPr>
        <a:xfrm>
          <a:off x="0" y="1757760"/>
          <a:ext cx="5641974" cy="1405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91B8B-2B00-4A9E-B8E6-BDD47D4579F6}">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862E09-942B-44FF-912E-B35EF7244A4E}">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55650">
            <a:lnSpc>
              <a:spcPct val="90000"/>
            </a:lnSpc>
            <a:spcBef>
              <a:spcPct val="0"/>
            </a:spcBef>
            <a:spcAft>
              <a:spcPct val="35000"/>
            </a:spcAft>
            <a:buNone/>
          </a:pPr>
          <a:r>
            <a:rPr lang="en-IN" sz="1700" kern="1200"/>
            <a:t>Clustering coefficient for each node was computed</a:t>
          </a:r>
          <a:endParaRPr lang="en-US" sz="1700" kern="1200"/>
        </a:p>
      </dsp:txBody>
      <dsp:txXfrm>
        <a:off x="1623616" y="1757760"/>
        <a:ext cx="4018358" cy="1405728"/>
      </dsp:txXfrm>
    </dsp:sp>
    <dsp:sp modelId="{05CA081F-072A-4982-B57A-40A474A60830}">
      <dsp:nvSpPr>
        <dsp:cNvPr id="0" name=""/>
        <dsp:cNvSpPr/>
      </dsp:nvSpPr>
      <dsp:spPr>
        <a:xfrm>
          <a:off x="0" y="3514921"/>
          <a:ext cx="5641974" cy="1405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07F4B-EBC1-4364-93A0-A625523F11F4}">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0BA720-4510-461B-828C-8AC80F89E9C3}">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55650">
            <a:lnSpc>
              <a:spcPct val="90000"/>
            </a:lnSpc>
            <a:spcBef>
              <a:spcPct val="0"/>
            </a:spcBef>
            <a:spcAft>
              <a:spcPct val="35000"/>
            </a:spcAft>
            <a:buNone/>
          </a:pPr>
          <a:r>
            <a:rPr lang="en-IN" sz="1700" kern="1200"/>
            <a:t>Number of common neighbours and common neighbours Jaccard similarity was also computed (for both directed and undirected graph)</a:t>
          </a:r>
          <a:endParaRPr lang="en-US" sz="1700" kern="1200"/>
        </a:p>
      </dsp:txBody>
      <dsp:txXfrm>
        <a:off x="1623616" y="3514921"/>
        <a:ext cx="4018358" cy="1405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B9E61-3A99-4263-AEB3-82318B3429CD}">
      <dsp:nvSpPr>
        <dsp:cNvPr id="0" name=""/>
        <dsp:cNvSpPr/>
      </dsp:nvSpPr>
      <dsp:spPr>
        <a:xfrm>
          <a:off x="0" y="600"/>
          <a:ext cx="5641974" cy="1405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D007F-973E-4848-8CC7-5B99FC9CCEC8}">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8AF778-043B-4D12-8FCA-47D086BC54F9}">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00100">
            <a:lnSpc>
              <a:spcPct val="90000"/>
            </a:lnSpc>
            <a:spcBef>
              <a:spcPct val="0"/>
            </a:spcBef>
            <a:spcAft>
              <a:spcPct val="35000"/>
            </a:spcAft>
            <a:buNone/>
          </a:pPr>
          <a:r>
            <a:rPr lang="en-IN" sz="1800" kern="1200"/>
            <a:t>We were not entirely sure how the data (node1 node2 pairs) were generated, but we hypothesised that each pair of data represent phone contacts of node1</a:t>
          </a:r>
          <a:endParaRPr lang="en-US" sz="1800" kern="1200"/>
        </a:p>
      </dsp:txBody>
      <dsp:txXfrm>
        <a:off x="1623616" y="600"/>
        <a:ext cx="4018358" cy="1405728"/>
      </dsp:txXfrm>
    </dsp:sp>
    <dsp:sp modelId="{B1736131-0DEA-4C13-A87C-4FB136B9CEAC}">
      <dsp:nvSpPr>
        <dsp:cNvPr id="0" name=""/>
        <dsp:cNvSpPr/>
      </dsp:nvSpPr>
      <dsp:spPr>
        <a:xfrm>
          <a:off x="0" y="1757760"/>
          <a:ext cx="5641974" cy="1405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86F29-20E3-4999-B352-11F25053CC34}">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9405F2-9EEF-4B7D-8775-5817D69838FF}">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00100">
            <a:lnSpc>
              <a:spcPct val="90000"/>
            </a:lnSpc>
            <a:spcBef>
              <a:spcPct val="0"/>
            </a:spcBef>
            <a:spcAft>
              <a:spcPct val="35000"/>
            </a:spcAft>
            <a:buNone/>
          </a:pPr>
          <a:r>
            <a:rPr lang="en-IN" sz="1800" kern="1200"/>
            <a:t>This allowed us to create more features similar to graph features like common contacts, number of contacts, bi-directed contacts etc.</a:t>
          </a:r>
          <a:endParaRPr lang="en-US" sz="1800" kern="1200"/>
        </a:p>
      </dsp:txBody>
      <dsp:txXfrm>
        <a:off x="1623616" y="1757760"/>
        <a:ext cx="4018358" cy="1405728"/>
      </dsp:txXfrm>
    </dsp:sp>
    <dsp:sp modelId="{766C5D40-B8D4-4B40-995D-DFDFC9BAAC8C}">
      <dsp:nvSpPr>
        <dsp:cNvPr id="0" name=""/>
        <dsp:cNvSpPr/>
      </dsp:nvSpPr>
      <dsp:spPr>
        <a:xfrm>
          <a:off x="0" y="3514921"/>
          <a:ext cx="5641974" cy="1405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D2678-F5A0-4BFD-BFE6-DBDA7212451F}">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5A9D64-8537-4EB3-B006-44DB864709A6}">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00100">
            <a:lnSpc>
              <a:spcPct val="90000"/>
            </a:lnSpc>
            <a:spcBef>
              <a:spcPct val="0"/>
            </a:spcBef>
            <a:spcAft>
              <a:spcPct val="35000"/>
            </a:spcAft>
            <a:buNone/>
          </a:pPr>
          <a:r>
            <a:rPr lang="en-IN" sz="1800" kern="1200"/>
            <a:t>We got decent lift, so this idea was somewhat validated</a:t>
          </a:r>
          <a:endParaRPr lang="en-US" sz="1800" kern="1200"/>
        </a:p>
      </dsp:txBody>
      <dsp:txXfrm>
        <a:off x="1623616" y="3514921"/>
        <a:ext cx="4018358" cy="1405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C1127-5F68-4A9F-984D-AB249F1FF2C5}">
      <dsp:nvSpPr>
        <dsp:cNvPr id="0" name=""/>
        <dsp:cNvSpPr/>
      </dsp:nvSpPr>
      <dsp:spPr>
        <a:xfrm>
          <a:off x="0" y="600"/>
          <a:ext cx="5641974" cy="1405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044A2-78EF-4922-B7F4-91F33F9D6335}">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0C367A-EE95-43BC-A1DD-D2B6B0A4DF5F}">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977900">
            <a:lnSpc>
              <a:spcPct val="90000"/>
            </a:lnSpc>
            <a:spcBef>
              <a:spcPct val="0"/>
            </a:spcBef>
            <a:spcAft>
              <a:spcPct val="35000"/>
            </a:spcAft>
            <a:buNone/>
          </a:pPr>
          <a:r>
            <a:rPr lang="en-IN" sz="2200" kern="1200"/>
            <a:t>We found that nearly 1M pairs were self connections</a:t>
          </a:r>
          <a:endParaRPr lang="en-US" sz="2200" kern="1200"/>
        </a:p>
      </dsp:txBody>
      <dsp:txXfrm>
        <a:off x="1623616" y="600"/>
        <a:ext cx="4018358" cy="1405728"/>
      </dsp:txXfrm>
    </dsp:sp>
    <dsp:sp modelId="{855471C2-8ECF-41DD-8E90-BD3B76B10C57}">
      <dsp:nvSpPr>
        <dsp:cNvPr id="0" name=""/>
        <dsp:cNvSpPr/>
      </dsp:nvSpPr>
      <dsp:spPr>
        <a:xfrm>
          <a:off x="0" y="1757760"/>
          <a:ext cx="5641974" cy="1405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9D95F-328D-43CA-BFA9-752725B1AD23}">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AA4C2B-2AC1-47C7-92DC-63EC5859E779}">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977900">
            <a:lnSpc>
              <a:spcPct val="90000"/>
            </a:lnSpc>
            <a:spcBef>
              <a:spcPct val="0"/>
            </a:spcBef>
            <a:spcAft>
              <a:spcPct val="35000"/>
            </a:spcAft>
            <a:buNone/>
          </a:pPr>
          <a:r>
            <a:rPr lang="en-IN" sz="2200" kern="1200"/>
            <a:t>Such connection had only 0.1% likelihood of is_chat compared to 3% within the data</a:t>
          </a:r>
          <a:endParaRPr lang="en-US" sz="2200" kern="1200"/>
        </a:p>
      </dsp:txBody>
      <dsp:txXfrm>
        <a:off x="1623616" y="1757760"/>
        <a:ext cx="4018358" cy="1405728"/>
      </dsp:txXfrm>
    </dsp:sp>
    <dsp:sp modelId="{9CF4A749-C8F4-4DED-AD28-2FD81AECE754}">
      <dsp:nvSpPr>
        <dsp:cNvPr id="0" name=""/>
        <dsp:cNvSpPr/>
      </dsp:nvSpPr>
      <dsp:spPr>
        <a:xfrm>
          <a:off x="0" y="3514921"/>
          <a:ext cx="5641974" cy="1405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B8CE8-B571-469E-B110-50911EE5350D}">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60B040-2C1C-44FE-9CA3-8D11E67011F5}">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977900">
            <a:lnSpc>
              <a:spcPct val="90000"/>
            </a:lnSpc>
            <a:spcBef>
              <a:spcPct val="0"/>
            </a:spcBef>
            <a:spcAft>
              <a:spcPct val="35000"/>
            </a:spcAft>
            <a:buNone/>
          </a:pPr>
          <a:r>
            <a:rPr lang="en-IN" sz="2200" kern="1200" dirty="0"/>
            <a:t>Our hypothesis was that these are same customers / device / SIM and hence are very unlikely to chat with each other</a:t>
          </a:r>
          <a:endParaRPr lang="en-US" sz="2200" kern="1200" dirty="0"/>
        </a:p>
      </dsp:txBody>
      <dsp:txXfrm>
        <a:off x="1623616" y="3514921"/>
        <a:ext cx="4018358" cy="14057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374C2-F637-4012-9EE4-BB1A847FAF8F}">
      <dsp:nvSpPr>
        <dsp:cNvPr id="0" name=""/>
        <dsp:cNvSpPr/>
      </dsp:nvSpPr>
      <dsp:spPr>
        <a:xfrm>
          <a:off x="0" y="0"/>
          <a:ext cx="7776209" cy="88499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We used LightGBM to train the model</a:t>
          </a:r>
          <a:endParaRPr lang="en-US" sz="2000" kern="1200"/>
        </a:p>
      </dsp:txBody>
      <dsp:txXfrm>
        <a:off x="25921" y="25921"/>
        <a:ext cx="6746443" cy="833157"/>
      </dsp:txXfrm>
    </dsp:sp>
    <dsp:sp modelId="{B9A652E5-FDBD-4F12-A7D7-0AA7A7CBA83C}">
      <dsp:nvSpPr>
        <dsp:cNvPr id="0" name=""/>
        <dsp:cNvSpPr/>
      </dsp:nvSpPr>
      <dsp:spPr>
        <a:xfrm>
          <a:off x="651257" y="1045908"/>
          <a:ext cx="7776209" cy="884999"/>
        </a:xfrm>
        <a:prstGeom prst="roundRect">
          <a:avLst>
            <a:gd name="adj" fmla="val 10000"/>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Since the data was huge, we ran most of the iteration on 20% data. This helped us to quickly iterate and test more features</a:t>
          </a:r>
          <a:endParaRPr lang="en-US" sz="2000" kern="1200"/>
        </a:p>
      </dsp:txBody>
      <dsp:txXfrm>
        <a:off x="677178" y="1071829"/>
        <a:ext cx="6497860" cy="833157"/>
      </dsp:txXfrm>
    </dsp:sp>
    <dsp:sp modelId="{4EDC42F6-9B88-42DE-B40F-65F6760C8B6B}">
      <dsp:nvSpPr>
        <dsp:cNvPr id="0" name=""/>
        <dsp:cNvSpPr/>
      </dsp:nvSpPr>
      <dsp:spPr>
        <a:xfrm>
          <a:off x="1292794" y="2091817"/>
          <a:ext cx="7776209" cy="884999"/>
        </a:xfrm>
        <a:prstGeom prst="roundRect">
          <a:avLst>
            <a:gd name="adj" fmla="val 10000"/>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Again due to the size of the data we had to use larger compute engine (64GB RAM, 16 cores to train)</a:t>
          </a:r>
          <a:endParaRPr lang="en-US" sz="2000" kern="1200"/>
        </a:p>
      </dsp:txBody>
      <dsp:txXfrm>
        <a:off x="1318715" y="2117738"/>
        <a:ext cx="6507580" cy="833157"/>
      </dsp:txXfrm>
    </dsp:sp>
    <dsp:sp modelId="{018EED40-2B39-438D-9C26-BD58BFDF22C0}">
      <dsp:nvSpPr>
        <dsp:cNvPr id="0" name=""/>
        <dsp:cNvSpPr/>
      </dsp:nvSpPr>
      <dsp:spPr>
        <a:xfrm>
          <a:off x="1944052" y="3137725"/>
          <a:ext cx="7776209" cy="884999"/>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The final submission was trained on 90% data on a 200GB machine</a:t>
          </a:r>
          <a:endParaRPr lang="en-US" sz="2000" kern="1200"/>
        </a:p>
      </dsp:txBody>
      <dsp:txXfrm>
        <a:off x="1969973" y="3163646"/>
        <a:ext cx="6497860" cy="833157"/>
      </dsp:txXfrm>
    </dsp:sp>
    <dsp:sp modelId="{0CAF6F2A-8A5E-4B65-811E-E31E39642F82}">
      <dsp:nvSpPr>
        <dsp:cNvPr id="0" name=""/>
        <dsp:cNvSpPr/>
      </dsp:nvSpPr>
      <dsp:spPr>
        <a:xfrm>
          <a:off x="7200959" y="677829"/>
          <a:ext cx="575249" cy="57524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330390" y="677829"/>
        <a:ext cx="316387" cy="432875"/>
      </dsp:txXfrm>
    </dsp:sp>
    <dsp:sp modelId="{0D25AF5D-BD8C-4B26-AAA9-A42AFA8966EE}">
      <dsp:nvSpPr>
        <dsp:cNvPr id="0" name=""/>
        <dsp:cNvSpPr/>
      </dsp:nvSpPr>
      <dsp:spPr>
        <a:xfrm>
          <a:off x="7852217" y="1723737"/>
          <a:ext cx="575249" cy="575249"/>
        </a:xfrm>
        <a:prstGeom prst="downArrow">
          <a:avLst>
            <a:gd name="adj1" fmla="val 55000"/>
            <a:gd name="adj2" fmla="val 45000"/>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81648" y="1723737"/>
        <a:ext cx="316387" cy="432875"/>
      </dsp:txXfrm>
    </dsp:sp>
    <dsp:sp modelId="{3F55C44E-A7C3-448F-BFEF-492C81878EC7}">
      <dsp:nvSpPr>
        <dsp:cNvPr id="0" name=""/>
        <dsp:cNvSpPr/>
      </dsp:nvSpPr>
      <dsp:spPr>
        <a:xfrm>
          <a:off x="8493754" y="2769646"/>
          <a:ext cx="575249" cy="575249"/>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23185" y="2769646"/>
        <a:ext cx="316387" cy="432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7FFE5-D723-4C22-8CD9-3377261D27DB}">
      <dsp:nvSpPr>
        <dsp:cNvPr id="0" name=""/>
        <dsp:cNvSpPr/>
      </dsp:nvSpPr>
      <dsp:spPr>
        <a:xfrm>
          <a:off x="1576558" y="23385"/>
          <a:ext cx="869409" cy="8694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B9267-73C9-4AE3-A381-64A9798F1DE6}">
      <dsp:nvSpPr>
        <dsp:cNvPr id="0" name=""/>
        <dsp:cNvSpPr/>
      </dsp:nvSpPr>
      <dsp:spPr>
        <a:xfrm>
          <a:off x="1759134" y="205961"/>
          <a:ext cx="504257" cy="504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43E168-365F-449E-A550-A7582AAF819F}">
      <dsp:nvSpPr>
        <dsp:cNvPr id="0" name=""/>
        <dsp:cNvSpPr/>
      </dsp:nvSpPr>
      <dsp:spPr>
        <a:xfrm>
          <a:off x="2632270" y="23385"/>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Anonymised features could only give 86-87% AUC. So we had to think of how to create more features using graph</a:t>
          </a:r>
          <a:endParaRPr lang="en-US" sz="1200" kern="1200"/>
        </a:p>
      </dsp:txBody>
      <dsp:txXfrm>
        <a:off x="2632270" y="23385"/>
        <a:ext cx="2049321" cy="869409"/>
      </dsp:txXfrm>
    </dsp:sp>
    <dsp:sp modelId="{B05E68EF-660C-4C80-A9DB-5E274083F57C}">
      <dsp:nvSpPr>
        <dsp:cNvPr id="0" name=""/>
        <dsp:cNvSpPr/>
      </dsp:nvSpPr>
      <dsp:spPr>
        <a:xfrm>
          <a:off x="5038670" y="23385"/>
          <a:ext cx="869409" cy="8694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C023B-8978-4111-9D2D-D37AF91FF320}">
      <dsp:nvSpPr>
        <dsp:cNvPr id="0" name=""/>
        <dsp:cNvSpPr/>
      </dsp:nvSpPr>
      <dsp:spPr>
        <a:xfrm>
          <a:off x="5221246" y="205961"/>
          <a:ext cx="504257" cy="504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0399FD-4DB7-4611-B6B1-A2893B298DB6}">
      <dsp:nvSpPr>
        <dsp:cNvPr id="0" name=""/>
        <dsp:cNvSpPr/>
      </dsp:nvSpPr>
      <dsp:spPr>
        <a:xfrm>
          <a:off x="6094381" y="23385"/>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Even though the data was anonymised we could still use domain knowledge to create a lot of features (100+)</a:t>
          </a:r>
          <a:endParaRPr lang="en-US" sz="1200" kern="1200"/>
        </a:p>
      </dsp:txBody>
      <dsp:txXfrm>
        <a:off x="6094381" y="23385"/>
        <a:ext cx="2049321" cy="869409"/>
      </dsp:txXfrm>
    </dsp:sp>
    <dsp:sp modelId="{E00C82FE-B576-498E-A454-931EFFED79C0}">
      <dsp:nvSpPr>
        <dsp:cNvPr id="0" name=""/>
        <dsp:cNvSpPr/>
      </dsp:nvSpPr>
      <dsp:spPr>
        <a:xfrm>
          <a:off x="1576558" y="1576657"/>
          <a:ext cx="869409" cy="8694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A1CE7-D85C-4D9F-969C-2931DBF2D07B}">
      <dsp:nvSpPr>
        <dsp:cNvPr id="0" name=""/>
        <dsp:cNvSpPr/>
      </dsp:nvSpPr>
      <dsp:spPr>
        <a:xfrm>
          <a:off x="1759134" y="1759233"/>
          <a:ext cx="504257" cy="504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A54A3C-4A10-4A00-A3A6-F20F4C968E4E}">
      <dsp:nvSpPr>
        <dsp:cNvPr id="0" name=""/>
        <dsp:cNvSpPr/>
      </dsp:nvSpPr>
      <dsp:spPr>
        <a:xfrm>
          <a:off x="2632270" y="1576657"/>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Since the data was large, it was important to write optimized codes (both in terms of RAM and compute time) in order to quickly iterate and test more ideas</a:t>
          </a:r>
          <a:endParaRPr lang="en-US" sz="1200" kern="1200"/>
        </a:p>
      </dsp:txBody>
      <dsp:txXfrm>
        <a:off x="2632270" y="1576657"/>
        <a:ext cx="2049321" cy="869409"/>
      </dsp:txXfrm>
    </dsp:sp>
    <dsp:sp modelId="{F9C72AD2-321A-4D5C-BF16-19E5F24F1BD6}">
      <dsp:nvSpPr>
        <dsp:cNvPr id="0" name=""/>
        <dsp:cNvSpPr/>
      </dsp:nvSpPr>
      <dsp:spPr>
        <a:xfrm>
          <a:off x="5038670" y="1576657"/>
          <a:ext cx="869409" cy="8694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9D17F-26F0-49FF-A10A-341872E58F0D}">
      <dsp:nvSpPr>
        <dsp:cNvPr id="0" name=""/>
        <dsp:cNvSpPr/>
      </dsp:nvSpPr>
      <dsp:spPr>
        <a:xfrm>
          <a:off x="5221246" y="1759233"/>
          <a:ext cx="504257" cy="504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D111D0-FBB2-43FD-A445-1501DC441F6D}">
      <dsp:nvSpPr>
        <dsp:cNvPr id="0" name=""/>
        <dsp:cNvSpPr/>
      </dsp:nvSpPr>
      <dsp:spPr>
        <a:xfrm>
          <a:off x="6094381" y="1576657"/>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While working as a team, we created a consistent k-fold CV amongst us to get comparable local CV</a:t>
          </a:r>
          <a:endParaRPr lang="en-US" sz="1200" kern="1200" dirty="0"/>
        </a:p>
      </dsp:txBody>
      <dsp:txXfrm>
        <a:off x="6094381" y="1576657"/>
        <a:ext cx="2049321" cy="869409"/>
      </dsp:txXfrm>
    </dsp:sp>
    <dsp:sp modelId="{0957C261-DCDC-49D1-A8A5-00A3A3223567}">
      <dsp:nvSpPr>
        <dsp:cNvPr id="0" name=""/>
        <dsp:cNvSpPr/>
      </dsp:nvSpPr>
      <dsp:spPr>
        <a:xfrm>
          <a:off x="1576558" y="3129930"/>
          <a:ext cx="869409" cy="8694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F026A-A53C-4B66-A65F-FBD8A50191B7}">
      <dsp:nvSpPr>
        <dsp:cNvPr id="0" name=""/>
        <dsp:cNvSpPr/>
      </dsp:nvSpPr>
      <dsp:spPr>
        <a:xfrm>
          <a:off x="1759134" y="3312506"/>
          <a:ext cx="504257" cy="504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AA440D-EDE3-484C-9E02-582FD7ABF4E4}">
      <dsp:nvSpPr>
        <dsp:cNvPr id="0" name=""/>
        <dsp:cNvSpPr/>
      </dsp:nvSpPr>
      <dsp:spPr>
        <a:xfrm>
          <a:off x="2632270" y="3129930"/>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a:t>We realised early on that feature engineering was the key to winning this competition so we spent maximum time on that</a:t>
          </a:r>
          <a:endParaRPr lang="en-US" sz="1200" kern="1200"/>
        </a:p>
      </dsp:txBody>
      <dsp:txXfrm>
        <a:off x="2632270" y="3129930"/>
        <a:ext cx="2049321" cy="8694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499237C-B680-4398-853D-354A6FE35010}"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18CDE-7693-4986-ADCB-DC721A91FFE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4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9237C-B680-4398-853D-354A6FE35010}"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348868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9237C-B680-4398-853D-354A6FE35010}"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18CDE-7693-4986-ADCB-DC721A91FFE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01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9237C-B680-4398-853D-354A6FE35010}"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84647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9237C-B680-4398-853D-354A6FE35010}"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18CDE-7693-4986-ADCB-DC721A91FFE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7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9237C-B680-4398-853D-354A6FE35010}"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123114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9237C-B680-4398-853D-354A6FE35010}" type="datetimeFigureOut">
              <a:rPr lang="en-IN" smtClean="0"/>
              <a:t>09-04-2019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223041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9237C-B680-4398-853D-354A6FE35010}" type="datetimeFigureOut">
              <a:rPr lang="en-IN" smtClean="0"/>
              <a:t>09-04-2019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282539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9237C-B680-4398-853D-354A6FE35010}" type="datetimeFigureOut">
              <a:rPr lang="en-IN" smtClean="0"/>
              <a:t>09-04-2019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24908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9237C-B680-4398-853D-354A6FE35010}"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18CDE-7693-4986-ADCB-DC721A91FFE9}" type="slidenum">
              <a:rPr lang="en-IN" smtClean="0"/>
              <a:t>‹#›</a:t>
            </a:fld>
            <a:endParaRPr lang="en-IN"/>
          </a:p>
        </p:txBody>
      </p:sp>
    </p:spTree>
    <p:extLst>
      <p:ext uri="{BB962C8B-B14F-4D97-AF65-F5344CB8AC3E}">
        <p14:creationId xmlns:p14="http://schemas.microsoft.com/office/powerpoint/2010/main" val="215436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99237C-B680-4398-853D-354A6FE35010}"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18CDE-7693-4986-ADCB-DC721A91FFE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70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99237C-B680-4398-853D-354A6FE35010}" type="datetimeFigureOut">
              <a:rPr lang="en-IN" smtClean="0"/>
              <a:t>09-04-2019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518CDE-7693-4986-ADCB-DC721A91FFE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9671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7"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3E24CA-3560-4B77-9F4B-793BE2A6D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6"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03352-2C66-41B1-898F-620F7636652D}"/>
              </a:ext>
            </a:extLst>
          </p:cNvPr>
          <p:cNvSpPr>
            <a:spLocks noGrp="1"/>
          </p:cNvSpPr>
          <p:nvPr>
            <p:ph type="ctrTitle"/>
          </p:nvPr>
        </p:nvSpPr>
        <p:spPr>
          <a:xfrm>
            <a:off x="5590120" y="1105351"/>
            <a:ext cx="5477071" cy="3023981"/>
          </a:xfrm>
        </p:spPr>
        <p:txBody>
          <a:bodyPr anchor="b">
            <a:normAutofit/>
          </a:bodyPr>
          <a:lstStyle/>
          <a:p>
            <a:pPr algn="l"/>
            <a:r>
              <a:rPr lang="en-IN" sz="4400">
                <a:solidFill>
                  <a:schemeClr val="bg1"/>
                </a:solidFill>
              </a:rPr>
              <a:t>Link Prediction on Hike’s Network</a:t>
            </a:r>
          </a:p>
        </p:txBody>
      </p:sp>
      <p:sp>
        <p:nvSpPr>
          <p:cNvPr id="3" name="Subtitle 2">
            <a:extLst>
              <a:ext uri="{FF2B5EF4-FFF2-40B4-BE49-F238E27FC236}">
                <a16:creationId xmlns:a16="http://schemas.microsoft.com/office/drawing/2014/main" id="{01236AA4-E307-40C5-8B07-F72B72F39C67}"/>
              </a:ext>
            </a:extLst>
          </p:cNvPr>
          <p:cNvSpPr>
            <a:spLocks noGrp="1"/>
          </p:cNvSpPr>
          <p:nvPr>
            <p:ph type="subTitle" idx="1"/>
          </p:nvPr>
        </p:nvSpPr>
        <p:spPr>
          <a:xfrm>
            <a:off x="5590120" y="4297556"/>
            <a:ext cx="5477071" cy="1431695"/>
          </a:xfrm>
        </p:spPr>
        <p:txBody>
          <a:bodyPr anchor="t">
            <a:normAutofit/>
          </a:bodyPr>
          <a:lstStyle/>
          <a:p>
            <a:r>
              <a:rPr lang="en-IN" sz="1600">
                <a:solidFill>
                  <a:schemeClr val="bg1"/>
                </a:solidFill>
              </a:rPr>
              <a:t>3</a:t>
            </a:r>
            <a:r>
              <a:rPr lang="en-IN" sz="1600" baseline="30000">
                <a:solidFill>
                  <a:schemeClr val="bg1"/>
                </a:solidFill>
              </a:rPr>
              <a:t>rd</a:t>
            </a:r>
            <a:r>
              <a:rPr lang="en-IN" sz="1600">
                <a:solidFill>
                  <a:schemeClr val="bg1"/>
                </a:solidFill>
              </a:rPr>
              <a:t> Place Solution - Approach Overview</a:t>
            </a:r>
          </a:p>
          <a:p>
            <a:r>
              <a:rPr lang="en-IN" sz="1600">
                <a:solidFill>
                  <a:schemeClr val="bg1"/>
                </a:solidFill>
              </a:rPr>
              <a:t>Team Name: DataGeek|SVJ</a:t>
            </a:r>
          </a:p>
          <a:p>
            <a:r>
              <a:rPr lang="en-IN" sz="1600">
                <a:solidFill>
                  <a:schemeClr val="bg1"/>
                </a:solidFill>
              </a:rPr>
              <a:t>Members: Thakur Raj Anand and Sourabh Vibhuti Jha</a:t>
            </a:r>
          </a:p>
        </p:txBody>
      </p:sp>
      <p:cxnSp>
        <p:nvCxnSpPr>
          <p:cNvPr id="7" name="Straight Connector 11">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7660-DFD2-41E5-B823-4B9649D79D85}"/>
              </a:ext>
            </a:extLst>
          </p:cNvPr>
          <p:cNvSpPr>
            <a:spLocks noGrp="1"/>
          </p:cNvSpPr>
          <p:nvPr>
            <p:ph type="title"/>
          </p:nvPr>
        </p:nvSpPr>
        <p:spPr>
          <a:xfrm>
            <a:off x="1024128" y="585216"/>
            <a:ext cx="9720072" cy="1499616"/>
          </a:xfrm>
        </p:spPr>
        <p:txBody>
          <a:bodyPr>
            <a:normAutofit/>
          </a:bodyPr>
          <a:lstStyle/>
          <a:p>
            <a:r>
              <a:rPr lang="en-IN" dirty="0"/>
              <a:t>Data Overview</a:t>
            </a:r>
          </a:p>
        </p:txBody>
      </p:sp>
      <p:graphicFrame>
        <p:nvGraphicFramePr>
          <p:cNvPr id="5" name="Content Placeholder 2">
            <a:extLst>
              <a:ext uri="{FF2B5EF4-FFF2-40B4-BE49-F238E27FC236}">
                <a16:creationId xmlns:a16="http://schemas.microsoft.com/office/drawing/2014/main" id="{E75E8134-16B0-47F6-9D02-1BF0AE64B026}"/>
              </a:ext>
            </a:extLst>
          </p:cNvPr>
          <p:cNvGraphicFramePr>
            <a:graphicFrameLocks noGrp="1"/>
          </p:cNvGraphicFramePr>
          <p:nvPr>
            <p:ph idx="1"/>
            <p:extLst>
              <p:ext uri="{D42A27DB-BD31-4B8C-83A1-F6EECF244321}">
                <p14:modId xmlns:p14="http://schemas.microsoft.com/office/powerpoint/2010/main" val="419153192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7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2FD2-93E7-4572-9B46-B84B2E78D1B4}"/>
              </a:ext>
            </a:extLst>
          </p:cNvPr>
          <p:cNvSpPr>
            <a:spLocks noGrp="1"/>
          </p:cNvSpPr>
          <p:nvPr>
            <p:ph type="title"/>
          </p:nvPr>
        </p:nvSpPr>
        <p:spPr>
          <a:xfrm>
            <a:off x="1024128" y="585216"/>
            <a:ext cx="5902061" cy="1499616"/>
          </a:xfrm>
        </p:spPr>
        <p:txBody>
          <a:bodyPr>
            <a:normAutofit/>
          </a:bodyPr>
          <a:lstStyle/>
          <a:p>
            <a:r>
              <a:rPr lang="en-IN" sz="4600"/>
              <a:t>Feature Engineering – Using anonymised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599B4A-6DFF-4E4C-9D28-0C407014BADE}"/>
                  </a:ext>
                </a:extLst>
              </p:cNvPr>
              <p:cNvSpPr>
                <a:spLocks noGrp="1"/>
              </p:cNvSpPr>
              <p:nvPr>
                <p:ph idx="1"/>
              </p:nvPr>
            </p:nvSpPr>
            <p:spPr>
              <a:xfrm>
                <a:off x="1024128" y="2286000"/>
                <a:ext cx="7093505" cy="3931920"/>
              </a:xfrm>
            </p:spPr>
            <p:txBody>
              <a:bodyPr>
                <a:normAutofit/>
              </a:bodyPr>
              <a:lstStyle/>
              <a:p>
                <a:pPr>
                  <a:buFont typeface="Wingdings" panose="05000000000000000000" pitchFamily="2" charset="2"/>
                  <a:buChar char="q"/>
                </a:pPr>
                <a:r>
                  <a:rPr lang="en-IN" sz="1700" dirty="0"/>
                  <a:t>As a starting point we simply merged the anonymised features with train data on node1_id and node2_id</a:t>
                </a:r>
              </a:p>
              <a:p>
                <a:pPr>
                  <a:buFont typeface="Wingdings" panose="05000000000000000000" pitchFamily="2" charset="2"/>
                  <a:buChar char="q"/>
                </a:pPr>
                <a:r>
                  <a:rPr lang="en-IN" sz="1700" dirty="0"/>
                  <a:t>For each anonymized feature we created new features by calculating the difference for each feature between node1 and node2 (</a:t>
                </a:r>
                <a14:m>
                  <m:oMath xmlns:m="http://schemas.openxmlformats.org/officeDocument/2006/math">
                    <m:r>
                      <a:rPr lang="en-IN" sz="1700" b="0" i="1" smtClean="0">
                        <a:latin typeface="Cambria Math" panose="02040503050406030204" pitchFamily="18" charset="0"/>
                      </a:rPr>
                      <m:t>𝑓</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𝑖</m:t>
                        </m:r>
                      </m:e>
                      <m:sub>
                        <m:r>
                          <a:rPr lang="en-IN" sz="1700" b="0" i="1" smtClean="0">
                            <a:latin typeface="Cambria Math" panose="02040503050406030204" pitchFamily="18" charset="0"/>
                          </a:rPr>
                          <m:t>𝑥</m:t>
                        </m:r>
                      </m:sub>
                    </m:sSub>
                    <m:r>
                      <a:rPr lang="en-IN" sz="1700" b="0" i="1" smtClean="0">
                        <a:latin typeface="Cambria Math" panose="02040503050406030204" pitchFamily="18" charset="0"/>
                      </a:rPr>
                      <m:t>−</m:t>
                    </m:r>
                    <m:r>
                      <a:rPr lang="en-IN" sz="1700" b="0" i="1" smtClean="0">
                        <a:latin typeface="Cambria Math" panose="02040503050406030204" pitchFamily="18" charset="0"/>
                      </a:rPr>
                      <m:t>𝑓</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𝑖</m:t>
                        </m:r>
                      </m:e>
                      <m:sub>
                        <m:r>
                          <a:rPr lang="en-IN" sz="1700" b="0" i="1" smtClean="0">
                            <a:latin typeface="Cambria Math" panose="02040503050406030204" pitchFamily="18" charset="0"/>
                          </a:rPr>
                          <m:t>𝑦</m:t>
                        </m:r>
                      </m:sub>
                    </m:sSub>
                    <m:r>
                      <a:rPr lang="en-IN" sz="1700" b="0" i="1" smtClean="0">
                        <a:latin typeface="Cambria Math" panose="02040503050406030204" pitchFamily="18" charset="0"/>
                      </a:rPr>
                      <m:t>)</m:t>
                    </m:r>
                  </m:oMath>
                </a14:m>
                <a:endParaRPr lang="en-IN" sz="1700" dirty="0"/>
              </a:p>
              <a:p>
                <a:pPr>
                  <a:buFont typeface="Wingdings" panose="05000000000000000000" pitchFamily="2" charset="2"/>
                  <a:buChar char="q"/>
                </a:pPr>
                <a:r>
                  <a:rPr lang="en-IN" sz="1700" dirty="0"/>
                  <a:t>After initial model training we identified the top five features among anonymized feature were f3, f6, f9, f12 and f13. For each of these we calculated the pair wise difference within each node (</a:t>
                </a:r>
                <a14:m>
                  <m:oMath xmlns:m="http://schemas.openxmlformats.org/officeDocument/2006/math">
                    <m:r>
                      <a:rPr lang="en-IN" sz="1700" b="0" i="1" smtClean="0">
                        <a:latin typeface="Cambria Math" panose="02040503050406030204" pitchFamily="18" charset="0"/>
                      </a:rPr>
                      <m:t>𝑓</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𝑖</m:t>
                        </m:r>
                      </m:e>
                      <m:sub>
                        <m:r>
                          <a:rPr lang="en-IN" sz="1700" b="0" i="1" smtClean="0">
                            <a:latin typeface="Cambria Math" panose="02040503050406030204" pitchFamily="18" charset="0"/>
                          </a:rPr>
                          <m:t>𝑥</m:t>
                        </m:r>
                      </m:sub>
                    </m:sSub>
                    <m:r>
                      <a:rPr lang="en-IN" sz="1700" b="0" i="1" smtClean="0">
                        <a:latin typeface="Cambria Math" panose="02040503050406030204" pitchFamily="18" charset="0"/>
                      </a:rPr>
                      <m:t>−</m:t>
                    </m:r>
                    <m:r>
                      <a:rPr lang="en-IN" sz="1700" b="0" i="1" smtClean="0">
                        <a:latin typeface="Cambria Math" panose="02040503050406030204" pitchFamily="18" charset="0"/>
                      </a:rPr>
                      <m:t>𝑓</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𝑗</m:t>
                        </m:r>
                      </m:e>
                      <m:sub>
                        <m:r>
                          <a:rPr lang="en-IN" sz="1700" b="0" i="1" smtClean="0">
                            <a:latin typeface="Cambria Math" panose="02040503050406030204" pitchFamily="18" charset="0"/>
                          </a:rPr>
                          <m:t>𝑥</m:t>
                        </m:r>
                      </m:sub>
                    </m:sSub>
                    <m:r>
                      <a:rPr lang="en-IN" sz="1700" b="0" i="1" smtClean="0">
                        <a:latin typeface="Cambria Math" panose="02040503050406030204" pitchFamily="18" charset="0"/>
                      </a:rPr>
                      <m:t>, </m:t>
                    </m:r>
                    <m:r>
                      <a:rPr lang="en-IN" sz="1700" b="0" i="1" smtClean="0">
                        <a:latin typeface="Cambria Math" panose="02040503050406030204" pitchFamily="18" charset="0"/>
                      </a:rPr>
                      <m:t>𝑓</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𝑖</m:t>
                        </m:r>
                      </m:e>
                      <m:sub>
                        <m:r>
                          <a:rPr lang="en-IN" sz="1700" b="0" i="1" smtClean="0">
                            <a:latin typeface="Cambria Math" panose="02040503050406030204" pitchFamily="18" charset="0"/>
                          </a:rPr>
                          <m:t>𝑦</m:t>
                        </m:r>
                      </m:sub>
                    </m:sSub>
                    <m:r>
                      <a:rPr lang="en-IN" sz="1700" b="0" i="1" smtClean="0">
                        <a:latin typeface="Cambria Math" panose="02040503050406030204" pitchFamily="18" charset="0"/>
                      </a:rPr>
                      <m:t>−</m:t>
                    </m:r>
                    <m:r>
                      <a:rPr lang="en-IN" sz="1700" b="0" i="1" smtClean="0">
                        <a:latin typeface="Cambria Math" panose="02040503050406030204" pitchFamily="18" charset="0"/>
                      </a:rPr>
                      <m:t>𝑓</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𝑗</m:t>
                        </m:r>
                      </m:e>
                      <m:sub>
                        <m:r>
                          <a:rPr lang="en-IN" sz="1700" b="0" i="1" smtClean="0">
                            <a:latin typeface="Cambria Math" panose="02040503050406030204" pitchFamily="18" charset="0"/>
                          </a:rPr>
                          <m:t>𝑦</m:t>
                        </m:r>
                      </m:sub>
                    </m:sSub>
                  </m:oMath>
                </a14:m>
                <a:r>
                  <a:rPr lang="en-IN" sz="1700" dirty="0"/>
                  <a:t>)</a:t>
                </a:r>
              </a:p>
              <a:p>
                <a:pPr>
                  <a:buFont typeface="Wingdings" panose="05000000000000000000" pitchFamily="2" charset="2"/>
                  <a:buChar char="q"/>
                </a:pPr>
                <a:r>
                  <a:rPr lang="en-IN" sz="1700" dirty="0"/>
                  <a:t>Cosine similarity: We calculated the cosine distance between anonymised feature vectors of the two node</a:t>
                </a:r>
              </a:p>
              <a:p>
                <a:pPr>
                  <a:buFont typeface="Wingdings" panose="05000000000000000000" pitchFamily="2" charset="2"/>
                  <a:buChar char="q"/>
                </a:pPr>
                <a:r>
                  <a:rPr lang="en-IN" sz="1700" dirty="0"/>
                  <a:t>For each node we also calculated sum, mean, min and max for the corresponding anonymised features</a:t>
                </a:r>
              </a:p>
            </p:txBody>
          </p:sp>
        </mc:Choice>
        <mc:Fallback xmlns="">
          <p:sp>
            <p:nvSpPr>
              <p:cNvPr id="3" name="Content Placeholder 2">
                <a:extLst>
                  <a:ext uri="{FF2B5EF4-FFF2-40B4-BE49-F238E27FC236}">
                    <a16:creationId xmlns:a16="http://schemas.microsoft.com/office/drawing/2014/main" id="{B2599B4A-6DFF-4E4C-9D28-0C407014BADE}"/>
                  </a:ext>
                </a:extLst>
              </p:cNvPr>
              <p:cNvSpPr>
                <a:spLocks noGrp="1" noRot="1" noChangeAspect="1" noMove="1" noResize="1" noEditPoints="1" noAdjustHandles="1" noChangeArrowheads="1" noChangeShapeType="1" noTextEdit="1"/>
              </p:cNvSpPr>
              <p:nvPr>
                <p:ph idx="1"/>
              </p:nvPr>
            </p:nvSpPr>
            <p:spPr>
              <a:xfrm>
                <a:off x="1024128" y="2286000"/>
                <a:ext cx="7093505" cy="3931920"/>
              </a:xfrm>
              <a:blipFill>
                <a:blip r:embed="rId5"/>
                <a:stretch>
                  <a:fillRect l="-1031" t="-1085" r="-515"/>
                </a:stretch>
              </a:blipFill>
            </p:spPr>
            <p:txBody>
              <a:bodyPr/>
              <a:lstStyle/>
              <a:p>
                <a:r>
                  <a:rPr lang="en-IN">
                    <a:noFill/>
                  </a:rPr>
                  <a:t> </a:t>
                </a:r>
              </a:p>
            </p:txBody>
          </p:sp>
        </mc:Fallback>
      </mc:AlternateContent>
      <p:pic>
        <p:nvPicPr>
          <p:cNvPr id="7" name="Graphic 6" descr="Lightbulb">
            <a:extLst>
              <a:ext uri="{FF2B5EF4-FFF2-40B4-BE49-F238E27FC236}">
                <a16:creationId xmlns:a16="http://schemas.microsoft.com/office/drawing/2014/main" id="{9CE0659C-866D-492C-83CC-E936C43917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17633" y="1894114"/>
            <a:ext cx="3434288" cy="3312368"/>
          </a:xfrm>
          <a:prstGeom prst="rect">
            <a:avLst/>
          </a:prstGeom>
        </p:spPr>
      </p:pic>
    </p:spTree>
    <p:extLst>
      <p:ext uri="{BB962C8B-B14F-4D97-AF65-F5344CB8AC3E}">
        <p14:creationId xmlns:p14="http://schemas.microsoft.com/office/powerpoint/2010/main" val="17662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78C8E-0DD1-4C2A-A3FA-62E7FB1C735C}"/>
              </a:ext>
            </a:extLst>
          </p:cNvPr>
          <p:cNvSpPr>
            <a:spLocks noGrp="1"/>
          </p:cNvSpPr>
          <p:nvPr>
            <p:ph type="title"/>
          </p:nvPr>
        </p:nvSpPr>
        <p:spPr>
          <a:xfrm>
            <a:off x="643468" y="643467"/>
            <a:ext cx="3415612" cy="5571066"/>
          </a:xfrm>
        </p:spPr>
        <p:txBody>
          <a:bodyPr>
            <a:normAutofit/>
          </a:bodyPr>
          <a:lstStyle/>
          <a:p>
            <a:r>
              <a:rPr lang="en-IN" dirty="0">
                <a:solidFill>
                  <a:srgbClr val="FFFFFF"/>
                </a:solidFill>
              </a:rPr>
              <a:t>Graph based Features – PArt1 (Directed Graph)</a:t>
            </a:r>
          </a:p>
        </p:txBody>
      </p:sp>
      <p:graphicFrame>
        <p:nvGraphicFramePr>
          <p:cNvPr id="5" name="Content Placeholder 2">
            <a:extLst>
              <a:ext uri="{FF2B5EF4-FFF2-40B4-BE49-F238E27FC236}">
                <a16:creationId xmlns:a16="http://schemas.microsoft.com/office/drawing/2014/main" id="{35D0495C-01BD-41B5-A118-E195DFDC0ED0}"/>
              </a:ext>
            </a:extLst>
          </p:cNvPr>
          <p:cNvGraphicFramePr>
            <a:graphicFrameLocks noGrp="1"/>
          </p:cNvGraphicFramePr>
          <p:nvPr>
            <p:ph idx="1"/>
            <p:extLst>
              <p:ext uri="{D42A27DB-BD31-4B8C-83A1-F6EECF244321}">
                <p14:modId xmlns:p14="http://schemas.microsoft.com/office/powerpoint/2010/main" val="103920281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17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343D4-105F-43E4-9EEC-E0165E2A50CD}"/>
              </a:ext>
            </a:extLst>
          </p:cNvPr>
          <p:cNvSpPr>
            <a:spLocks noGrp="1"/>
          </p:cNvSpPr>
          <p:nvPr>
            <p:ph type="title"/>
          </p:nvPr>
        </p:nvSpPr>
        <p:spPr>
          <a:xfrm>
            <a:off x="643468" y="643467"/>
            <a:ext cx="3415612" cy="5571066"/>
          </a:xfrm>
        </p:spPr>
        <p:txBody>
          <a:bodyPr>
            <a:normAutofit/>
          </a:bodyPr>
          <a:lstStyle/>
          <a:p>
            <a:r>
              <a:rPr lang="en-IN">
                <a:solidFill>
                  <a:srgbClr val="FFFFFF"/>
                </a:solidFill>
              </a:rPr>
              <a:t>Graph based Features – PArt1 (UNDirected Graph)</a:t>
            </a:r>
          </a:p>
        </p:txBody>
      </p:sp>
      <p:graphicFrame>
        <p:nvGraphicFramePr>
          <p:cNvPr id="20" name="Content Placeholder 2">
            <a:extLst>
              <a:ext uri="{FF2B5EF4-FFF2-40B4-BE49-F238E27FC236}">
                <a16:creationId xmlns:a16="http://schemas.microsoft.com/office/drawing/2014/main" id="{BA54392E-E9D7-497B-AD7B-757C910B015C}"/>
              </a:ext>
            </a:extLst>
          </p:cNvPr>
          <p:cNvGraphicFramePr>
            <a:graphicFrameLocks noGrp="1"/>
          </p:cNvGraphicFramePr>
          <p:nvPr>
            <p:ph idx="1"/>
            <p:extLst>
              <p:ext uri="{D42A27DB-BD31-4B8C-83A1-F6EECF244321}">
                <p14:modId xmlns:p14="http://schemas.microsoft.com/office/powerpoint/2010/main" val="311272998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16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A0A75-694F-4541-AF6C-9F8F74A464AB}"/>
              </a:ext>
            </a:extLst>
          </p:cNvPr>
          <p:cNvSpPr>
            <a:spLocks noGrp="1"/>
          </p:cNvSpPr>
          <p:nvPr>
            <p:ph type="title"/>
          </p:nvPr>
        </p:nvSpPr>
        <p:spPr>
          <a:xfrm>
            <a:off x="643468" y="643467"/>
            <a:ext cx="3415612" cy="5571066"/>
          </a:xfrm>
        </p:spPr>
        <p:txBody>
          <a:bodyPr>
            <a:normAutofit/>
          </a:bodyPr>
          <a:lstStyle/>
          <a:p>
            <a:r>
              <a:rPr lang="en-IN">
                <a:solidFill>
                  <a:srgbClr val="FFFFFF"/>
                </a:solidFill>
              </a:rPr>
              <a:t>Features using the all the Pairs</a:t>
            </a:r>
          </a:p>
        </p:txBody>
      </p:sp>
      <p:graphicFrame>
        <p:nvGraphicFramePr>
          <p:cNvPr id="5" name="Content Placeholder 2">
            <a:extLst>
              <a:ext uri="{FF2B5EF4-FFF2-40B4-BE49-F238E27FC236}">
                <a16:creationId xmlns:a16="http://schemas.microsoft.com/office/drawing/2014/main" id="{E8C90467-7C7F-4524-9DE2-696958EB29B3}"/>
              </a:ext>
            </a:extLst>
          </p:cNvPr>
          <p:cNvGraphicFramePr>
            <a:graphicFrameLocks noGrp="1"/>
          </p:cNvGraphicFramePr>
          <p:nvPr>
            <p:ph idx="1"/>
            <p:extLst>
              <p:ext uri="{D42A27DB-BD31-4B8C-83A1-F6EECF244321}">
                <p14:modId xmlns:p14="http://schemas.microsoft.com/office/powerpoint/2010/main" val="102127062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72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463EC-3594-4074-B462-7642CDCB08D6}"/>
              </a:ext>
            </a:extLst>
          </p:cNvPr>
          <p:cNvSpPr>
            <a:spLocks noGrp="1"/>
          </p:cNvSpPr>
          <p:nvPr>
            <p:ph type="title"/>
          </p:nvPr>
        </p:nvSpPr>
        <p:spPr>
          <a:xfrm>
            <a:off x="643468" y="643467"/>
            <a:ext cx="3415612" cy="5571066"/>
          </a:xfrm>
        </p:spPr>
        <p:txBody>
          <a:bodyPr>
            <a:normAutofit/>
          </a:bodyPr>
          <a:lstStyle/>
          <a:p>
            <a:r>
              <a:rPr lang="en-IN">
                <a:solidFill>
                  <a:srgbClr val="FFFFFF"/>
                </a:solidFill>
              </a:rPr>
              <a:t>Some More Interesting Feature ideas</a:t>
            </a:r>
          </a:p>
        </p:txBody>
      </p:sp>
      <p:graphicFrame>
        <p:nvGraphicFramePr>
          <p:cNvPr id="5" name="Content Placeholder 2">
            <a:extLst>
              <a:ext uri="{FF2B5EF4-FFF2-40B4-BE49-F238E27FC236}">
                <a16:creationId xmlns:a16="http://schemas.microsoft.com/office/drawing/2014/main" id="{0ED7B810-0B14-45F7-AD37-78EF7C39A107}"/>
              </a:ext>
            </a:extLst>
          </p:cNvPr>
          <p:cNvGraphicFramePr>
            <a:graphicFrameLocks noGrp="1"/>
          </p:cNvGraphicFramePr>
          <p:nvPr>
            <p:ph idx="1"/>
            <p:extLst>
              <p:ext uri="{D42A27DB-BD31-4B8C-83A1-F6EECF244321}">
                <p14:modId xmlns:p14="http://schemas.microsoft.com/office/powerpoint/2010/main" val="146024301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52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D746-CF5E-49F5-8277-EA0ADAF8231E}"/>
              </a:ext>
            </a:extLst>
          </p:cNvPr>
          <p:cNvSpPr>
            <a:spLocks noGrp="1"/>
          </p:cNvSpPr>
          <p:nvPr>
            <p:ph type="title"/>
          </p:nvPr>
        </p:nvSpPr>
        <p:spPr>
          <a:xfrm>
            <a:off x="1024128" y="585216"/>
            <a:ext cx="9720072" cy="1499616"/>
          </a:xfrm>
        </p:spPr>
        <p:txBody>
          <a:bodyPr>
            <a:normAutofit/>
          </a:bodyPr>
          <a:lstStyle/>
          <a:p>
            <a:r>
              <a:rPr lang="en-IN"/>
              <a:t>Model Training</a:t>
            </a:r>
            <a:endParaRPr lang="en-IN" dirty="0"/>
          </a:p>
        </p:txBody>
      </p:sp>
      <p:graphicFrame>
        <p:nvGraphicFramePr>
          <p:cNvPr id="12" name="Content Placeholder 2">
            <a:extLst>
              <a:ext uri="{FF2B5EF4-FFF2-40B4-BE49-F238E27FC236}">
                <a16:creationId xmlns:a16="http://schemas.microsoft.com/office/drawing/2014/main" id="{DAA8D9E9-7A7B-4E5F-A847-F21A6A81C5EB}"/>
              </a:ext>
            </a:extLst>
          </p:cNvPr>
          <p:cNvGraphicFramePr>
            <a:graphicFrameLocks noGrp="1"/>
          </p:cNvGraphicFramePr>
          <p:nvPr>
            <p:ph idx="1"/>
            <p:extLst>
              <p:ext uri="{D42A27DB-BD31-4B8C-83A1-F6EECF244321}">
                <p14:modId xmlns:p14="http://schemas.microsoft.com/office/powerpoint/2010/main" val="229847692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68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9702-72FF-47FD-8250-05E313BF0762}"/>
              </a:ext>
            </a:extLst>
          </p:cNvPr>
          <p:cNvSpPr>
            <a:spLocks noGrp="1"/>
          </p:cNvSpPr>
          <p:nvPr>
            <p:ph type="title"/>
          </p:nvPr>
        </p:nvSpPr>
        <p:spPr>
          <a:xfrm>
            <a:off x="1024128" y="585216"/>
            <a:ext cx="9720072" cy="1499616"/>
          </a:xfrm>
        </p:spPr>
        <p:txBody>
          <a:bodyPr>
            <a:normAutofit/>
          </a:bodyPr>
          <a:lstStyle/>
          <a:p>
            <a:r>
              <a:rPr lang="en-IN"/>
              <a:t>Key Takeaways</a:t>
            </a:r>
            <a:endParaRPr lang="en-IN" dirty="0"/>
          </a:p>
        </p:txBody>
      </p:sp>
      <p:graphicFrame>
        <p:nvGraphicFramePr>
          <p:cNvPr id="5" name="Content Placeholder 2">
            <a:extLst>
              <a:ext uri="{FF2B5EF4-FFF2-40B4-BE49-F238E27FC236}">
                <a16:creationId xmlns:a16="http://schemas.microsoft.com/office/drawing/2014/main" id="{0601B99A-AA11-4995-BD44-3C421E6050AF}"/>
              </a:ext>
            </a:extLst>
          </p:cNvPr>
          <p:cNvGraphicFramePr>
            <a:graphicFrameLocks noGrp="1"/>
          </p:cNvGraphicFramePr>
          <p:nvPr>
            <p:ph idx="1"/>
            <p:extLst>
              <p:ext uri="{D42A27DB-BD31-4B8C-83A1-F6EECF244321}">
                <p14:modId xmlns:p14="http://schemas.microsoft.com/office/powerpoint/2010/main" val="143297009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78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6</TotalTime>
  <Words>739</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Cambria Math</vt:lpstr>
      <vt:lpstr>Tw Cen MT</vt:lpstr>
      <vt:lpstr>Tw Cen MT Condensed</vt:lpstr>
      <vt:lpstr>Wingdings</vt:lpstr>
      <vt:lpstr>Wingdings 3</vt:lpstr>
      <vt:lpstr>Integral</vt:lpstr>
      <vt:lpstr>Link Prediction on Hike’s Network</vt:lpstr>
      <vt:lpstr>Data Overview</vt:lpstr>
      <vt:lpstr>Feature Engineering – Using anonymised features</vt:lpstr>
      <vt:lpstr>Graph based Features – PArt1 (Directed Graph)</vt:lpstr>
      <vt:lpstr>Graph based Features – PArt1 (UNDirected Graph)</vt:lpstr>
      <vt:lpstr>Features using the all the Pairs</vt:lpstr>
      <vt:lpstr>Some More Interesting Feature ideas</vt:lpstr>
      <vt:lpstr>Model Training</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Prediction on Hike’s Network</dc:title>
  <dc:creator>sourabh Jha</dc:creator>
  <cp:lastModifiedBy>sourabh Jha</cp:lastModifiedBy>
  <cp:revision>1</cp:revision>
  <dcterms:created xsi:type="dcterms:W3CDTF">2019-04-08T19:36:23Z</dcterms:created>
  <dcterms:modified xsi:type="dcterms:W3CDTF">2019-04-08T19:42:27Z</dcterms:modified>
</cp:coreProperties>
</file>