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91" r:id="rId4"/>
    <p:sldId id="262" r:id="rId5"/>
    <p:sldId id="292" r:id="rId6"/>
    <p:sldId id="259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5" r:id="rId15"/>
    <p:sldId id="272" r:id="rId16"/>
    <p:sldId id="273" r:id="rId17"/>
    <p:sldId id="274" r:id="rId18"/>
    <p:sldId id="277" r:id="rId19"/>
    <p:sldId id="278" r:id="rId20"/>
    <p:sldId id="280" r:id="rId21"/>
    <p:sldId id="281" r:id="rId22"/>
    <p:sldId id="284" r:id="rId23"/>
    <p:sldId id="287" r:id="rId24"/>
    <p:sldId id="293" r:id="rId25"/>
    <p:sldId id="258" r:id="rId26"/>
    <p:sldId id="2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08"/>
  </p:normalViewPr>
  <p:slideViewPr>
    <p:cSldViewPr snapToGrid="0" snapToObjects="1">
      <p:cViewPr varScale="1">
        <p:scale>
          <a:sx n="111" d="100"/>
          <a:sy n="111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872E04-F808-7B4D-8B4D-536EC79D521E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E1E1821-0BE3-534E-BFA7-EFE583BFF050}">
      <dgm:prSet phldrT="[Text]"/>
      <dgm:spPr/>
      <dgm:t>
        <a:bodyPr/>
        <a:lstStyle/>
        <a:p>
          <a:r>
            <a:rPr lang="en-US" dirty="0"/>
            <a:t>Instance requested</a:t>
          </a:r>
        </a:p>
      </dgm:t>
    </dgm:pt>
    <dgm:pt modelId="{AB9D22C0-C7E8-F942-ADBE-67C248D2E773}" type="parTrans" cxnId="{C5192DD7-0F09-9644-8EAA-DD28C6F25FB2}">
      <dgm:prSet/>
      <dgm:spPr/>
      <dgm:t>
        <a:bodyPr/>
        <a:lstStyle/>
        <a:p>
          <a:endParaRPr lang="en-US"/>
        </a:p>
      </dgm:t>
    </dgm:pt>
    <dgm:pt modelId="{6E2A5DBD-D0CA-4247-92DD-938D50D44DA2}" type="sibTrans" cxnId="{C5192DD7-0F09-9644-8EAA-DD28C6F25FB2}">
      <dgm:prSet/>
      <dgm:spPr/>
      <dgm:t>
        <a:bodyPr/>
        <a:lstStyle/>
        <a:p>
          <a:endParaRPr lang="en-US"/>
        </a:p>
      </dgm:t>
    </dgm:pt>
    <dgm:pt modelId="{03918038-B2FF-4246-B4CD-9669B4ED9EE7}">
      <dgm:prSet phldrT="[Text]"/>
      <dgm:spPr/>
      <dgm:t>
        <a:bodyPr/>
        <a:lstStyle/>
        <a:p>
          <a:r>
            <a:rPr lang="en-US" dirty="0"/>
            <a:t>Instance returned</a:t>
          </a:r>
        </a:p>
      </dgm:t>
    </dgm:pt>
    <dgm:pt modelId="{C2D16798-9F6E-E648-A756-314794055928}" type="parTrans" cxnId="{E869C3A0-B428-5B4C-A6C8-D9115D25345B}">
      <dgm:prSet/>
      <dgm:spPr/>
      <dgm:t>
        <a:bodyPr/>
        <a:lstStyle/>
        <a:p>
          <a:endParaRPr lang="en-US"/>
        </a:p>
      </dgm:t>
    </dgm:pt>
    <dgm:pt modelId="{14139164-4A60-F24D-9F64-73A825FE1B51}" type="sibTrans" cxnId="{E869C3A0-B428-5B4C-A6C8-D9115D25345B}">
      <dgm:prSet/>
      <dgm:spPr/>
      <dgm:t>
        <a:bodyPr/>
        <a:lstStyle/>
        <a:p>
          <a:endParaRPr lang="en-US"/>
        </a:p>
      </dgm:t>
    </dgm:pt>
    <dgm:pt modelId="{D6CE0B7E-BDBD-1541-B3FC-5CD00694014A}">
      <dgm:prSet phldrT="[Text]"/>
      <dgm:spPr/>
      <dgm:t>
        <a:bodyPr/>
        <a:lstStyle/>
        <a:p>
          <a:r>
            <a:rPr lang="en-US" dirty="0"/>
            <a:t>__new__() call</a:t>
          </a:r>
        </a:p>
      </dgm:t>
    </dgm:pt>
    <dgm:pt modelId="{9BDB0989-8532-654F-BF70-303D06E033CB}" type="parTrans" cxnId="{FC71B50D-7E08-3A4B-999E-88BFA6747562}">
      <dgm:prSet/>
      <dgm:spPr/>
      <dgm:t>
        <a:bodyPr/>
        <a:lstStyle/>
        <a:p>
          <a:endParaRPr lang="en-US"/>
        </a:p>
      </dgm:t>
    </dgm:pt>
    <dgm:pt modelId="{43D40FC1-CF96-3F4E-B0AD-883FA0908596}" type="sibTrans" cxnId="{FC71B50D-7E08-3A4B-999E-88BFA6747562}">
      <dgm:prSet/>
      <dgm:spPr/>
      <dgm:t>
        <a:bodyPr/>
        <a:lstStyle/>
        <a:p>
          <a:endParaRPr lang="en-US"/>
        </a:p>
      </dgm:t>
    </dgm:pt>
    <dgm:pt modelId="{87C6DEB6-841C-5841-8E28-D5C19BD7CCD5}">
      <dgm:prSet phldrT="[Text]"/>
      <dgm:spPr/>
      <dgm:t>
        <a:bodyPr/>
        <a:lstStyle/>
        <a:p>
          <a:r>
            <a:rPr lang="en-US" dirty="0"/>
            <a:t>__</a:t>
          </a:r>
          <a:r>
            <a:rPr lang="en-US" dirty="0" err="1"/>
            <a:t>init</a:t>
          </a:r>
          <a:r>
            <a:rPr lang="en-US" dirty="0"/>
            <a:t>__() call</a:t>
          </a:r>
        </a:p>
      </dgm:t>
    </dgm:pt>
    <dgm:pt modelId="{4925E8D6-8BF8-FD47-A835-F80DCA6F20F2}" type="parTrans" cxnId="{F89F3724-FF74-F048-8928-64450C3439CC}">
      <dgm:prSet/>
      <dgm:spPr/>
      <dgm:t>
        <a:bodyPr/>
        <a:lstStyle/>
        <a:p>
          <a:endParaRPr lang="en-US"/>
        </a:p>
      </dgm:t>
    </dgm:pt>
    <dgm:pt modelId="{1046DD9D-B56E-9341-A279-6AD3EE6446BF}" type="sibTrans" cxnId="{F89F3724-FF74-F048-8928-64450C3439CC}">
      <dgm:prSet/>
      <dgm:spPr/>
      <dgm:t>
        <a:bodyPr/>
        <a:lstStyle/>
        <a:p>
          <a:endParaRPr lang="en-US"/>
        </a:p>
      </dgm:t>
    </dgm:pt>
    <dgm:pt modelId="{845B6762-8BFF-484E-8A11-518C1687076B}" type="pres">
      <dgm:prSet presAssocID="{92872E04-F808-7B4D-8B4D-536EC79D521E}" presName="Name0" presStyleCnt="0">
        <dgm:presLayoutVars>
          <dgm:dir/>
          <dgm:resizeHandles val="exact"/>
        </dgm:presLayoutVars>
      </dgm:prSet>
      <dgm:spPr/>
    </dgm:pt>
    <dgm:pt modelId="{BCE04AB9-A168-CC4B-84DB-701BBE0C814F}" type="pres">
      <dgm:prSet presAssocID="{1E1E1821-0BE3-534E-BFA7-EFE583BFF050}" presName="node" presStyleLbl="node1" presStyleIdx="0" presStyleCnt="4">
        <dgm:presLayoutVars>
          <dgm:bulletEnabled val="1"/>
        </dgm:presLayoutVars>
      </dgm:prSet>
      <dgm:spPr/>
    </dgm:pt>
    <dgm:pt modelId="{BB021378-690C-0D47-BA58-0670819CF117}" type="pres">
      <dgm:prSet presAssocID="{6E2A5DBD-D0CA-4247-92DD-938D50D44DA2}" presName="sibTrans" presStyleLbl="sibTrans2D1" presStyleIdx="0" presStyleCnt="3"/>
      <dgm:spPr/>
    </dgm:pt>
    <dgm:pt modelId="{19B8CBB5-C08D-4F41-B021-05C1177FD138}" type="pres">
      <dgm:prSet presAssocID="{6E2A5DBD-D0CA-4247-92DD-938D50D44DA2}" presName="connectorText" presStyleLbl="sibTrans2D1" presStyleIdx="0" presStyleCnt="3"/>
      <dgm:spPr/>
    </dgm:pt>
    <dgm:pt modelId="{A09E8319-849D-0A4E-A395-03416BB76F85}" type="pres">
      <dgm:prSet presAssocID="{D6CE0B7E-BDBD-1541-B3FC-5CD00694014A}" presName="node" presStyleLbl="node1" presStyleIdx="1" presStyleCnt="4">
        <dgm:presLayoutVars>
          <dgm:bulletEnabled val="1"/>
        </dgm:presLayoutVars>
      </dgm:prSet>
      <dgm:spPr/>
    </dgm:pt>
    <dgm:pt modelId="{A4BA79AC-3B06-684E-93E6-078D5629946E}" type="pres">
      <dgm:prSet presAssocID="{43D40FC1-CF96-3F4E-B0AD-883FA0908596}" presName="sibTrans" presStyleLbl="sibTrans2D1" presStyleIdx="1" presStyleCnt="3"/>
      <dgm:spPr/>
    </dgm:pt>
    <dgm:pt modelId="{EAF809DB-2896-9D46-8A03-D4E2D5302D1E}" type="pres">
      <dgm:prSet presAssocID="{43D40FC1-CF96-3F4E-B0AD-883FA0908596}" presName="connectorText" presStyleLbl="sibTrans2D1" presStyleIdx="1" presStyleCnt="3"/>
      <dgm:spPr/>
    </dgm:pt>
    <dgm:pt modelId="{2D4CAEDD-7F01-6D4C-BC47-171396252128}" type="pres">
      <dgm:prSet presAssocID="{87C6DEB6-841C-5841-8E28-D5C19BD7CCD5}" presName="node" presStyleLbl="node1" presStyleIdx="2" presStyleCnt="4">
        <dgm:presLayoutVars>
          <dgm:bulletEnabled val="1"/>
        </dgm:presLayoutVars>
      </dgm:prSet>
      <dgm:spPr/>
    </dgm:pt>
    <dgm:pt modelId="{1B9E155F-71F3-764C-9293-F4E54A764B2A}" type="pres">
      <dgm:prSet presAssocID="{1046DD9D-B56E-9341-A279-6AD3EE6446BF}" presName="sibTrans" presStyleLbl="sibTrans2D1" presStyleIdx="2" presStyleCnt="3"/>
      <dgm:spPr/>
    </dgm:pt>
    <dgm:pt modelId="{4574E544-D714-7D43-B632-5BCE6043C8BC}" type="pres">
      <dgm:prSet presAssocID="{1046DD9D-B56E-9341-A279-6AD3EE6446BF}" presName="connectorText" presStyleLbl="sibTrans2D1" presStyleIdx="2" presStyleCnt="3"/>
      <dgm:spPr/>
    </dgm:pt>
    <dgm:pt modelId="{7AA189F0-86E3-184F-B5F0-C95CA97A4C32}" type="pres">
      <dgm:prSet presAssocID="{03918038-B2FF-4246-B4CD-9669B4ED9EE7}" presName="node" presStyleLbl="node1" presStyleIdx="3" presStyleCnt="4">
        <dgm:presLayoutVars>
          <dgm:bulletEnabled val="1"/>
        </dgm:presLayoutVars>
      </dgm:prSet>
      <dgm:spPr/>
    </dgm:pt>
  </dgm:ptLst>
  <dgm:cxnLst>
    <dgm:cxn modelId="{FC71B50D-7E08-3A4B-999E-88BFA6747562}" srcId="{92872E04-F808-7B4D-8B4D-536EC79D521E}" destId="{D6CE0B7E-BDBD-1541-B3FC-5CD00694014A}" srcOrd="1" destOrd="0" parTransId="{9BDB0989-8532-654F-BF70-303D06E033CB}" sibTransId="{43D40FC1-CF96-3F4E-B0AD-883FA0908596}"/>
    <dgm:cxn modelId="{4656BD19-2F5F-9C40-AB11-D7889245DAFD}" type="presOf" srcId="{1E1E1821-0BE3-534E-BFA7-EFE583BFF050}" destId="{BCE04AB9-A168-CC4B-84DB-701BBE0C814F}" srcOrd="0" destOrd="0" presId="urn:microsoft.com/office/officeart/2005/8/layout/process1"/>
    <dgm:cxn modelId="{F89F3724-FF74-F048-8928-64450C3439CC}" srcId="{92872E04-F808-7B4D-8B4D-536EC79D521E}" destId="{87C6DEB6-841C-5841-8E28-D5C19BD7CCD5}" srcOrd="2" destOrd="0" parTransId="{4925E8D6-8BF8-FD47-A835-F80DCA6F20F2}" sibTransId="{1046DD9D-B56E-9341-A279-6AD3EE6446BF}"/>
    <dgm:cxn modelId="{45E1852A-950B-BE42-80F5-7BE0D5D49520}" type="presOf" srcId="{92872E04-F808-7B4D-8B4D-536EC79D521E}" destId="{845B6762-8BFF-484E-8A11-518C1687076B}" srcOrd="0" destOrd="0" presId="urn:microsoft.com/office/officeart/2005/8/layout/process1"/>
    <dgm:cxn modelId="{BC781440-D33E-554E-9DAE-95E334FFB793}" type="presOf" srcId="{03918038-B2FF-4246-B4CD-9669B4ED9EE7}" destId="{7AA189F0-86E3-184F-B5F0-C95CA97A4C32}" srcOrd="0" destOrd="0" presId="urn:microsoft.com/office/officeart/2005/8/layout/process1"/>
    <dgm:cxn modelId="{8DA93773-0CED-0845-B574-45B97A6E66DC}" type="presOf" srcId="{43D40FC1-CF96-3F4E-B0AD-883FA0908596}" destId="{A4BA79AC-3B06-684E-93E6-078D5629946E}" srcOrd="0" destOrd="0" presId="urn:microsoft.com/office/officeart/2005/8/layout/process1"/>
    <dgm:cxn modelId="{7F9D3D78-46C9-A448-BCE0-CD5897B54A2C}" type="presOf" srcId="{6E2A5DBD-D0CA-4247-92DD-938D50D44DA2}" destId="{19B8CBB5-C08D-4F41-B021-05C1177FD138}" srcOrd="1" destOrd="0" presId="urn:microsoft.com/office/officeart/2005/8/layout/process1"/>
    <dgm:cxn modelId="{BFD6EA83-C909-7E4E-BDD8-A520CF7B445F}" type="presOf" srcId="{43D40FC1-CF96-3F4E-B0AD-883FA0908596}" destId="{EAF809DB-2896-9D46-8A03-D4E2D5302D1E}" srcOrd="1" destOrd="0" presId="urn:microsoft.com/office/officeart/2005/8/layout/process1"/>
    <dgm:cxn modelId="{E869C3A0-B428-5B4C-A6C8-D9115D25345B}" srcId="{92872E04-F808-7B4D-8B4D-536EC79D521E}" destId="{03918038-B2FF-4246-B4CD-9669B4ED9EE7}" srcOrd="3" destOrd="0" parTransId="{C2D16798-9F6E-E648-A756-314794055928}" sibTransId="{14139164-4A60-F24D-9F64-73A825FE1B51}"/>
    <dgm:cxn modelId="{A906F5B1-9E1E-E64E-9140-C0424457A535}" type="presOf" srcId="{1046DD9D-B56E-9341-A279-6AD3EE6446BF}" destId="{4574E544-D714-7D43-B632-5BCE6043C8BC}" srcOrd="1" destOrd="0" presId="urn:microsoft.com/office/officeart/2005/8/layout/process1"/>
    <dgm:cxn modelId="{ECBFD8B8-0EA6-1C40-A0A8-9F920F1A5BF6}" type="presOf" srcId="{1046DD9D-B56E-9341-A279-6AD3EE6446BF}" destId="{1B9E155F-71F3-764C-9293-F4E54A764B2A}" srcOrd="0" destOrd="0" presId="urn:microsoft.com/office/officeart/2005/8/layout/process1"/>
    <dgm:cxn modelId="{28F270B9-5023-8B4E-A5EA-B7AE66A05624}" type="presOf" srcId="{87C6DEB6-841C-5841-8E28-D5C19BD7CCD5}" destId="{2D4CAEDD-7F01-6D4C-BC47-171396252128}" srcOrd="0" destOrd="0" presId="urn:microsoft.com/office/officeart/2005/8/layout/process1"/>
    <dgm:cxn modelId="{C5192DD7-0F09-9644-8EAA-DD28C6F25FB2}" srcId="{92872E04-F808-7B4D-8B4D-536EC79D521E}" destId="{1E1E1821-0BE3-534E-BFA7-EFE583BFF050}" srcOrd="0" destOrd="0" parTransId="{AB9D22C0-C7E8-F942-ADBE-67C248D2E773}" sibTransId="{6E2A5DBD-D0CA-4247-92DD-938D50D44DA2}"/>
    <dgm:cxn modelId="{E37713D8-E679-304D-B11F-B47880FA0F35}" type="presOf" srcId="{6E2A5DBD-D0CA-4247-92DD-938D50D44DA2}" destId="{BB021378-690C-0D47-BA58-0670819CF117}" srcOrd="0" destOrd="0" presId="urn:microsoft.com/office/officeart/2005/8/layout/process1"/>
    <dgm:cxn modelId="{80F762E5-D635-1A4F-95A4-46D316F404CA}" type="presOf" srcId="{D6CE0B7E-BDBD-1541-B3FC-5CD00694014A}" destId="{A09E8319-849D-0A4E-A395-03416BB76F85}" srcOrd="0" destOrd="0" presId="urn:microsoft.com/office/officeart/2005/8/layout/process1"/>
    <dgm:cxn modelId="{0F49FA32-85D7-8846-B45D-0A497D7B3CC4}" type="presParOf" srcId="{845B6762-8BFF-484E-8A11-518C1687076B}" destId="{BCE04AB9-A168-CC4B-84DB-701BBE0C814F}" srcOrd="0" destOrd="0" presId="urn:microsoft.com/office/officeart/2005/8/layout/process1"/>
    <dgm:cxn modelId="{E37D1F32-2093-8248-A4B4-6C0F09591B0D}" type="presParOf" srcId="{845B6762-8BFF-484E-8A11-518C1687076B}" destId="{BB021378-690C-0D47-BA58-0670819CF117}" srcOrd="1" destOrd="0" presId="urn:microsoft.com/office/officeart/2005/8/layout/process1"/>
    <dgm:cxn modelId="{0A53CF23-4756-144C-A040-8AE8F4C3CF3B}" type="presParOf" srcId="{BB021378-690C-0D47-BA58-0670819CF117}" destId="{19B8CBB5-C08D-4F41-B021-05C1177FD138}" srcOrd="0" destOrd="0" presId="urn:microsoft.com/office/officeart/2005/8/layout/process1"/>
    <dgm:cxn modelId="{CB70B933-7E09-0C4D-B72B-9E6964EA5635}" type="presParOf" srcId="{845B6762-8BFF-484E-8A11-518C1687076B}" destId="{A09E8319-849D-0A4E-A395-03416BB76F85}" srcOrd="2" destOrd="0" presId="urn:microsoft.com/office/officeart/2005/8/layout/process1"/>
    <dgm:cxn modelId="{5F603414-6133-DD42-9874-BBF8731C4F5C}" type="presParOf" srcId="{845B6762-8BFF-484E-8A11-518C1687076B}" destId="{A4BA79AC-3B06-684E-93E6-078D5629946E}" srcOrd="3" destOrd="0" presId="urn:microsoft.com/office/officeart/2005/8/layout/process1"/>
    <dgm:cxn modelId="{12BAA42F-B4D2-9B42-8874-CFD7BA542D6D}" type="presParOf" srcId="{A4BA79AC-3B06-684E-93E6-078D5629946E}" destId="{EAF809DB-2896-9D46-8A03-D4E2D5302D1E}" srcOrd="0" destOrd="0" presId="urn:microsoft.com/office/officeart/2005/8/layout/process1"/>
    <dgm:cxn modelId="{E4046E35-BCB7-9B4C-99E4-FDA7BC6C7F65}" type="presParOf" srcId="{845B6762-8BFF-484E-8A11-518C1687076B}" destId="{2D4CAEDD-7F01-6D4C-BC47-171396252128}" srcOrd="4" destOrd="0" presId="urn:microsoft.com/office/officeart/2005/8/layout/process1"/>
    <dgm:cxn modelId="{98767D4B-ABC9-0648-BAB4-1ABAA7C8DCD5}" type="presParOf" srcId="{845B6762-8BFF-484E-8A11-518C1687076B}" destId="{1B9E155F-71F3-764C-9293-F4E54A764B2A}" srcOrd="5" destOrd="0" presId="urn:microsoft.com/office/officeart/2005/8/layout/process1"/>
    <dgm:cxn modelId="{2A0B5238-281C-BD46-8E26-0AB94876A233}" type="presParOf" srcId="{1B9E155F-71F3-764C-9293-F4E54A764B2A}" destId="{4574E544-D714-7D43-B632-5BCE6043C8BC}" srcOrd="0" destOrd="0" presId="urn:microsoft.com/office/officeart/2005/8/layout/process1"/>
    <dgm:cxn modelId="{90D057A1-19E3-9F4F-8615-5D85F8484E47}" type="presParOf" srcId="{845B6762-8BFF-484E-8A11-518C1687076B}" destId="{7AA189F0-86E3-184F-B5F0-C95CA97A4C3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17CB80-4A32-404D-9ED8-CD770259B67F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E379B8-8BA6-7B4F-8AE6-5595979D62F0}">
      <dgm:prSet phldrT="[Text]"/>
      <dgm:spPr/>
      <dgm:t>
        <a:bodyPr/>
        <a:lstStyle/>
        <a:p>
          <a:r>
            <a:rPr lang="en-US" dirty="0"/>
            <a:t>ABC / Interface</a:t>
          </a:r>
        </a:p>
      </dgm:t>
    </dgm:pt>
    <dgm:pt modelId="{296FAE42-3D2B-D84E-94E0-C2F149874E7A}" type="parTrans" cxnId="{CFBFD1AE-3E40-8A4F-956C-8FB98AD0D3E7}">
      <dgm:prSet/>
      <dgm:spPr/>
      <dgm:t>
        <a:bodyPr/>
        <a:lstStyle/>
        <a:p>
          <a:endParaRPr lang="en-US"/>
        </a:p>
      </dgm:t>
    </dgm:pt>
    <dgm:pt modelId="{7DD5CF58-AC4D-9040-8E13-0B411B2D71B1}" type="sibTrans" cxnId="{CFBFD1AE-3E40-8A4F-956C-8FB98AD0D3E7}">
      <dgm:prSet/>
      <dgm:spPr/>
      <dgm:t>
        <a:bodyPr/>
        <a:lstStyle/>
        <a:p>
          <a:endParaRPr lang="en-US"/>
        </a:p>
      </dgm:t>
    </dgm:pt>
    <dgm:pt modelId="{F1193BF5-B190-2D41-92E2-AB63EEBCDEDE}">
      <dgm:prSet phldrT="[Text]"/>
      <dgm:spPr/>
      <dgm:t>
        <a:bodyPr/>
        <a:lstStyle/>
        <a:p>
          <a:r>
            <a:rPr lang="en-US" dirty="0"/>
            <a:t>Singleton 1</a:t>
          </a:r>
        </a:p>
      </dgm:t>
    </dgm:pt>
    <dgm:pt modelId="{D73A1ECA-4B48-A34C-A115-5AC64241AC25}" type="parTrans" cxnId="{18362AED-5D17-C442-B2C0-83B99865E569}">
      <dgm:prSet/>
      <dgm:spPr/>
      <dgm:t>
        <a:bodyPr/>
        <a:lstStyle/>
        <a:p>
          <a:endParaRPr lang="en-US"/>
        </a:p>
      </dgm:t>
    </dgm:pt>
    <dgm:pt modelId="{E60B1513-12A9-4E4A-904C-3AD56372964B}" type="sibTrans" cxnId="{18362AED-5D17-C442-B2C0-83B99865E569}">
      <dgm:prSet/>
      <dgm:spPr/>
      <dgm:t>
        <a:bodyPr/>
        <a:lstStyle/>
        <a:p>
          <a:endParaRPr lang="en-US"/>
        </a:p>
      </dgm:t>
    </dgm:pt>
    <dgm:pt modelId="{DE4A7374-91DA-844A-871F-B85E906328EB}">
      <dgm:prSet phldrT="[Text]"/>
      <dgm:spPr/>
      <dgm:t>
        <a:bodyPr/>
        <a:lstStyle/>
        <a:p>
          <a:r>
            <a:rPr lang="en-US" dirty="0"/>
            <a:t>Singleton 2</a:t>
          </a:r>
        </a:p>
      </dgm:t>
    </dgm:pt>
    <dgm:pt modelId="{868134B5-9DEF-414A-8CF3-0F30974240EC}" type="parTrans" cxnId="{599DB98E-95DF-3443-97CA-D3BE7D31D104}">
      <dgm:prSet/>
      <dgm:spPr/>
      <dgm:t>
        <a:bodyPr/>
        <a:lstStyle/>
        <a:p>
          <a:endParaRPr lang="en-US"/>
        </a:p>
      </dgm:t>
    </dgm:pt>
    <dgm:pt modelId="{F5A0A11B-3D72-D945-951D-04057A08644F}" type="sibTrans" cxnId="{599DB98E-95DF-3443-97CA-D3BE7D31D104}">
      <dgm:prSet/>
      <dgm:spPr/>
      <dgm:t>
        <a:bodyPr/>
        <a:lstStyle/>
        <a:p>
          <a:endParaRPr lang="en-US"/>
        </a:p>
      </dgm:t>
    </dgm:pt>
    <dgm:pt modelId="{3EA51BD5-7E56-B041-9B01-6BF6F83D43F7}">
      <dgm:prSet phldrT="[Text]"/>
      <dgm:spPr/>
      <dgm:t>
        <a:bodyPr/>
        <a:lstStyle/>
        <a:p>
          <a:r>
            <a:rPr lang="en-US" dirty="0"/>
            <a:t>Singleton 3</a:t>
          </a:r>
        </a:p>
      </dgm:t>
    </dgm:pt>
    <dgm:pt modelId="{90AF28B3-AD75-C94B-B08A-E4599F9C85D9}" type="parTrans" cxnId="{52F31760-A9A6-4F41-AD67-31668E446E90}">
      <dgm:prSet/>
      <dgm:spPr/>
      <dgm:t>
        <a:bodyPr/>
        <a:lstStyle/>
        <a:p>
          <a:endParaRPr lang="en-US"/>
        </a:p>
      </dgm:t>
    </dgm:pt>
    <dgm:pt modelId="{F313F578-70A9-7D4C-A660-4CEE7F92B9AB}" type="sibTrans" cxnId="{52F31760-A9A6-4F41-AD67-31668E446E90}">
      <dgm:prSet/>
      <dgm:spPr/>
      <dgm:t>
        <a:bodyPr/>
        <a:lstStyle/>
        <a:p>
          <a:endParaRPr lang="en-US"/>
        </a:p>
      </dgm:t>
    </dgm:pt>
    <dgm:pt modelId="{03924E67-71A9-6A45-8E09-1D86A2E8E7C0}" type="pres">
      <dgm:prSet presAssocID="{CE17CB80-4A32-404D-9ED8-CD770259B6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CD30D8-D7AC-C146-9CB7-4AA2151FAC69}" type="pres">
      <dgm:prSet presAssocID="{8BE379B8-8BA6-7B4F-8AE6-5595979D62F0}" presName="hierRoot1" presStyleCnt="0">
        <dgm:presLayoutVars>
          <dgm:hierBranch val="init"/>
        </dgm:presLayoutVars>
      </dgm:prSet>
      <dgm:spPr/>
    </dgm:pt>
    <dgm:pt modelId="{D9FDFA9B-8265-094A-919C-9FFDD648DC60}" type="pres">
      <dgm:prSet presAssocID="{8BE379B8-8BA6-7B4F-8AE6-5595979D62F0}" presName="rootComposite1" presStyleCnt="0"/>
      <dgm:spPr/>
    </dgm:pt>
    <dgm:pt modelId="{8812F5FF-D6B4-A448-944E-C0F5EAB9412D}" type="pres">
      <dgm:prSet presAssocID="{8BE379B8-8BA6-7B4F-8AE6-5595979D62F0}" presName="rootText1" presStyleLbl="node0" presStyleIdx="0" presStyleCnt="1">
        <dgm:presLayoutVars>
          <dgm:chPref val="3"/>
        </dgm:presLayoutVars>
      </dgm:prSet>
      <dgm:spPr/>
    </dgm:pt>
    <dgm:pt modelId="{4158046D-E066-8647-88DB-B139B38AC8F2}" type="pres">
      <dgm:prSet presAssocID="{8BE379B8-8BA6-7B4F-8AE6-5595979D62F0}" presName="rootConnector1" presStyleLbl="node1" presStyleIdx="0" presStyleCnt="0"/>
      <dgm:spPr/>
    </dgm:pt>
    <dgm:pt modelId="{90B7F734-FF7B-BF49-A516-EA6AE2E6E3EE}" type="pres">
      <dgm:prSet presAssocID="{8BE379B8-8BA6-7B4F-8AE6-5595979D62F0}" presName="hierChild2" presStyleCnt="0"/>
      <dgm:spPr/>
    </dgm:pt>
    <dgm:pt modelId="{FC0F9E70-F98A-1842-B1DF-8AFBC8A978EB}" type="pres">
      <dgm:prSet presAssocID="{D73A1ECA-4B48-A34C-A115-5AC64241AC25}" presName="Name37" presStyleLbl="parChTrans1D2" presStyleIdx="0" presStyleCnt="3"/>
      <dgm:spPr/>
    </dgm:pt>
    <dgm:pt modelId="{5FC58145-7CB0-8347-9167-B7A73C3EBABD}" type="pres">
      <dgm:prSet presAssocID="{F1193BF5-B190-2D41-92E2-AB63EEBCDEDE}" presName="hierRoot2" presStyleCnt="0">
        <dgm:presLayoutVars>
          <dgm:hierBranch val="init"/>
        </dgm:presLayoutVars>
      </dgm:prSet>
      <dgm:spPr/>
    </dgm:pt>
    <dgm:pt modelId="{49291D68-964E-694A-9CC6-AB76DDA52698}" type="pres">
      <dgm:prSet presAssocID="{F1193BF5-B190-2D41-92E2-AB63EEBCDEDE}" presName="rootComposite" presStyleCnt="0"/>
      <dgm:spPr/>
    </dgm:pt>
    <dgm:pt modelId="{61871322-214F-4E47-9D1A-B8130CA923F3}" type="pres">
      <dgm:prSet presAssocID="{F1193BF5-B190-2D41-92E2-AB63EEBCDEDE}" presName="rootText" presStyleLbl="node2" presStyleIdx="0" presStyleCnt="3">
        <dgm:presLayoutVars>
          <dgm:chPref val="3"/>
        </dgm:presLayoutVars>
      </dgm:prSet>
      <dgm:spPr/>
    </dgm:pt>
    <dgm:pt modelId="{1A40C68C-06F2-9E40-A16D-DF872F9F84F0}" type="pres">
      <dgm:prSet presAssocID="{F1193BF5-B190-2D41-92E2-AB63EEBCDEDE}" presName="rootConnector" presStyleLbl="node2" presStyleIdx="0" presStyleCnt="3"/>
      <dgm:spPr/>
    </dgm:pt>
    <dgm:pt modelId="{DB9C9E53-71ED-6443-9171-9A621B8EEFE9}" type="pres">
      <dgm:prSet presAssocID="{F1193BF5-B190-2D41-92E2-AB63EEBCDEDE}" presName="hierChild4" presStyleCnt="0"/>
      <dgm:spPr/>
    </dgm:pt>
    <dgm:pt modelId="{9FA0699F-2E0E-DA46-BB20-CC4ABC986CCD}" type="pres">
      <dgm:prSet presAssocID="{F1193BF5-B190-2D41-92E2-AB63EEBCDEDE}" presName="hierChild5" presStyleCnt="0"/>
      <dgm:spPr/>
    </dgm:pt>
    <dgm:pt modelId="{870E6239-015C-CD44-B1CB-B519045116EC}" type="pres">
      <dgm:prSet presAssocID="{868134B5-9DEF-414A-8CF3-0F30974240EC}" presName="Name37" presStyleLbl="parChTrans1D2" presStyleIdx="1" presStyleCnt="3"/>
      <dgm:spPr/>
    </dgm:pt>
    <dgm:pt modelId="{E976084E-2F16-C943-851C-950462B475FF}" type="pres">
      <dgm:prSet presAssocID="{DE4A7374-91DA-844A-871F-B85E906328EB}" presName="hierRoot2" presStyleCnt="0">
        <dgm:presLayoutVars>
          <dgm:hierBranch val="init"/>
        </dgm:presLayoutVars>
      </dgm:prSet>
      <dgm:spPr/>
    </dgm:pt>
    <dgm:pt modelId="{25E60EEE-3D62-D74D-B51E-68D00F911510}" type="pres">
      <dgm:prSet presAssocID="{DE4A7374-91DA-844A-871F-B85E906328EB}" presName="rootComposite" presStyleCnt="0"/>
      <dgm:spPr/>
    </dgm:pt>
    <dgm:pt modelId="{7078A0DF-8FCD-1D48-8BD0-7562502DD822}" type="pres">
      <dgm:prSet presAssocID="{DE4A7374-91DA-844A-871F-B85E906328EB}" presName="rootText" presStyleLbl="node2" presStyleIdx="1" presStyleCnt="3">
        <dgm:presLayoutVars>
          <dgm:chPref val="3"/>
        </dgm:presLayoutVars>
      </dgm:prSet>
      <dgm:spPr/>
    </dgm:pt>
    <dgm:pt modelId="{D1BCCA51-9B76-7641-903F-4B4DDE5F304B}" type="pres">
      <dgm:prSet presAssocID="{DE4A7374-91DA-844A-871F-B85E906328EB}" presName="rootConnector" presStyleLbl="node2" presStyleIdx="1" presStyleCnt="3"/>
      <dgm:spPr/>
    </dgm:pt>
    <dgm:pt modelId="{567E217D-4505-804C-98A2-26BA32346C95}" type="pres">
      <dgm:prSet presAssocID="{DE4A7374-91DA-844A-871F-B85E906328EB}" presName="hierChild4" presStyleCnt="0"/>
      <dgm:spPr/>
    </dgm:pt>
    <dgm:pt modelId="{E748CFC3-3D9A-8947-BFBD-09939F9132B0}" type="pres">
      <dgm:prSet presAssocID="{DE4A7374-91DA-844A-871F-B85E906328EB}" presName="hierChild5" presStyleCnt="0"/>
      <dgm:spPr/>
    </dgm:pt>
    <dgm:pt modelId="{2586144D-C36A-C646-AEA4-FDED51AC4A3B}" type="pres">
      <dgm:prSet presAssocID="{90AF28B3-AD75-C94B-B08A-E4599F9C85D9}" presName="Name37" presStyleLbl="parChTrans1D2" presStyleIdx="2" presStyleCnt="3"/>
      <dgm:spPr/>
    </dgm:pt>
    <dgm:pt modelId="{F3E9779F-5BE5-C147-90C1-D9E568645456}" type="pres">
      <dgm:prSet presAssocID="{3EA51BD5-7E56-B041-9B01-6BF6F83D43F7}" presName="hierRoot2" presStyleCnt="0">
        <dgm:presLayoutVars>
          <dgm:hierBranch val="init"/>
        </dgm:presLayoutVars>
      </dgm:prSet>
      <dgm:spPr/>
    </dgm:pt>
    <dgm:pt modelId="{9FE497DA-EDD0-C94F-A200-6BA139912642}" type="pres">
      <dgm:prSet presAssocID="{3EA51BD5-7E56-B041-9B01-6BF6F83D43F7}" presName="rootComposite" presStyleCnt="0"/>
      <dgm:spPr/>
    </dgm:pt>
    <dgm:pt modelId="{F7E82AF5-BBC9-2745-A744-90648A5A4F3B}" type="pres">
      <dgm:prSet presAssocID="{3EA51BD5-7E56-B041-9B01-6BF6F83D43F7}" presName="rootText" presStyleLbl="node2" presStyleIdx="2" presStyleCnt="3">
        <dgm:presLayoutVars>
          <dgm:chPref val="3"/>
        </dgm:presLayoutVars>
      </dgm:prSet>
      <dgm:spPr/>
    </dgm:pt>
    <dgm:pt modelId="{8F022F25-DC01-6745-BCF7-D087D7BE1784}" type="pres">
      <dgm:prSet presAssocID="{3EA51BD5-7E56-B041-9B01-6BF6F83D43F7}" presName="rootConnector" presStyleLbl="node2" presStyleIdx="2" presStyleCnt="3"/>
      <dgm:spPr/>
    </dgm:pt>
    <dgm:pt modelId="{52258509-7ACC-DF42-89F0-F03B4385631C}" type="pres">
      <dgm:prSet presAssocID="{3EA51BD5-7E56-B041-9B01-6BF6F83D43F7}" presName="hierChild4" presStyleCnt="0"/>
      <dgm:spPr/>
    </dgm:pt>
    <dgm:pt modelId="{BB0A0BE6-FCEA-8747-8B98-571410E25138}" type="pres">
      <dgm:prSet presAssocID="{3EA51BD5-7E56-B041-9B01-6BF6F83D43F7}" presName="hierChild5" presStyleCnt="0"/>
      <dgm:spPr/>
    </dgm:pt>
    <dgm:pt modelId="{C26B7D16-F3FC-7A44-A32B-4DE766F9CED0}" type="pres">
      <dgm:prSet presAssocID="{8BE379B8-8BA6-7B4F-8AE6-5595979D62F0}" presName="hierChild3" presStyleCnt="0"/>
      <dgm:spPr/>
    </dgm:pt>
  </dgm:ptLst>
  <dgm:cxnLst>
    <dgm:cxn modelId="{58DB750A-9736-4E41-863F-8B81916ADF84}" type="presOf" srcId="{F1193BF5-B190-2D41-92E2-AB63EEBCDEDE}" destId="{61871322-214F-4E47-9D1A-B8130CA923F3}" srcOrd="0" destOrd="0" presId="urn:microsoft.com/office/officeart/2005/8/layout/orgChart1"/>
    <dgm:cxn modelId="{7A29341B-2F78-034F-988B-53F7AC16ADB6}" type="presOf" srcId="{CE17CB80-4A32-404D-9ED8-CD770259B67F}" destId="{03924E67-71A9-6A45-8E09-1D86A2E8E7C0}" srcOrd="0" destOrd="0" presId="urn:microsoft.com/office/officeart/2005/8/layout/orgChart1"/>
    <dgm:cxn modelId="{DFD6261C-BAA4-4F45-8EA9-324D9AE64DCD}" type="presOf" srcId="{DE4A7374-91DA-844A-871F-B85E906328EB}" destId="{D1BCCA51-9B76-7641-903F-4B4DDE5F304B}" srcOrd="1" destOrd="0" presId="urn:microsoft.com/office/officeart/2005/8/layout/orgChart1"/>
    <dgm:cxn modelId="{2D8CEF5B-2299-0846-A79D-F6FD82BD35F9}" type="presOf" srcId="{DE4A7374-91DA-844A-871F-B85E906328EB}" destId="{7078A0DF-8FCD-1D48-8BD0-7562502DD822}" srcOrd="0" destOrd="0" presId="urn:microsoft.com/office/officeart/2005/8/layout/orgChart1"/>
    <dgm:cxn modelId="{52F31760-A9A6-4F41-AD67-31668E446E90}" srcId="{8BE379B8-8BA6-7B4F-8AE6-5595979D62F0}" destId="{3EA51BD5-7E56-B041-9B01-6BF6F83D43F7}" srcOrd="2" destOrd="0" parTransId="{90AF28B3-AD75-C94B-B08A-E4599F9C85D9}" sibTransId="{F313F578-70A9-7D4C-A660-4CEE7F92B9AB}"/>
    <dgm:cxn modelId="{9EC5E444-8E80-984D-AF7B-F404C7DF9615}" type="presOf" srcId="{3EA51BD5-7E56-B041-9B01-6BF6F83D43F7}" destId="{8F022F25-DC01-6745-BCF7-D087D7BE1784}" srcOrd="1" destOrd="0" presId="urn:microsoft.com/office/officeart/2005/8/layout/orgChart1"/>
    <dgm:cxn modelId="{891C6353-0C6C-E641-84AC-A6DDD3EF5893}" type="presOf" srcId="{F1193BF5-B190-2D41-92E2-AB63EEBCDEDE}" destId="{1A40C68C-06F2-9E40-A16D-DF872F9F84F0}" srcOrd="1" destOrd="0" presId="urn:microsoft.com/office/officeart/2005/8/layout/orgChart1"/>
    <dgm:cxn modelId="{0480BF80-7042-F142-A3E2-B3AC76706149}" type="presOf" srcId="{8BE379B8-8BA6-7B4F-8AE6-5595979D62F0}" destId="{4158046D-E066-8647-88DB-B139B38AC8F2}" srcOrd="1" destOrd="0" presId="urn:microsoft.com/office/officeart/2005/8/layout/orgChart1"/>
    <dgm:cxn modelId="{599DB98E-95DF-3443-97CA-D3BE7D31D104}" srcId="{8BE379B8-8BA6-7B4F-8AE6-5595979D62F0}" destId="{DE4A7374-91DA-844A-871F-B85E906328EB}" srcOrd="1" destOrd="0" parTransId="{868134B5-9DEF-414A-8CF3-0F30974240EC}" sibTransId="{F5A0A11B-3D72-D945-951D-04057A08644F}"/>
    <dgm:cxn modelId="{FF974690-4096-224A-8706-C6E9A384BBB1}" type="presOf" srcId="{3EA51BD5-7E56-B041-9B01-6BF6F83D43F7}" destId="{F7E82AF5-BBC9-2745-A744-90648A5A4F3B}" srcOrd="0" destOrd="0" presId="urn:microsoft.com/office/officeart/2005/8/layout/orgChart1"/>
    <dgm:cxn modelId="{C57B74A5-2A70-F641-9A24-1F48A0805905}" type="presOf" srcId="{D73A1ECA-4B48-A34C-A115-5AC64241AC25}" destId="{FC0F9E70-F98A-1842-B1DF-8AFBC8A978EB}" srcOrd="0" destOrd="0" presId="urn:microsoft.com/office/officeart/2005/8/layout/orgChart1"/>
    <dgm:cxn modelId="{CFBFD1AE-3E40-8A4F-956C-8FB98AD0D3E7}" srcId="{CE17CB80-4A32-404D-9ED8-CD770259B67F}" destId="{8BE379B8-8BA6-7B4F-8AE6-5595979D62F0}" srcOrd="0" destOrd="0" parTransId="{296FAE42-3D2B-D84E-94E0-C2F149874E7A}" sibTransId="{7DD5CF58-AC4D-9040-8E13-0B411B2D71B1}"/>
    <dgm:cxn modelId="{7A0B4FC5-C65A-FD41-B2FA-9AE4DE0017AA}" type="presOf" srcId="{8BE379B8-8BA6-7B4F-8AE6-5595979D62F0}" destId="{8812F5FF-D6B4-A448-944E-C0F5EAB9412D}" srcOrd="0" destOrd="0" presId="urn:microsoft.com/office/officeart/2005/8/layout/orgChart1"/>
    <dgm:cxn modelId="{20C5F4C5-B231-E54C-B144-200B6F069D42}" type="presOf" srcId="{868134B5-9DEF-414A-8CF3-0F30974240EC}" destId="{870E6239-015C-CD44-B1CB-B519045116EC}" srcOrd="0" destOrd="0" presId="urn:microsoft.com/office/officeart/2005/8/layout/orgChart1"/>
    <dgm:cxn modelId="{C82AB9DF-1607-6D4A-899E-2E09986FE801}" type="presOf" srcId="{90AF28B3-AD75-C94B-B08A-E4599F9C85D9}" destId="{2586144D-C36A-C646-AEA4-FDED51AC4A3B}" srcOrd="0" destOrd="0" presId="urn:microsoft.com/office/officeart/2005/8/layout/orgChart1"/>
    <dgm:cxn modelId="{18362AED-5D17-C442-B2C0-83B99865E569}" srcId="{8BE379B8-8BA6-7B4F-8AE6-5595979D62F0}" destId="{F1193BF5-B190-2D41-92E2-AB63EEBCDEDE}" srcOrd="0" destOrd="0" parTransId="{D73A1ECA-4B48-A34C-A115-5AC64241AC25}" sibTransId="{E60B1513-12A9-4E4A-904C-3AD56372964B}"/>
    <dgm:cxn modelId="{9B5B431C-3DFE-AF47-8E7B-70AF87894E40}" type="presParOf" srcId="{03924E67-71A9-6A45-8E09-1D86A2E8E7C0}" destId="{75CD30D8-D7AC-C146-9CB7-4AA2151FAC69}" srcOrd="0" destOrd="0" presId="urn:microsoft.com/office/officeart/2005/8/layout/orgChart1"/>
    <dgm:cxn modelId="{4F549A5B-B3AA-344B-BC9B-99E93DACDFAE}" type="presParOf" srcId="{75CD30D8-D7AC-C146-9CB7-4AA2151FAC69}" destId="{D9FDFA9B-8265-094A-919C-9FFDD648DC60}" srcOrd="0" destOrd="0" presId="urn:microsoft.com/office/officeart/2005/8/layout/orgChart1"/>
    <dgm:cxn modelId="{5A2858B7-F883-BD44-A6DB-EEEC9691DDC1}" type="presParOf" srcId="{D9FDFA9B-8265-094A-919C-9FFDD648DC60}" destId="{8812F5FF-D6B4-A448-944E-C0F5EAB9412D}" srcOrd="0" destOrd="0" presId="urn:microsoft.com/office/officeart/2005/8/layout/orgChart1"/>
    <dgm:cxn modelId="{4AF22DA6-2EC6-5C46-9A8E-0F9D1A7F9A5A}" type="presParOf" srcId="{D9FDFA9B-8265-094A-919C-9FFDD648DC60}" destId="{4158046D-E066-8647-88DB-B139B38AC8F2}" srcOrd="1" destOrd="0" presId="urn:microsoft.com/office/officeart/2005/8/layout/orgChart1"/>
    <dgm:cxn modelId="{BB072884-04E6-1547-8F4A-281AA65921E3}" type="presParOf" srcId="{75CD30D8-D7AC-C146-9CB7-4AA2151FAC69}" destId="{90B7F734-FF7B-BF49-A516-EA6AE2E6E3EE}" srcOrd="1" destOrd="0" presId="urn:microsoft.com/office/officeart/2005/8/layout/orgChart1"/>
    <dgm:cxn modelId="{A6B0CF1B-F2D1-3749-8136-2E8895E27E04}" type="presParOf" srcId="{90B7F734-FF7B-BF49-A516-EA6AE2E6E3EE}" destId="{FC0F9E70-F98A-1842-B1DF-8AFBC8A978EB}" srcOrd="0" destOrd="0" presId="urn:microsoft.com/office/officeart/2005/8/layout/orgChart1"/>
    <dgm:cxn modelId="{00D8D713-DD4C-2445-9E6B-9C613EE2BC7B}" type="presParOf" srcId="{90B7F734-FF7B-BF49-A516-EA6AE2E6E3EE}" destId="{5FC58145-7CB0-8347-9167-B7A73C3EBABD}" srcOrd="1" destOrd="0" presId="urn:microsoft.com/office/officeart/2005/8/layout/orgChart1"/>
    <dgm:cxn modelId="{65409168-F683-5A45-93BC-546A0111DD12}" type="presParOf" srcId="{5FC58145-7CB0-8347-9167-B7A73C3EBABD}" destId="{49291D68-964E-694A-9CC6-AB76DDA52698}" srcOrd="0" destOrd="0" presId="urn:microsoft.com/office/officeart/2005/8/layout/orgChart1"/>
    <dgm:cxn modelId="{B57D30E9-3377-9E4C-93F8-FF8A275FBAA7}" type="presParOf" srcId="{49291D68-964E-694A-9CC6-AB76DDA52698}" destId="{61871322-214F-4E47-9D1A-B8130CA923F3}" srcOrd="0" destOrd="0" presId="urn:microsoft.com/office/officeart/2005/8/layout/orgChart1"/>
    <dgm:cxn modelId="{E51755D2-3F55-F34F-8CEC-2B7FB46D3FA1}" type="presParOf" srcId="{49291D68-964E-694A-9CC6-AB76DDA52698}" destId="{1A40C68C-06F2-9E40-A16D-DF872F9F84F0}" srcOrd="1" destOrd="0" presId="urn:microsoft.com/office/officeart/2005/8/layout/orgChart1"/>
    <dgm:cxn modelId="{25F15D66-1233-5C43-8C2E-A3E24A6B5C0F}" type="presParOf" srcId="{5FC58145-7CB0-8347-9167-B7A73C3EBABD}" destId="{DB9C9E53-71ED-6443-9171-9A621B8EEFE9}" srcOrd="1" destOrd="0" presId="urn:microsoft.com/office/officeart/2005/8/layout/orgChart1"/>
    <dgm:cxn modelId="{55DB5AB1-8599-9341-972B-B98204581CCD}" type="presParOf" srcId="{5FC58145-7CB0-8347-9167-B7A73C3EBABD}" destId="{9FA0699F-2E0E-DA46-BB20-CC4ABC986CCD}" srcOrd="2" destOrd="0" presId="urn:microsoft.com/office/officeart/2005/8/layout/orgChart1"/>
    <dgm:cxn modelId="{BD4B6DA7-67BC-A642-97C4-2B0E8B8C9B5E}" type="presParOf" srcId="{90B7F734-FF7B-BF49-A516-EA6AE2E6E3EE}" destId="{870E6239-015C-CD44-B1CB-B519045116EC}" srcOrd="2" destOrd="0" presId="urn:microsoft.com/office/officeart/2005/8/layout/orgChart1"/>
    <dgm:cxn modelId="{5757D939-E217-AB44-BA3D-5773723A3C0F}" type="presParOf" srcId="{90B7F734-FF7B-BF49-A516-EA6AE2E6E3EE}" destId="{E976084E-2F16-C943-851C-950462B475FF}" srcOrd="3" destOrd="0" presId="urn:microsoft.com/office/officeart/2005/8/layout/orgChart1"/>
    <dgm:cxn modelId="{5F522C85-C6D4-4E43-9E3E-BE78D22B8A20}" type="presParOf" srcId="{E976084E-2F16-C943-851C-950462B475FF}" destId="{25E60EEE-3D62-D74D-B51E-68D00F911510}" srcOrd="0" destOrd="0" presId="urn:microsoft.com/office/officeart/2005/8/layout/orgChart1"/>
    <dgm:cxn modelId="{685BF2D1-DEEB-E94E-B1DB-D3D7517AA982}" type="presParOf" srcId="{25E60EEE-3D62-D74D-B51E-68D00F911510}" destId="{7078A0DF-8FCD-1D48-8BD0-7562502DD822}" srcOrd="0" destOrd="0" presId="urn:microsoft.com/office/officeart/2005/8/layout/orgChart1"/>
    <dgm:cxn modelId="{E2B43658-7514-D343-9570-AA0C4F81EEBA}" type="presParOf" srcId="{25E60EEE-3D62-D74D-B51E-68D00F911510}" destId="{D1BCCA51-9B76-7641-903F-4B4DDE5F304B}" srcOrd="1" destOrd="0" presId="urn:microsoft.com/office/officeart/2005/8/layout/orgChart1"/>
    <dgm:cxn modelId="{B6C84D1D-3986-4741-8E65-B0848839B425}" type="presParOf" srcId="{E976084E-2F16-C943-851C-950462B475FF}" destId="{567E217D-4505-804C-98A2-26BA32346C95}" srcOrd="1" destOrd="0" presId="urn:microsoft.com/office/officeart/2005/8/layout/orgChart1"/>
    <dgm:cxn modelId="{A8D4A63D-2D2F-9C48-8399-F281ECA93779}" type="presParOf" srcId="{E976084E-2F16-C943-851C-950462B475FF}" destId="{E748CFC3-3D9A-8947-BFBD-09939F9132B0}" srcOrd="2" destOrd="0" presId="urn:microsoft.com/office/officeart/2005/8/layout/orgChart1"/>
    <dgm:cxn modelId="{8B7C7663-99DA-164E-BBDD-53876E91A2BB}" type="presParOf" srcId="{90B7F734-FF7B-BF49-A516-EA6AE2E6E3EE}" destId="{2586144D-C36A-C646-AEA4-FDED51AC4A3B}" srcOrd="4" destOrd="0" presId="urn:microsoft.com/office/officeart/2005/8/layout/orgChart1"/>
    <dgm:cxn modelId="{F7045473-599D-134B-B2FD-622E9AB1472E}" type="presParOf" srcId="{90B7F734-FF7B-BF49-A516-EA6AE2E6E3EE}" destId="{F3E9779F-5BE5-C147-90C1-D9E568645456}" srcOrd="5" destOrd="0" presId="urn:microsoft.com/office/officeart/2005/8/layout/orgChart1"/>
    <dgm:cxn modelId="{A22E232B-C77E-A547-99A4-2770552B5D73}" type="presParOf" srcId="{F3E9779F-5BE5-C147-90C1-D9E568645456}" destId="{9FE497DA-EDD0-C94F-A200-6BA139912642}" srcOrd="0" destOrd="0" presId="urn:microsoft.com/office/officeart/2005/8/layout/orgChart1"/>
    <dgm:cxn modelId="{8D98A915-204A-FC49-AAC1-E19F77F4521A}" type="presParOf" srcId="{9FE497DA-EDD0-C94F-A200-6BA139912642}" destId="{F7E82AF5-BBC9-2745-A744-90648A5A4F3B}" srcOrd="0" destOrd="0" presId="urn:microsoft.com/office/officeart/2005/8/layout/orgChart1"/>
    <dgm:cxn modelId="{A729AF87-8897-0746-A595-B943DD02A406}" type="presParOf" srcId="{9FE497DA-EDD0-C94F-A200-6BA139912642}" destId="{8F022F25-DC01-6745-BCF7-D087D7BE1784}" srcOrd="1" destOrd="0" presId="urn:microsoft.com/office/officeart/2005/8/layout/orgChart1"/>
    <dgm:cxn modelId="{CD2C8501-8374-964E-9204-B6565A88FE89}" type="presParOf" srcId="{F3E9779F-5BE5-C147-90C1-D9E568645456}" destId="{52258509-7ACC-DF42-89F0-F03B4385631C}" srcOrd="1" destOrd="0" presId="urn:microsoft.com/office/officeart/2005/8/layout/orgChart1"/>
    <dgm:cxn modelId="{8C10CA13-F500-DC4F-80CA-CF1371AB75B4}" type="presParOf" srcId="{F3E9779F-5BE5-C147-90C1-D9E568645456}" destId="{BB0A0BE6-FCEA-8747-8B98-571410E25138}" srcOrd="2" destOrd="0" presId="urn:microsoft.com/office/officeart/2005/8/layout/orgChart1"/>
    <dgm:cxn modelId="{9E2C6BFF-C628-7E4C-8FF8-83FEB058BF76}" type="presParOf" srcId="{75CD30D8-D7AC-C146-9CB7-4AA2151FAC69}" destId="{C26B7D16-F3FC-7A44-A32B-4DE766F9CED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04AB9-A168-CC4B-84DB-701BBE0C814F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Instance requested</a:t>
          </a:r>
        </a:p>
      </dsp:txBody>
      <dsp:txXfrm>
        <a:off x="31015" y="2268266"/>
        <a:ext cx="1506815" cy="882133"/>
      </dsp:txXfrm>
    </dsp:sp>
    <dsp:sp modelId="{BB021378-690C-0D47-BA58-0670819CF117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721445" y="2593142"/>
        <a:ext cx="231757" cy="232382"/>
      </dsp:txXfrm>
    </dsp:sp>
    <dsp:sp modelId="{A09E8319-849D-0A4E-A395-03416BB76F85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__new__() call</a:t>
          </a:r>
        </a:p>
      </dsp:txBody>
      <dsp:txXfrm>
        <a:off x="2217400" y="2268266"/>
        <a:ext cx="1506815" cy="882133"/>
      </dsp:txXfrm>
    </dsp:sp>
    <dsp:sp modelId="{A4BA79AC-3B06-684E-93E6-078D5629946E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907829" y="2593142"/>
        <a:ext cx="231757" cy="232382"/>
      </dsp:txXfrm>
    </dsp:sp>
    <dsp:sp modelId="{2D4CAEDD-7F01-6D4C-BC47-171396252128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__</a:t>
          </a:r>
          <a:r>
            <a:rPr lang="en-US" sz="2400" kern="1200" dirty="0" err="1"/>
            <a:t>init</a:t>
          </a:r>
          <a:r>
            <a:rPr lang="en-US" sz="2400" kern="1200" dirty="0"/>
            <a:t>__() call</a:t>
          </a:r>
        </a:p>
      </dsp:txBody>
      <dsp:txXfrm>
        <a:off x="4403784" y="2268266"/>
        <a:ext cx="1506815" cy="882133"/>
      </dsp:txXfrm>
    </dsp:sp>
    <dsp:sp modelId="{1B9E155F-71F3-764C-9293-F4E54A764B2A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094214" y="2593142"/>
        <a:ext cx="231757" cy="232382"/>
      </dsp:txXfrm>
    </dsp:sp>
    <dsp:sp modelId="{7AA189F0-86E3-184F-B5F0-C95CA97A4C32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Instance returned</a:t>
          </a:r>
        </a:p>
      </dsp:txBody>
      <dsp:txXfrm>
        <a:off x="6590168" y="2268266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6144D-C36A-C646-AEA4-FDED51AC4A3B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E6239-015C-CD44-B1CB-B519045116EC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F9E70-F98A-1842-B1DF-8AFBC8A978EB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2F5FF-D6B4-A448-944E-C0F5EAB9412D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ABC / Interface</a:t>
          </a:r>
        </a:p>
      </dsp:txBody>
      <dsp:txXfrm>
        <a:off x="2875855" y="1271678"/>
        <a:ext cx="2376289" cy="1188144"/>
      </dsp:txXfrm>
    </dsp:sp>
    <dsp:sp modelId="{61871322-214F-4E47-9D1A-B8130CA923F3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Singleton 1</a:t>
          </a:r>
        </a:p>
      </dsp:txBody>
      <dsp:txXfrm>
        <a:off x="545" y="2958843"/>
        <a:ext cx="2376289" cy="1188144"/>
      </dsp:txXfrm>
    </dsp:sp>
    <dsp:sp modelId="{7078A0DF-8FCD-1D48-8BD0-7562502DD822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Singleton 2</a:t>
          </a:r>
        </a:p>
      </dsp:txBody>
      <dsp:txXfrm>
        <a:off x="2875855" y="2958843"/>
        <a:ext cx="2376289" cy="1188144"/>
      </dsp:txXfrm>
    </dsp:sp>
    <dsp:sp modelId="{F7E82AF5-BBC9-2745-A744-90648A5A4F3B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Singleton 3</a:t>
          </a:r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CF8D1-A75A-3F41-8822-1541BB57C83E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D091D-E298-654D-8D04-0E8C0D46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3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ay7lRPwnC4" TargetMode="External"/><Relationship Id="rId2" Type="http://schemas.openxmlformats.org/officeDocument/2006/relationships/hyperlink" Target="https://www.youtube.com/watch?v=sPiWg5jSoZ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Meta Programming </a:t>
            </a:r>
            <a:br>
              <a:rPr lang="en-US" sz="6600" dirty="0"/>
            </a:br>
            <a:r>
              <a:rPr lang="en-US" sz="6600" dirty="0"/>
              <a:t>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Ramanathan R</a:t>
            </a:r>
          </a:p>
          <a:p>
            <a:r>
              <a:rPr lang="en-US" dirty="0"/>
              <a:t>Zentropy Technologies</a:t>
            </a:r>
          </a:p>
        </p:txBody>
      </p:sp>
    </p:spTree>
    <p:extLst>
      <p:ext uri="{BB962C8B-B14F-4D97-AF65-F5344CB8AC3E}">
        <p14:creationId xmlns:p14="http://schemas.microsoft.com/office/powerpoint/2010/main" val="1611250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a class magic methods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4140098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162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an instance of ’type’ </a:t>
            </a:r>
            <a:r>
              <a:rPr lang="mr-IN" dirty="0"/>
              <a:t>–</a:t>
            </a:r>
            <a:r>
              <a:rPr lang="en-US" dirty="0"/>
              <a:t> the holy grail</a:t>
            </a:r>
          </a:p>
          <a:p>
            <a:r>
              <a:rPr lang="en-US" dirty="0"/>
              <a:t>Type can be used to create dynamic classes</a:t>
            </a:r>
          </a:p>
          <a:p>
            <a:r>
              <a:rPr lang="en-US" dirty="0"/>
              <a:t>Life cycle of a class creation</a:t>
            </a:r>
          </a:p>
          <a:p>
            <a:pPr lvl="1"/>
            <a:r>
              <a:rPr lang="en-US" dirty="0"/>
              <a:t>It applies for the Class creation (instance of type).</a:t>
            </a:r>
          </a:p>
        </p:txBody>
      </p:sp>
    </p:spTree>
    <p:extLst>
      <p:ext uri="{BB962C8B-B14F-4D97-AF65-F5344CB8AC3E}">
        <p14:creationId xmlns:p14="http://schemas.microsoft.com/office/powerpoint/2010/main" val="210281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010" y="2777642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What can I do with ‘type’?</a:t>
            </a:r>
          </a:p>
        </p:txBody>
      </p:sp>
    </p:spTree>
    <p:extLst>
      <p:ext uri="{BB962C8B-B14F-4D97-AF65-F5344CB8AC3E}">
        <p14:creationId xmlns:p14="http://schemas.microsoft.com/office/powerpoint/2010/main" val="175760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490133"/>
          </a:xfrm>
        </p:spPr>
        <p:txBody>
          <a:bodyPr>
            <a:normAutofit/>
          </a:bodyPr>
          <a:lstStyle/>
          <a:p>
            <a:r>
              <a:rPr lang="en-US" dirty="0"/>
              <a:t>A subclass of ‘type’</a:t>
            </a:r>
          </a:p>
          <a:p>
            <a:r>
              <a:rPr lang="en-US" dirty="0"/>
              <a:t>Change the way the class behaves</a:t>
            </a:r>
          </a:p>
          <a:p>
            <a:r>
              <a:rPr lang="en-US" dirty="0"/>
              <a:t>Commonly called ‘Black magic’ in Python </a:t>
            </a:r>
            <a:r>
              <a:rPr lang="mr-IN" dirty="0"/>
              <a:t>–</a:t>
            </a:r>
            <a:r>
              <a:rPr lang="en-US" dirty="0"/>
              <a:t> Use it only when actually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8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gory details of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a Meta class</a:t>
            </a:r>
          </a:p>
          <a:p>
            <a:pPr marL="530352" lvl="1" indent="0">
              <a:buNone/>
            </a:pPr>
            <a:r>
              <a:rPr lang="en-US" sz="2800" i="0" dirty="0">
                <a:latin typeface="Arial" charset="0"/>
                <a:ea typeface="Arial" charset="0"/>
                <a:cs typeface="Arial" charset="0"/>
              </a:rPr>
              <a:t>	class </a:t>
            </a:r>
            <a:r>
              <a:rPr lang="en-US" sz="2800" i="0" dirty="0" err="1">
                <a:latin typeface="Arial" charset="0"/>
                <a:ea typeface="Arial" charset="0"/>
                <a:cs typeface="Arial" charset="0"/>
              </a:rPr>
              <a:t>MyMetaClass</a:t>
            </a:r>
            <a:r>
              <a:rPr lang="en-US" sz="2800" i="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800" i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type</a:t>
            </a:r>
            <a:r>
              <a:rPr lang="en-US" sz="2800" i="0" dirty="0">
                <a:latin typeface="Arial" charset="0"/>
                <a:ea typeface="Arial" charset="0"/>
                <a:cs typeface="Arial" charset="0"/>
              </a:rPr>
              <a:t>):</a:t>
            </a:r>
          </a:p>
          <a:p>
            <a:pPr marL="530352" lvl="1" indent="0">
              <a:buNone/>
            </a:pPr>
            <a:r>
              <a:rPr lang="en-US" sz="2800" i="0" dirty="0">
                <a:latin typeface="Arial" charset="0"/>
                <a:ea typeface="Arial" charset="0"/>
                <a:cs typeface="Arial" charset="0"/>
              </a:rPr>
              <a:t>		pass</a:t>
            </a:r>
          </a:p>
          <a:p>
            <a:pPr marL="530352" lvl="1" indent="0">
              <a:buNone/>
            </a:pPr>
            <a:endParaRPr lang="en-US" sz="2600" i="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/>
              <a:t>Using a Meta class</a:t>
            </a:r>
          </a:p>
          <a:p>
            <a:pPr marL="530352" lvl="1" indent="0">
              <a:buNone/>
            </a:pPr>
            <a:r>
              <a:rPr lang="en-US" sz="2800" i="0" dirty="0">
                <a:latin typeface="Arial" charset="0"/>
                <a:ea typeface="Arial" charset="0"/>
                <a:cs typeface="Arial" charset="0"/>
              </a:rPr>
              <a:t>	class </a:t>
            </a:r>
            <a:r>
              <a:rPr lang="en-US" sz="2800" i="0" dirty="0" err="1">
                <a:latin typeface="Arial" charset="0"/>
                <a:ea typeface="Arial" charset="0"/>
                <a:cs typeface="Arial" charset="0"/>
              </a:rPr>
              <a:t>MyClass</a:t>
            </a:r>
            <a:r>
              <a:rPr lang="en-US" sz="2800" i="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800" i="0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metaclass</a:t>
            </a:r>
            <a:r>
              <a:rPr lang="en-US" sz="2800" i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lang="en-US" sz="2800" i="0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MyMetaClass</a:t>
            </a:r>
            <a:r>
              <a:rPr lang="en-US" sz="2800" i="0" dirty="0">
                <a:latin typeface="Arial" charset="0"/>
                <a:ea typeface="Arial" charset="0"/>
                <a:cs typeface="Arial" charset="0"/>
              </a:rPr>
              <a:t>):</a:t>
            </a:r>
          </a:p>
          <a:p>
            <a:pPr marL="530352" lvl="1" indent="0">
              <a:buNone/>
            </a:pPr>
            <a:r>
              <a:rPr lang="en-US" sz="2800" i="0" dirty="0">
                <a:latin typeface="Arial" charset="0"/>
                <a:ea typeface="Arial" charset="0"/>
                <a:cs typeface="Arial" charset="0"/>
              </a:rPr>
              <a:t>		pass</a:t>
            </a:r>
            <a:endParaRPr lang="en-US" sz="2600" i="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128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4133" y="2171700"/>
            <a:ext cx="2455334" cy="9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6604000" y="2171699"/>
            <a:ext cx="2455334" cy="9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</a:t>
            </a: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 flipV="1">
            <a:off x="5469467" y="2652183"/>
            <a:ext cx="1134533" cy="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14133" y="4138083"/>
            <a:ext cx="2455334" cy="9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Meta class</a:t>
            </a:r>
          </a:p>
          <a:p>
            <a:pPr algn="ctr"/>
            <a:r>
              <a:rPr lang="en-US" sz="2800" dirty="0"/>
              <a:t>(child of type)</a:t>
            </a:r>
          </a:p>
        </p:txBody>
      </p:sp>
      <p:cxnSp>
        <p:nvCxnSpPr>
          <p:cNvPr id="10" name="Straight Connector 9"/>
          <p:cNvCxnSpPr>
            <a:stCxn id="8" idx="3"/>
            <a:endCxn id="5" idx="1"/>
          </p:cNvCxnSpPr>
          <p:nvPr/>
        </p:nvCxnSpPr>
        <p:spPr>
          <a:xfrm flipV="1">
            <a:off x="5469467" y="2652183"/>
            <a:ext cx="1134533" cy="1966384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604000" y="4138082"/>
            <a:ext cx="2455334" cy="9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instance</a:t>
            </a:r>
          </a:p>
        </p:txBody>
      </p:sp>
      <p:cxnSp>
        <p:nvCxnSpPr>
          <p:cNvPr id="13" name="Straight Connector 12"/>
          <p:cNvCxnSpPr>
            <a:stCxn id="5" idx="2"/>
            <a:endCxn id="11" idx="0"/>
          </p:cNvCxnSpPr>
          <p:nvPr/>
        </p:nvCxnSpPr>
        <p:spPr>
          <a:xfrm>
            <a:off x="7831667" y="3132666"/>
            <a:ext cx="0" cy="10054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8" idx="0"/>
          </p:cNvCxnSpPr>
          <p:nvPr/>
        </p:nvCxnSpPr>
        <p:spPr>
          <a:xfrm>
            <a:off x="4241800" y="3132667"/>
            <a:ext cx="0" cy="10054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83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Meta class based class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16001" y="1401233"/>
            <a:ext cx="1947333" cy="2861734"/>
            <a:chOff x="2573867" y="2455333"/>
            <a:chExt cx="1947333" cy="2861734"/>
          </a:xfrm>
        </p:grpSpPr>
        <p:sp>
          <p:nvSpPr>
            <p:cNvPr id="4" name="Rectangle 3"/>
            <p:cNvSpPr/>
            <p:nvPr/>
          </p:nvSpPr>
          <p:spPr>
            <a:xfrm>
              <a:off x="2573867" y="3081867"/>
              <a:ext cx="1947333" cy="2235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__new__()</a:t>
              </a: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__</a:t>
              </a:r>
              <a:r>
                <a:rPr lang="en-US" dirty="0" err="1">
                  <a:solidFill>
                    <a:srgbClr val="FF0000"/>
                  </a:solidFill>
                </a:rPr>
                <a:t>init</a:t>
              </a:r>
              <a:r>
                <a:rPr lang="en-US" dirty="0">
                  <a:solidFill>
                    <a:srgbClr val="FF0000"/>
                  </a:solidFill>
                </a:rPr>
                <a:t>__()</a:t>
              </a: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__call__()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73867" y="2455333"/>
              <a:ext cx="1947333" cy="626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 class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999133" y="1401233"/>
            <a:ext cx="1947333" cy="2861734"/>
            <a:chOff x="5740400" y="2455333"/>
            <a:chExt cx="1947333" cy="2861734"/>
          </a:xfrm>
        </p:grpSpPr>
        <p:sp>
          <p:nvSpPr>
            <p:cNvPr id="6" name="Rectangle 5"/>
            <p:cNvSpPr/>
            <p:nvPr/>
          </p:nvSpPr>
          <p:spPr>
            <a:xfrm>
              <a:off x="5740400" y="3081867"/>
              <a:ext cx="1947333" cy="2235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__new__()</a:t>
              </a:r>
            </a:p>
            <a:p>
              <a:pPr algn="ctr"/>
              <a:endParaRPr lang="en-US" dirty="0">
                <a:solidFill>
                  <a:srgbClr val="00B050"/>
                </a:solidFill>
              </a:endParaRP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__</a:t>
              </a:r>
              <a:r>
                <a:rPr lang="en-US" dirty="0" err="1">
                  <a:solidFill>
                    <a:srgbClr val="00B050"/>
                  </a:solidFill>
                </a:rPr>
                <a:t>init</a:t>
              </a:r>
              <a:r>
                <a:rPr lang="en-US" dirty="0">
                  <a:solidFill>
                    <a:srgbClr val="00B050"/>
                  </a:solidFill>
                </a:rPr>
                <a:t>__()</a:t>
              </a:r>
            </a:p>
            <a:p>
              <a:pPr algn="ctr"/>
              <a:endParaRPr lang="en-US" dirty="0">
                <a:solidFill>
                  <a:srgbClr val="00B050"/>
                </a:solidFill>
              </a:endParaRP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__call__()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40400" y="2455333"/>
              <a:ext cx="1947333" cy="626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Actual class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15272" y="4385731"/>
            <a:ext cx="2709332" cy="2133604"/>
            <a:chOff x="2573867" y="2455333"/>
            <a:chExt cx="1947333" cy="2861734"/>
          </a:xfrm>
        </p:grpSpPr>
        <p:sp>
          <p:nvSpPr>
            <p:cNvPr id="11" name="Rectangle 10"/>
            <p:cNvSpPr/>
            <p:nvPr/>
          </p:nvSpPr>
          <p:spPr>
            <a:xfrm>
              <a:off x="2573867" y="3081867"/>
              <a:ext cx="1947333" cy="2235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__new__()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__</a:t>
              </a:r>
              <a:r>
                <a:rPr lang="en-US" dirty="0" err="1">
                  <a:solidFill>
                    <a:srgbClr val="FF0000"/>
                  </a:solidFill>
                </a:rPr>
                <a:t>init</a:t>
              </a:r>
              <a:r>
                <a:rPr lang="en-US" dirty="0">
                  <a:solidFill>
                    <a:srgbClr val="FF0000"/>
                  </a:solidFill>
                </a:rPr>
                <a:t>__()</a:t>
              </a:r>
            </a:p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73867" y="2455333"/>
              <a:ext cx="1947333" cy="626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Actual class creation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54800" y="4385731"/>
            <a:ext cx="2709332" cy="2133604"/>
            <a:chOff x="2573867" y="2455333"/>
            <a:chExt cx="1947333" cy="2861734"/>
          </a:xfrm>
        </p:grpSpPr>
        <p:sp>
          <p:nvSpPr>
            <p:cNvPr id="15" name="Rectangle 14"/>
            <p:cNvSpPr/>
            <p:nvPr/>
          </p:nvSpPr>
          <p:spPr>
            <a:xfrm>
              <a:off x="2573867" y="3081867"/>
              <a:ext cx="1947333" cy="2235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__call__()</a:t>
              </a: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__new__()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__</a:t>
              </a:r>
              <a:r>
                <a:rPr lang="en-US" dirty="0" err="1">
                  <a:solidFill>
                    <a:srgbClr val="00B050"/>
                  </a:solidFill>
                </a:rPr>
                <a:t>init</a:t>
              </a:r>
              <a:r>
                <a:rPr lang="en-US" dirty="0">
                  <a:solidFill>
                    <a:srgbClr val="00B050"/>
                  </a:solidFill>
                </a:rPr>
                <a:t>__()</a:t>
              </a:r>
            </a:p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73867" y="2455333"/>
              <a:ext cx="1947333" cy="626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 instance  creation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13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broad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Behavior changes </a:t>
            </a:r>
            <a:r>
              <a:rPr lang="mr-IN" dirty="0"/>
              <a:t>–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 __new__() and __</a:t>
            </a:r>
            <a:r>
              <a:rPr lang="en-US" dirty="0" err="1"/>
              <a:t>init</a:t>
            </a:r>
            <a:r>
              <a:rPr lang="en-US" dirty="0"/>
              <a:t>__() of meta class</a:t>
            </a:r>
          </a:p>
          <a:p>
            <a:endParaRPr lang="en-US" dirty="0"/>
          </a:p>
          <a:p>
            <a:r>
              <a:rPr lang="en-US" dirty="0"/>
              <a:t>Change Behavior of class instance </a:t>
            </a:r>
          </a:p>
          <a:p>
            <a:pPr lvl="1"/>
            <a:r>
              <a:rPr lang="en-US" dirty="0"/>
              <a:t>Use __call__() of meta class</a:t>
            </a:r>
          </a:p>
        </p:txBody>
      </p:sp>
    </p:spTree>
    <p:extLst>
      <p:ext uri="{BB962C8B-B14F-4D97-AF65-F5344CB8AC3E}">
        <p14:creationId xmlns:p14="http://schemas.microsoft.com/office/powerpoint/2010/main" val="74575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010" y="2777642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The Actual Patterns </a:t>
            </a:r>
            <a:r>
              <a:rPr lang="mr-IN" dirty="0"/>
              <a:t>–</a:t>
            </a:r>
            <a:r>
              <a:rPr lang="en-US" dirty="0"/>
              <a:t> Finally </a:t>
            </a:r>
          </a:p>
        </p:txBody>
      </p:sp>
    </p:spTree>
    <p:extLst>
      <p:ext uri="{BB962C8B-B14F-4D97-AF65-F5344CB8AC3E}">
        <p14:creationId xmlns:p14="http://schemas.microsoft.com/office/powerpoint/2010/main" val="1516354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010" y="2777642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Pattern 1 :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80071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is based on Python 3 and later</a:t>
            </a:r>
          </a:p>
          <a:p>
            <a:r>
              <a:rPr lang="en-US" dirty="0"/>
              <a:t>Almost all of this works in Python 2 as well </a:t>
            </a:r>
            <a:r>
              <a:rPr lang="mr-IN" dirty="0"/>
              <a:t>–</a:t>
            </a:r>
            <a:r>
              <a:rPr lang="en-US" dirty="0"/>
              <a:t> However, not really tested by Presenter</a:t>
            </a:r>
          </a:p>
          <a:p>
            <a:r>
              <a:rPr lang="en-US" dirty="0"/>
              <a:t>Tit-bits gained over a period by working in Python.  There could be better ways of implementing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68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010" y="2777642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Pattern 2 : </a:t>
            </a:r>
            <a:r>
              <a:rPr lang="en-US" b="1" dirty="0"/>
              <a:t>Abstract family of singleton classes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09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Requirement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06839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26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010" y="2777642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Pattern 3: Object Pools</a:t>
            </a:r>
          </a:p>
        </p:txBody>
      </p:sp>
    </p:spTree>
    <p:extLst>
      <p:ext uri="{BB962C8B-B14F-4D97-AF65-F5344CB8AC3E}">
        <p14:creationId xmlns:p14="http://schemas.microsoft.com/office/powerpoint/2010/main" val="1743803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010" y="2777642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Pattern 4 : Logging using </a:t>
            </a:r>
            <a:r>
              <a:rPr lang="en-US" dirty="0" err="1"/>
              <a:t>Metaclasses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8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010" y="2777642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Pattern 5 : </a:t>
            </a:r>
            <a:r>
              <a:rPr lang="en-US"/>
              <a:t>Sealed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08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 Meta Programming by David Beazley - </a:t>
            </a:r>
            <a:r>
              <a:rPr lang="en-US" dirty="0">
                <a:hlinkClick r:id="rId2"/>
              </a:rPr>
              <a:t>https://www.youtube.com/watch?v=sPiWg5jSoZI</a:t>
            </a:r>
            <a:endParaRPr lang="en-US" dirty="0"/>
          </a:p>
          <a:p>
            <a:endParaRPr lang="en-US" dirty="0"/>
          </a:p>
          <a:p>
            <a:r>
              <a:rPr lang="en-US" dirty="0"/>
              <a:t>Practical </a:t>
            </a:r>
            <a:r>
              <a:rPr lang="en-US" dirty="0" err="1"/>
              <a:t>Metaclasses</a:t>
            </a:r>
            <a:r>
              <a:rPr lang="en-US" dirty="0"/>
              <a:t> and Descriptors by Sim </a:t>
            </a:r>
            <a:r>
              <a:rPr lang="en-US" dirty="0" err="1"/>
              <a:t>Zacks</a:t>
            </a:r>
            <a:r>
              <a:rPr lang="en-US" dirty="0"/>
              <a:t> - - </a:t>
            </a:r>
            <a:r>
              <a:rPr lang="en-US" dirty="0">
                <a:hlinkClick r:id="rId3"/>
              </a:rPr>
              <a:t>https://www.youtube.com/watch?v=Nay7lRPwnC4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Stack Overflow</a:t>
            </a:r>
          </a:p>
        </p:txBody>
      </p:sp>
    </p:spTree>
    <p:extLst>
      <p:ext uri="{BB962C8B-B14F-4D97-AF65-F5344CB8AC3E}">
        <p14:creationId xmlns:p14="http://schemas.microsoft.com/office/powerpoint/2010/main" val="1995109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010" y="2777642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6931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Metaclasses</a:t>
            </a:r>
            <a:endParaRPr lang="en-US" dirty="0"/>
          </a:p>
          <a:p>
            <a:r>
              <a:rPr lang="en-US" dirty="0"/>
              <a:t>Decorators</a:t>
            </a:r>
          </a:p>
          <a:p>
            <a:r>
              <a:rPr lang="en-US" dirty="0"/>
              <a:t>Descriptors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4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010" y="2777642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Meta Classes</a:t>
            </a:r>
          </a:p>
        </p:txBody>
      </p:sp>
    </p:spTree>
    <p:extLst>
      <p:ext uri="{BB962C8B-B14F-4D97-AF65-F5344CB8AC3E}">
        <p14:creationId xmlns:p14="http://schemas.microsoft.com/office/powerpoint/2010/main" val="91558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010" y="2777642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What are classes in Python?</a:t>
            </a:r>
          </a:p>
        </p:txBody>
      </p:sp>
    </p:spTree>
    <p:extLst>
      <p:ext uri="{BB962C8B-B14F-4D97-AF65-F5344CB8AC3E}">
        <p14:creationId xmlns:p14="http://schemas.microsoft.com/office/powerpoint/2010/main" val="42705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class supported entities</a:t>
            </a:r>
          </a:p>
          <a:p>
            <a:r>
              <a:rPr lang="en-US" dirty="0"/>
              <a:t>Technically </a:t>
            </a:r>
            <a:r>
              <a:rPr lang="en-US" sz="2200" b="1" dirty="0">
                <a:solidFill>
                  <a:srgbClr val="FF0000"/>
                </a:solidFill>
              </a:rPr>
              <a:t>class is an instance of type</a:t>
            </a:r>
          </a:p>
          <a:p>
            <a:r>
              <a:rPr lang="en-US" dirty="0"/>
              <a:t>Sugar over the native ‘type’ in Python</a:t>
            </a:r>
          </a:p>
        </p:txBody>
      </p:sp>
    </p:spTree>
    <p:extLst>
      <p:ext uri="{BB962C8B-B14F-4D97-AF65-F5344CB8AC3E}">
        <p14:creationId xmlns:p14="http://schemas.microsoft.com/office/powerpoint/2010/main" val="109648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010" y="2777642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What is type in Python?</a:t>
            </a:r>
          </a:p>
        </p:txBody>
      </p:sp>
    </p:spTree>
    <p:extLst>
      <p:ext uri="{BB962C8B-B14F-4D97-AF65-F5344CB8AC3E}">
        <p14:creationId xmlns:p14="http://schemas.microsoft.com/office/powerpoint/2010/main" val="57672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type.__doc</a:t>
            </a:r>
            <a:r>
              <a:rPr lang="en-US" dirty="0"/>
              <a:t>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Init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 signature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type(self, /, *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args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**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kwargs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 </a:t>
            </a:r>
          </a:p>
          <a:p>
            <a:pPr marL="0" indent="0">
              <a:buNone/>
            </a:pPr>
            <a:r>
              <a:rPr lang="en-US" b="1" dirty="0" err="1">
                <a:latin typeface="Arial" charset="0"/>
                <a:ea typeface="Arial" charset="0"/>
                <a:cs typeface="Arial" charset="0"/>
              </a:rPr>
              <a:t>Docstring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type(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object_or_name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bases,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dict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 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Usages: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1. type(object) -&gt;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the object's type 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2. type(name, bases,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dict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 -&gt;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 new type Type: type</a:t>
            </a:r>
          </a:p>
        </p:txBody>
      </p:sp>
    </p:spTree>
    <p:extLst>
      <p:ext uri="{BB962C8B-B14F-4D97-AF65-F5344CB8AC3E}">
        <p14:creationId xmlns:p14="http://schemas.microsoft.com/office/powerpoint/2010/main" val="162915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class using 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type(name, bases,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dict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name </a:t>
            </a:r>
            <a:r>
              <a:rPr lang="mr-IN" dirty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Name of the Class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bases </a:t>
            </a:r>
            <a:r>
              <a:rPr lang="mr-IN" dirty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Base classes of the class</a:t>
            </a:r>
          </a:p>
          <a:p>
            <a:r>
              <a:rPr lang="en-US" dirty="0" err="1">
                <a:latin typeface="Arial" charset="0"/>
                <a:ea typeface="Arial" charset="0"/>
                <a:cs typeface="Arial" charset="0"/>
              </a:rPr>
              <a:t>dict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dirty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The initial set of attributes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794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1893</TotalTime>
  <Words>509</Words>
  <Application>Microsoft Office PowerPoint</Application>
  <PresentationFormat>Widescreen</PresentationFormat>
  <Paragraphs>107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Franklin Gothic Book</vt:lpstr>
      <vt:lpstr>Crop</vt:lpstr>
      <vt:lpstr>Meta Programming  in Python</vt:lpstr>
      <vt:lpstr>Disclaimer </vt:lpstr>
      <vt:lpstr>Meta Programming</vt:lpstr>
      <vt:lpstr>Meta Classes</vt:lpstr>
      <vt:lpstr>What are classes in Python?</vt:lpstr>
      <vt:lpstr>Classes in Python</vt:lpstr>
      <vt:lpstr>What is type in Python?</vt:lpstr>
      <vt:lpstr>type.__doc__</vt:lpstr>
      <vt:lpstr>Create a class using a type</vt:lpstr>
      <vt:lpstr>Lifecycle of a class magic methods</vt:lpstr>
      <vt:lpstr>Quick Recap</vt:lpstr>
      <vt:lpstr>What can I do with ‘type’?</vt:lpstr>
      <vt:lpstr>Meta Classes</vt:lpstr>
      <vt:lpstr>The gory details of syntax</vt:lpstr>
      <vt:lpstr>The big picture</vt:lpstr>
      <vt:lpstr>Lifecycle of Meta class based class</vt:lpstr>
      <vt:lpstr>The broad idea</vt:lpstr>
      <vt:lpstr>The Actual Patterns – Finally </vt:lpstr>
      <vt:lpstr>Pattern 1 : Abstract classes</vt:lpstr>
      <vt:lpstr>Pattern 2 : Abstract family of singleton classes </vt:lpstr>
      <vt:lpstr>The Requirement</vt:lpstr>
      <vt:lpstr>Pattern 3: Object Pools</vt:lpstr>
      <vt:lpstr>Pattern 4 : Logging using Metaclasses</vt:lpstr>
      <vt:lpstr>Pattern 5 : Sealed Classes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Ramanathan R</dc:creator>
  <cp:lastModifiedBy>Sanchit Balchandani</cp:lastModifiedBy>
  <cp:revision>21</cp:revision>
  <dcterms:created xsi:type="dcterms:W3CDTF">2018-05-28T09:02:19Z</dcterms:created>
  <dcterms:modified xsi:type="dcterms:W3CDTF">2020-03-02T11:05:55Z</dcterms:modified>
</cp:coreProperties>
</file>