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Pacifico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3" Type="http://schemas.openxmlformats.org/officeDocument/2006/relationships/font" Target="fonts/Pacific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riumph_of_the_Nerds" TargetMode="External"/><Relationship Id="rId3" Type="http://schemas.openxmlformats.org/officeDocument/2006/relationships/hyperlink" Target="https://en.wikipedia.org/wiki/Nerds_2.0.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PUk1yNVeEI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PUk1yNVeEI" TargetMode="External"/><Relationship Id="rId3" Type="http://schemas.openxmlformats.org/officeDocument/2006/relationships/hyperlink" Target="https://en.wikipedia.org/wiki/Comparison_of_operating_system_kernel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ttleosbook.github.io/#introduction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mparison_of_operating_system_kernel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ttleosbook.github.io/#introduction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nu.org/distros/common-distros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veragelinuxuser.com/rolling-vs-fixed-linux-release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he_Unix-Haters_Handbook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st_of_Linux_distributions_that_run_from_RAM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oishostingthis.com/resources/copyright-guide/" TargetMode="External"/><Relationship Id="rId3" Type="http://schemas.openxmlformats.org/officeDocument/2006/relationships/hyperlink" Target="https://en.wikipedia.org/wiki/Alice_Corp._v._CLS_Bank_International#Supreme_Court_opinions" TargetMode="External"/><Relationship Id="rId4" Type="http://schemas.openxmlformats.org/officeDocument/2006/relationships/hyperlink" Target="https://www.ted.com/talks/lawrence_lessig_laws_that_choke_creativity?language=en" TargetMode="External"/><Relationship Id="rId5" Type="http://schemas.openxmlformats.org/officeDocument/2006/relationships/hyperlink" Target="https://en.wikipedia.org/wiki/Free_Culture_(book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f4576c0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f4576c0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https://en.wikipedia.org/wiki/Triumph_of_the_Nerds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https://en.wikipedia.org/wiki/Nerds_2.0.1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cd2452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cd2452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f4576c0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f4576c0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f4576c0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f4576c0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f4576c0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f4576c0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Linus Torvalds: Why Linux Is Not Successful On 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69a7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69a7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Linus Torvalds: Why Linux Is Not Successful On Desktop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Comparison of operating system kernels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169a7c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169a7c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f4576c0c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f4576c0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f4576c0c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f4576c0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f4576c0c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f4576c0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f4576c0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f4576c0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f4576c0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f4576c0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https://littleosbook.github.io/#introduction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f4576c0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f4576c0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b01070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b01070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Comparison of operating system kernels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b01070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b01070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https://littleosbook.github.io/#introduction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f4576c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df4576c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df4576c0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df4576c0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f4576c0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df4576c0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f4576c0c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f4576c0c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Explaining Why We Don't Endorse Other Systems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169a7c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169a7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Rolling vs. Fixed release Linux Distros? Which one is Best for You?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ecd24528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ecd2452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f4576c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f4576c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eb01070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eb01070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b010707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b010707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b010707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b010707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cd2452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cd2452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ec93765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ec93765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https://en.wikipedia.org/wiki/The_Unix-Haters_Handbook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eb01070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eb01070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0d2afd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0d2afd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df4576c0c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df4576c0c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df4576c0c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df4576c0c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eb01070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eb01070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d6b2b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d6b2b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ec93765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ec93765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https://en.wikipedia.org/wiki/List_of_Linux_distributions_that_run_from_RAM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eb01070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eb01070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find . -mtime +0 # find files modified greater than 24 hours ago </a:t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find . -mtime 0 # find files modified between now and 1 day ago # (i.e., in the past 24 hours only) </a:t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find . -mtime -1 # find files modified less than 1 day ago (SAME AS -mtime 0) </a:t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find . -mtime 1 # find files modified between 24 and 48 hours ago </a:t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find . -mtime +1 # find files modified more than 48 hours ago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eb01070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eb01070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eb01070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eb01070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eb01070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eb01070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eb01070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eb01070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eb01070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eb01070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eb010707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eb010707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df4576c0c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df4576c0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df4576c0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df4576c0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f4576c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f4576c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b01070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eb01070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b01070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b01070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eb010707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eb010707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df4576c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df4576c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cd2452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cd2452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f4576c0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f4576c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with a Driver. The driver not only needs to know how to drive a vehicle, but also troubleshoot the vehicle in need. Knowing the layout of the area/roads is also important for 10x.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he can handle the anti-social elements on the road, it’s a plus.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f4576c0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f4576c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f4576c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f4576c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https://www.whoishostingthis.com/resources/copyright-guide/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https://en.wikipedia.org/wiki/Alice_Corp._v._CLS_Bank_International#Supreme_Court_opinions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https://www.ted.com/talks/lawrence_lessig_laws_that_choke_creativity?language=en</a:t>
            </a:r>
            <a:r>
              <a:rPr lang="en-GB"/>
              <a:t> &amp;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https://en.wikipedia.org/wiki/Free_Culture_(book)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org/details/triumph_of_the_nerds/Triumph+of+the+Nerds+-+1x03+-+Great+Artists+Steal+%5B4k60+deinterlaced+upscale%5D.mkv" TargetMode="External"/><Relationship Id="rId4" Type="http://schemas.openxmlformats.org/officeDocument/2006/relationships/hyperlink" Target="https://archive.org/search.php?query=subject%3A%22Nerds%202.0.1%20-%20A%20Brief%20History%20of%20the%20Internet%22&amp;and%5B%5D=subject%3A%22Nerds+2.0.1+-+A+Brief+History+of+the+Internet%2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github.com/luong-komorebi/Awesome-Linux-Software" TargetMode="External"/><Relationship Id="rId5" Type="http://schemas.openxmlformats.org/officeDocument/2006/relationships/hyperlink" Target="https://en.wikipedia.org/wiki/Comparison_of_operating_systems" TargetMode="External"/><Relationship Id="rId6" Type="http://schemas.openxmlformats.org/officeDocument/2006/relationships/hyperlink" Target="https://en.wikipedia.org/wiki/Usage_share_of_operating_systems" TargetMode="External"/><Relationship Id="rId7" Type="http://schemas.openxmlformats.org/officeDocument/2006/relationships/hyperlink" Target="https://en.wikipedia.org/wiki/Comparison_of_operating_system_kerne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Comparison_of_X_Window_System_desktop_environments" TargetMode="External"/><Relationship Id="rId4" Type="http://schemas.openxmlformats.org/officeDocument/2006/relationships/hyperlink" Target="https://en.wikipedia.org/wiki/MATE_(software)" TargetMode="External"/><Relationship Id="rId5" Type="http://schemas.openxmlformats.org/officeDocument/2006/relationships/hyperlink" Target="https://docs.fedoraproject.org/en-US/fedora-silverblue/" TargetMode="External"/><Relationship Id="rId6" Type="http://schemas.openxmlformats.org/officeDocument/2006/relationships/hyperlink" Target="https://security.gentoo.org/glsa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Android_(operating_system)" TargetMode="External"/><Relationship Id="rId4" Type="http://schemas.openxmlformats.org/officeDocument/2006/relationships/hyperlink" Target="https://en.wikipedia.org/wiki/Chrome_OS" TargetMode="External"/><Relationship Id="rId5" Type="http://schemas.openxmlformats.org/officeDocument/2006/relationships/hyperlink" Target="https://en.wikipedia.org/wiki/EulerOS" TargetMode="External"/><Relationship Id="rId6" Type="http://schemas.openxmlformats.org/officeDocument/2006/relationships/hyperlink" Target="https://en.wikipedia.org/wiki/PlayStation_4_system_software" TargetMode="External"/><Relationship Id="rId7" Type="http://schemas.openxmlformats.org/officeDocument/2006/relationships/hyperlink" Target="https://en.wikipedia.org/wiki/Xbox_One_system_softwar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ernel.org/linu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Unix_wars" TargetMode="External"/><Relationship Id="rId4" Type="http://schemas.openxmlformats.org/officeDocument/2006/relationships/hyperlink" Target="https://en.wikipedia.org/wiki/MINIX" TargetMode="External"/><Relationship Id="rId5" Type="http://schemas.openxmlformats.org/officeDocument/2006/relationships/hyperlink" Target="https://en.wikipedia.org/wiki/Comparison_of_open-source_operating_system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linuxfromscratch.org/lfs/view/stable/" TargetMode="External"/><Relationship Id="rId4" Type="http://schemas.openxmlformats.org/officeDocument/2006/relationships/hyperlink" Target="https://wiki.gentoo.org/wiki/Handbook:AMD6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Comparison_of_Linux_distributions" TargetMode="External"/><Relationship Id="rId4" Type="http://schemas.openxmlformats.org/officeDocument/2006/relationships/hyperlink" Target="https://en.wikipedia.org/wiki/List_of_Linux_distributions" TargetMode="External"/><Relationship Id="rId5" Type="http://schemas.openxmlformats.org/officeDocument/2006/relationships/hyperlink" Target="https://en.wikipedia.org/wiki/Light-weight_Linux_distribu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refspecs.linuxfoundation.org/FHS_3.0/fhs/index.html" TargetMode="External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efspecs.linuxfoundation.org/lsb.s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Linux_distribution" TargetMode="External"/><Relationship Id="rId4" Type="http://schemas.openxmlformats.org/officeDocument/2006/relationships/hyperlink" Target="https://en.wikipedia.org/wiki/Comparison_of_Linux_distributions" TargetMode="External"/><Relationship Id="rId5" Type="http://schemas.openxmlformats.org/officeDocument/2006/relationships/hyperlink" Target="https://en.wikipedia.org/wiki/List_of_Linux_distributions" TargetMode="External"/><Relationship Id="rId6" Type="http://schemas.openxmlformats.org/officeDocument/2006/relationships/hyperlink" Target="https://en.wikipedia.org/wiki/Light-weight_Linux_distribution" TargetMode="External"/><Relationship Id="rId7" Type="http://schemas.openxmlformats.org/officeDocument/2006/relationships/hyperlink" Target="https://distrowatch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Package_manager" TargetMode="External"/><Relationship Id="rId4" Type="http://schemas.openxmlformats.org/officeDocument/2006/relationships/hyperlink" Target="https://en.wikipedia.org/wiki/List_of_software_package_management_systems#Linux" TargetMode="External"/><Relationship Id="rId11" Type="http://schemas.openxmlformats.org/officeDocument/2006/relationships/hyperlink" Target="https://en.wikipedia.org/wiki/Snappy_(package_manager)" TargetMode="External"/><Relationship Id="rId10" Type="http://schemas.openxmlformats.org/officeDocument/2006/relationships/hyperlink" Target="https://en.wikipedia.org/wiki/Flatpak" TargetMode="External"/><Relationship Id="rId9" Type="http://schemas.openxmlformats.org/officeDocument/2006/relationships/hyperlink" Target="https://packaging.ubuntu.com/html/packaging-new-software.html" TargetMode="External"/><Relationship Id="rId5" Type="http://schemas.openxmlformats.org/officeDocument/2006/relationships/hyperlink" Target="https://wiki.archlinux.org/index.php/Creating_packages" TargetMode="External"/><Relationship Id="rId6" Type="http://schemas.openxmlformats.org/officeDocument/2006/relationships/hyperlink" Target="https://www.debian.org/doc/manuals/packaging-tutorial/packaging-tutorial" TargetMode="External"/><Relationship Id="rId7" Type="http://schemas.openxmlformats.org/officeDocument/2006/relationships/hyperlink" Target="https://www.debian.org/doc/manuals/aptitude/index.en.html" TargetMode="External"/><Relationship Id="rId8" Type="http://schemas.openxmlformats.org/officeDocument/2006/relationships/hyperlink" Target="https://salsa.debian.org/debian/bash/-/commits/debian/mas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Filesystem_in_Userspace" TargetMode="External"/><Relationship Id="rId4" Type="http://schemas.openxmlformats.org/officeDocument/2006/relationships/hyperlink" Target="https://en.wikipedia.org/wiki/List_of_file_systems#Disk_file_systems" TargetMode="External"/><Relationship Id="rId5" Type="http://schemas.openxmlformats.org/officeDocument/2006/relationships/hyperlink" Target="https://en.wikipedia.org/wiki/Comparison_of_file_systems" TargetMode="External"/><Relationship Id="rId6" Type="http://schemas.openxmlformats.org/officeDocument/2006/relationships/hyperlink" Target="https://www.funtoo.org/Funtoo_Filesystem_Guide,_Part_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Comparison_of_file_managers" TargetMode="External"/><Relationship Id="rId4" Type="http://schemas.openxmlformats.org/officeDocument/2006/relationships/hyperlink" Target="https://en.wikipedia.org/wiki/Midnight_Commander" TargetMode="External"/><Relationship Id="rId5" Type="http://schemas.openxmlformats.org/officeDocument/2006/relationships/hyperlink" Target="https://en.wikipedia.org/wiki/Dolphin_(file_manager)" TargetMode="External"/><Relationship Id="rId6" Type="http://schemas.openxmlformats.org/officeDocument/2006/relationships/hyperlink" Target="https://en.wikipedia.org/wiki/GNOME_Commander" TargetMode="External"/><Relationship Id="rId7" Type="http://schemas.openxmlformats.org/officeDocument/2006/relationships/hyperlink" Target="https://en.wikipedia.org/wiki/GNOME_File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Comparison_of_command_shells" TargetMode="External"/><Relationship Id="rId4" Type="http://schemas.openxmlformats.org/officeDocument/2006/relationships/hyperlink" Target="https://en.wikipedia.org/wiki/Unix_shell" TargetMode="External"/><Relationship Id="rId5" Type="http://schemas.openxmlformats.org/officeDocument/2006/relationships/hyperlink" Target="https://ohmyz.sh/" TargetMode="External"/><Relationship Id="rId6" Type="http://schemas.openxmlformats.org/officeDocument/2006/relationships/hyperlink" Target="http://fishshell.com/" TargetMode="External"/><Relationship Id="rId7" Type="http://schemas.openxmlformats.org/officeDocument/2006/relationships/hyperlink" Target="https://github.com/dundalek/closh/blob/master/doc/scripting.md" TargetMode="External"/><Relationship Id="rId8" Type="http://schemas.openxmlformats.org/officeDocument/2006/relationships/hyperlink" Target="https://xon.sh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iki.gentoo.org/wiki/Bootloader" TargetMode="External"/><Relationship Id="rId4" Type="http://schemas.openxmlformats.org/officeDocument/2006/relationships/hyperlink" Target="https://wiki.gentoo.org/wiki/Handbook:AMD64/Installation/Bootloader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n.wikipedia.org/wiki/Comparison_of_X_Window_System_desktop_environments" TargetMode="External"/><Relationship Id="rId4" Type="http://schemas.openxmlformats.org/officeDocument/2006/relationships/hyperlink" Target="https://en.wikipedia.org/wiki/X_Window_System" TargetMode="External"/><Relationship Id="rId5" Type="http://schemas.openxmlformats.org/officeDocument/2006/relationships/hyperlink" Target="https://en.wikipedia.org/wiki/Wayland_(display_server_protocol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X_display_manager#Implementations" TargetMode="External"/><Relationship Id="rId4" Type="http://schemas.openxmlformats.org/officeDocument/2006/relationships/hyperlink" Target="https://en.wikipedia.org/wiki/Simple_Desktop_Display_Manager" TargetMode="External"/><Relationship Id="rId5" Type="http://schemas.openxmlformats.org/officeDocument/2006/relationships/hyperlink" Target="https://en.wikipedia.org/wiki/LightDM" TargetMode="External"/><Relationship Id="rId6" Type="http://schemas.openxmlformats.org/officeDocument/2006/relationships/hyperlink" Target="https://en.wikipedia.org/wiki/GNOME_Display_Manage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n.wikipedia.org/wiki/List_of_widget_toolkits" TargetMode="External"/><Relationship Id="rId4" Type="http://schemas.openxmlformats.org/officeDocument/2006/relationships/hyperlink" Target="https://www.wxwidgets.org/about/" TargetMode="External"/><Relationship Id="rId5" Type="http://schemas.openxmlformats.org/officeDocument/2006/relationships/hyperlink" Target="https://wiki.videolan.org/Interfaces/" TargetMode="External"/><Relationship Id="rId6" Type="http://schemas.openxmlformats.org/officeDocument/2006/relationships/hyperlink" Target="https://www.gtk.org/docs/language-bindings/python/" TargetMode="External"/><Relationship Id="rId7" Type="http://schemas.openxmlformats.org/officeDocument/2006/relationships/hyperlink" Target="https://doc.qt.io/qtforpython/" TargetMode="External"/><Relationship Id="rId8" Type="http://schemas.openxmlformats.org/officeDocument/2006/relationships/hyperlink" Target="https://wxpython.org/pages/bookshelf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howtogeek.com/howto/ubuntu/keyboard-shortcuts-for-bash-command-shell-for-ubuntu-debian-suse-redhat-linux-etc/" TargetMode="External"/><Relationship Id="rId4" Type="http://schemas.openxmlformats.org/officeDocument/2006/relationships/hyperlink" Target="https://www.datascienceatthecommandlin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gnu.org/software/coreutils/manual/coreutils.html" TargetMode="External"/><Relationship Id="rId4" Type="http://schemas.openxmlformats.org/officeDocument/2006/relationships/hyperlink" Target="https://en.wikipedia.org/wiki/BusyBox" TargetMode="External"/><Relationship Id="rId5" Type="http://schemas.openxmlformats.org/officeDocument/2006/relationships/hyperlink" Target="https://busybox.net/products.html" TargetMode="External"/><Relationship Id="rId6" Type="http://schemas.openxmlformats.org/officeDocument/2006/relationships/hyperlink" Target="https://packages.debian.org/jessie/utils/coreutils" TargetMode="External"/><Relationship Id="rId7" Type="http://schemas.openxmlformats.org/officeDocument/2006/relationships/hyperlink" Target="https://www.archlinux.org/packages/core/x86_64/coreutils/" TargetMode="External"/><Relationship Id="rId8" Type="http://schemas.openxmlformats.org/officeDocument/2006/relationships/hyperlink" Target="https://packages.gentoo.org/packages/sys-apps/coreutil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gnu.org/software/findutils/manual/html_node/find_html/index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n.wikipedia.org/wiki/Util-linux" TargetMode="External"/><Relationship Id="rId4" Type="http://schemas.openxmlformats.org/officeDocument/2006/relationships/hyperlink" Target="https://github.com/karelzak/util-linux" TargetMode="External"/><Relationship Id="rId5" Type="http://schemas.openxmlformats.org/officeDocument/2006/relationships/hyperlink" Target="https://git.kernel.org/pub/scm/utils/util-linux/util-linux.gi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lab.com/procps-ng/procps" TargetMode="External"/><Relationship Id="rId4" Type="http://schemas.openxmlformats.org/officeDocument/2006/relationships/hyperlink" Target="http://man7.org/linux/man-pages/dir_by_project.html#procps-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gnu.org/software/inetutils/manual/html_node/index.html" TargetMode="External"/><Relationship Id="rId4" Type="http://schemas.openxmlformats.org/officeDocument/2006/relationships/hyperlink" Target="http://man7.org/linux/man-pages/dir_by_project.html#net-tool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man7.org/linux/man-pages/dir_by_project.html#iputil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ec.haxx.se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openssh/openssh-portable" TargetMode="External"/><Relationship Id="rId4" Type="http://schemas.openxmlformats.org/officeDocument/2006/relationships/hyperlink" Target="http://man7.org/linux/man-pages/dir_by_project.html#openssh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gnu.org/software/bash/manual/html_node/index.html" TargetMode="External"/><Relationship Id="rId4" Type="http://schemas.openxmlformats.org/officeDocument/2006/relationships/hyperlink" Target="http://git.savannah.gnu.org/cgit/bash.git" TargetMode="External"/><Relationship Id="rId5" Type="http://schemas.openxmlformats.org/officeDocument/2006/relationships/hyperlink" Target="https://github.com/Bash-it/bash-it" TargetMode="External"/><Relationship Id="rId6" Type="http://schemas.openxmlformats.org/officeDocument/2006/relationships/hyperlink" Target="https://opensource.com/article/18/3/creating-bash-completion-scrip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ackages.gentoo.org/packages/sys-apps/moreutils" TargetMode="External"/><Relationship Id="rId4" Type="http://schemas.openxmlformats.org/officeDocument/2006/relationships/hyperlink" Target="https://joeyh.name/code/moreutils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ma.ttias.be/cronweekly/" TargetMode="External"/><Relationship Id="rId4" Type="http://schemas.openxmlformats.org/officeDocument/2006/relationships/hyperlink" Target="https://github.com/luong-komorebi/Awesome-Linux-Software" TargetMode="External"/><Relationship Id="rId5" Type="http://schemas.openxmlformats.org/officeDocument/2006/relationships/hyperlink" Target="https://github.com/madbob/awesome-linux-dev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dx.org/course/introduction-to-linux" TargetMode="External"/><Relationship Id="rId4" Type="http://schemas.openxmlformats.org/officeDocument/2006/relationships/hyperlink" Target="https://linuxjourney.com/" TargetMode="External"/><Relationship Id="rId9" Type="http://schemas.openxmlformats.org/officeDocument/2006/relationships/hyperlink" Target="https://www.funtoo.org/Linux_Fundamentals,_Part_1" TargetMode="External"/><Relationship Id="rId5" Type="http://schemas.openxmlformats.org/officeDocument/2006/relationships/hyperlink" Target="https://www.coursera.org/specializations/oss-development-linux-git" TargetMode="External"/><Relationship Id="rId6" Type="http://schemas.openxmlformats.org/officeDocument/2006/relationships/hyperlink" Target="https://www.coursera.org/learn/os-power-user#syllabus" TargetMode="External"/><Relationship Id="rId7" Type="http://schemas.openxmlformats.org/officeDocument/2006/relationships/hyperlink" Target="https://www.coursera.org/learn/unix" TargetMode="External"/><Relationship Id="rId8" Type="http://schemas.openxmlformats.org/officeDocument/2006/relationships/hyperlink" Target="https://www.coursera.org/learn/linux-server-management-securit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aulgraham.com/avg.html" TargetMode="External"/><Relationship Id="rId4" Type="http://schemas.openxmlformats.org/officeDocument/2006/relationships/hyperlink" Target="http://catb.org/~esr/faqs/hacker-howto.html" TargetMode="External"/><Relationship Id="rId9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://www.catb.org/~esr/writings/cathedral-bazaar/cathedral-bazaar/index.html" TargetMode="External"/><Relationship Id="rId6" Type="http://schemas.openxmlformats.org/officeDocument/2006/relationships/hyperlink" Target="https://www.gnu.org/philosophy/shouldbefree.html" TargetMode="External"/><Relationship Id="rId7" Type="http://schemas.openxmlformats.org/officeDocument/2006/relationships/hyperlink" Target="https://choosealicense.com/no-permission/" TargetMode="External"/><Relationship Id="rId8" Type="http://schemas.openxmlformats.org/officeDocument/2006/relationships/hyperlink" Target="https://zenhabits.net/uncopyr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Essentials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Developers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Watch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Triumph of the Nerds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Nerds 2.0.1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Goals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Showcase what Linux has to offer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Get you excited with the Tech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Let you take advantage of Linux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At Home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At Work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Spreading a good word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Encourage you to contribute back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Leave you with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Feedback/Questions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Linux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Linux 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OS</a:t>
            </a:r>
            <a:r>
              <a:rPr lang="en-GB"/>
              <a:t> - GPLv2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Vibrant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Lots and Lots of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Experience Tomorrow Today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https://en.wikipedia.org/wiki/Comparison_of_operating_systems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https://en.wikipedia.org/wiki/Usage_share_of_operating_systems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Comparison of operating system kernels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Linux ? - Demos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494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Desktop Environments/Window Managers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Regolith/i3 - </a:t>
            </a:r>
            <a:r>
              <a:rPr lang="en-GB"/>
              <a:t>Nautilus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Budgie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KDE - Plasma/Dolphin File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Mate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Cinnamon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Libreoffice Impress Remote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Elementary 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Fedora Silverblue User Guide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Gentoo security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Feedback/Questions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see Linux 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Ubiquity of</a:t>
            </a:r>
            <a:r>
              <a:rPr lang="en-GB"/>
              <a:t> Linux ?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71900" y="1919075"/>
            <a:ext cx="8222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Desktops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Embedded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Chrome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Euler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Playstation 4</a:t>
            </a:r>
            <a:r>
              <a:rPr lang="en-GB"/>
              <a:t> ??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XBox One</a:t>
            </a:r>
            <a:r>
              <a:rPr lang="en-GB"/>
              <a:t> ??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</a:t>
            </a:r>
            <a:r>
              <a:rPr lang="en-GB"/>
              <a:t> Linux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Context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</a:t>
            </a:r>
            <a:r>
              <a:rPr lang="en-GB"/>
              <a:t> Linux ?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Then what?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History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Unix Wars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Minix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Peers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 ?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Linux From Scratch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Gentoo AMD64 Handbook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 ?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https://en.wikipedia.org/wiki/Comparison_of_Linux_distributions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https://en.wikipedia.org/wiki/List_of_Linux_distributions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https://en.wikipedia.org/wiki/Light-weight_Linux_distribution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Filesystem Hierarchy Standard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1372475" y="2693975"/>
            <a:ext cx="2192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What is it?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00" y="1736950"/>
            <a:ext cx="410619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Standard Base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507300" y="2903900"/>
            <a:ext cx="2129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What is it?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Feedback/Questions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Flavors</a:t>
            </a:r>
            <a:r>
              <a:rPr lang="en-GB"/>
              <a:t> 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Distributions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Linux distribution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Comparison of Linux distributions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List of Linux distributions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Light-weight Linux distribution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DistroWatch.com: Put the fun back into computing. Use Linux, BSD.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 Manager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Package manager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List of software package management systems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Arch: Creating packages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Debian Packaging Tutorial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aptitude user's manual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https://salsa.debian.org/debian/bash/-/commits/debian/master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4. Packaging New Software — Ubuntu Packaging Guide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Flatpak</a:t>
            </a:r>
            <a:r>
              <a:rPr lang="en-GB" sz="1200"/>
              <a:t> &amp;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Snappy (package manager)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Audience Pulse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Background: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Web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Hardware Software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SysAdmin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Embedded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Desktop 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Testing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Era: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Amateur Radio/Silicon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Desktop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Mobile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Voice Assistants, Kinect, VR/AR+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Systems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Filesystem in Userspace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List_of_file_systems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Comparison of file systems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Funtoo Filesystem Guide, Part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Managers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Comparison of file managers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Midnight Commander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Dolphin (file manager)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GNOME Commander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GNOME Files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Shells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Comparison of command shells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Unix shell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Oh My Zsh - a delightful &amp; open source framework for Zsh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fish shell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closh/scripting.md at master · dundalek/closh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the xonsh shell — xonsh 0.9.13 documentation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Bootloaders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Bootloader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Gentoo: Configuring the bootloader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Desktop Environments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Comparison of X Window System desktop environments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X Window System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Wayland (display server protocol)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Managers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X display manager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Simple Desktop Display Manager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LightDM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GNOME Display Manager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Development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List of widget toolkits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VLC: Interfaces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The GTK Project - A free and open-source cross-platform widget toolkit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Qt for Python — Qt for Python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wxPython Bookshelf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Feedback/Questions</a:t>
            </a:r>
            <a:endParaRPr/>
          </a:p>
        </p:txBody>
      </p:sp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Dive</a:t>
            </a:r>
            <a:r>
              <a:rPr lang="en-GB"/>
              <a:t> 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Best Keyboard Shortcuts for Bash (aka the Linux and macOS Terminal)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Data Science at the Command Line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Audience Pulse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71900" y="20333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 of Experience: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Beginner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Intermediate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Expert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 Core Utils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GNU Coreutils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BusyBox</a:t>
            </a:r>
            <a:r>
              <a:rPr lang="en-GB" sz="1400"/>
              <a:t> &amp;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BusyBox Products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https://packages.debian.org/jessie/utils/coreutils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https://www.archlinux.org/packages/core/x86_64/coreutils/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https://packages.gentoo.org/packages/sys-apps/coreutils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 Find Utils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Finding Files</a:t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 Linux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https://en.wikipedia.org/wiki/Util-linux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karelzak/util-linux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util-linux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ProcPS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https://gitlab.com/procps-ng/procps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http://man7.org/linux/man-pages/dir_by_project.html#procps-ng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 tools</a:t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https://www.gnu.org/software/inetutils/manual/html_node/index.html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http://man7.org/linux/man-pages/dir_by_project.html#net-tools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</a:t>
            </a:r>
            <a:r>
              <a:rPr lang="en-GB"/>
              <a:t> Utils</a:t>
            </a:r>
            <a:endParaRPr/>
          </a:p>
        </p:txBody>
      </p:sp>
      <p:sp>
        <p:nvSpPr>
          <p:cNvPr id="329" name="Google Shape;329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http://man7.org/linux/man-pages/dir_by_project.html#iputils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Curl</a:t>
            </a:r>
            <a:endParaRPr/>
          </a:p>
        </p:txBody>
      </p:sp>
      <p:sp>
        <p:nvSpPr>
          <p:cNvPr id="335" name="Google Shape;335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Everything curl: 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Portable OpenSSH</a:t>
            </a:r>
            <a:endParaRPr/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https://github.com/openssh/openssh-portable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http://man7.org/linux/man-pages/dir_by_project.html#openssh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Bash Shell</a:t>
            </a:r>
            <a:endParaRPr/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Bash Reference Manual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bash.git - bash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Bash-it/bash-it: A community Bash framework.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https://opensource.com/article/18/3/creating-bash-completion-script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Feedback/Questions</a:t>
            </a:r>
            <a:endParaRPr/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Audience Pulse - Expectations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 what it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be able to use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Contribute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opportunities for a startup.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from here</a:t>
            </a:r>
            <a:r>
              <a:rPr lang="en-GB"/>
              <a:t> 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Moreutils</a:t>
            </a:r>
            <a:endParaRPr/>
          </a:p>
        </p:txBody>
      </p:sp>
      <p:sp>
        <p:nvSpPr>
          <p:cNvPr id="364" name="Google Shape;364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sys-apps/moreutils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moreutils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471900" y="81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Sources</a:t>
            </a:r>
            <a:endParaRPr/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https://ma.ttias.be/cronweekly/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https://github.com/luong-komorebi/Awesome-Linux-Software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https://github.com/madbob/awesome-linux-dev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Friends &amp; Competition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EDX: Introduction to Linux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Linux Journey: Home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Open Source Software Development, Linux and Git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Operating Systems and You: Becoming a Power User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The Unix Workbench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Linux Server Management and Security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Linux Fundamentals, Part 1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673700"/>
            <a:ext cx="8222100" cy="3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developer is an individual that builds and create software and applications. He or she writes, debugs and executes the source code of a software application.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10x developer is an individual who is thought to be as productive as 10 others in his or her field.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10x?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39999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Write Faster?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Keyboard Shortcuts?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Better Design Decisions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694250" y="1919075"/>
            <a:ext cx="3999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 the Shoulders of Giants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Focus - Build vs Buy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Granular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Better Tools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70050" y="3381575"/>
            <a:ext cx="78903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One of my primary objects is to form the tools so the tools themselves shall fashion the work and give to every part it’s just proportion.</a:t>
            </a:r>
            <a:endParaRPr sz="1900">
              <a:solidFill>
                <a:srgbClr val="0000FF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4925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Pacifico"/>
              <a:buChar char="-"/>
            </a:pPr>
            <a:r>
              <a:rPr lang="en-GB" sz="1900">
                <a:solidFill>
                  <a:srgbClr val="0000FF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Eli Whitney</a:t>
            </a:r>
            <a:endParaRPr sz="1900">
              <a:solidFill>
                <a:srgbClr val="0000FF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Reads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Beating the Averages by Paul Graham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How to become a Hacker by Eric Steven Raymond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Cathedral and the Bazaar by Eric Steven Raymond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Why Software should be Free by Richard Stallman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Software Licenses</a:t>
            </a:r>
            <a:r>
              <a:rPr lang="en-GB"/>
              <a:t> &amp;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Uncopyright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Comparison of free and open-source software licenses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