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63" r:id="rId4"/>
    <p:sldId id="264" r:id="rId5"/>
    <p:sldId id="266" r:id="rId6"/>
    <p:sldId id="265" r:id="rId7"/>
    <p:sldId id="259" r:id="rId8"/>
    <p:sldId id="260" r:id="rId9"/>
    <p:sldId id="267" r:id="rId10"/>
    <p:sldId id="268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F14F2-8D04-41DC-BF46-710AED475710}" v="359" dt="2024-02-15T17:18:09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8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7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7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6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6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6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Synchronous programming with multiprocessing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9B0F40"/>
          </a:solidFill>
          <a:ln w="38100" cap="rnd">
            <a:solidFill>
              <a:srgbClr val="9B0F4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DEA6D-9A09-0AD7-C64A-0148BE654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6" r="37640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72EE-8291-2552-E873-2C876E9B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39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ea typeface="+mj-lt"/>
                <a:cs typeface="+mj-lt"/>
              </a:rPr>
              <a:t>Coroutine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F3824-ECCB-3A4E-2422-20446F7E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177"/>
            <a:ext cx="12192000" cy="57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9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of a person full of coloured paint">
            <a:extLst>
              <a:ext uri="{FF2B5EF4-FFF2-40B4-BE49-F238E27FC236}">
                <a16:creationId xmlns:a16="http://schemas.microsoft.com/office/drawing/2014/main" id="{705141EA-DA22-ADB3-6631-EE1FD2F10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0" r="6" b="11549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2F175-CC99-AE0A-62E3-1D64F9F9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260754"/>
            <a:ext cx="10908792" cy="106984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libri"/>
                <a:cs typeface="Calibri"/>
              </a:rPr>
              <a:t>Let's get our hands dirty &amp; learn </a:t>
            </a:r>
            <a:r>
              <a:rPr lang="en-US" sz="4400" dirty="0" err="1">
                <a:solidFill>
                  <a:schemeClr val="bg1"/>
                </a:solidFill>
                <a:latin typeface="Calibri"/>
                <a:cs typeface="Calibri"/>
              </a:rPr>
              <a:t>asyncio</a:t>
            </a:r>
          </a:p>
        </p:txBody>
      </p:sp>
    </p:spTree>
    <p:extLst>
      <p:ext uri="{BB962C8B-B14F-4D97-AF65-F5344CB8AC3E}">
        <p14:creationId xmlns:p14="http://schemas.microsoft.com/office/powerpoint/2010/main" val="215771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AB35F-BE40-D4E7-1449-8778D275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58" y="661545"/>
            <a:ext cx="399159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Calibri"/>
                <a:cs typeface="Calibri"/>
              </a:rPr>
              <a:t>Questions/Feedback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6882A0"/>
          </a:solidFill>
          <a:ln w="38100" cap="rnd">
            <a:solidFill>
              <a:srgbClr val="6882A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8F3695BB-6E1B-E028-E0D0-413F2A248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04" r="1941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134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Asynchronous Programming</a:t>
            </a:r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9B0F40"/>
          </a:solidFill>
          <a:ln w="38100" cap="rnd">
            <a:solidFill>
              <a:srgbClr val="9B0F4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DEA6D-9A09-0AD7-C64A-0148BE654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" b="15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018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4D2E53-98E9-A876-EDD7-7F14F7817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33" t="12109" r="333" b="20136"/>
          <a:stretch/>
        </p:blipFill>
        <p:spPr>
          <a:xfrm>
            <a:off x="535001" y="897213"/>
            <a:ext cx="10763041" cy="595992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43C283-D2E8-E843-9426-44050A9C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48" y="-24976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cs typeface="Calibri"/>
              </a:rPr>
              <a:t>Synchronous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C74F-800B-78FF-98FA-D29B6CA3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/>
                <a:cs typeface="Calibri"/>
              </a:rPr>
              <a:t>Output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C30676-AF3D-FEDB-02EF-05D4EEFEB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7578"/>
            <a:ext cx="10515600" cy="3755571"/>
          </a:xfrm>
        </p:spPr>
      </p:pic>
    </p:spTree>
    <p:extLst>
      <p:ext uri="{BB962C8B-B14F-4D97-AF65-F5344CB8AC3E}">
        <p14:creationId xmlns:p14="http://schemas.microsoft.com/office/powerpoint/2010/main" val="319077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4D2E53-98E9-A876-EDD7-7F14F7817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" t="11172" r="-393" b="29678"/>
          <a:stretch/>
        </p:blipFill>
        <p:spPr>
          <a:xfrm>
            <a:off x="666380" y="713282"/>
            <a:ext cx="10763073" cy="6132396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43C283-D2E8-E843-9426-44050A9C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48" y="-35487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cs typeface="Calibri"/>
              </a:rPr>
              <a:t>Asynchronous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C74F-800B-78FF-98FA-D29B6CA3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/>
                <a:cs typeface="Calibri"/>
              </a:rPr>
              <a:t>Output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E9C319-28D0-64F7-40B9-E1245A20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105821"/>
            <a:ext cx="10668001" cy="381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8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66DDE3-40EE-975F-BDEF-180F3B39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latin typeface="Calibri"/>
                <a:cs typeface="Calibri"/>
              </a:rPr>
              <a:t>Hello!</a:t>
            </a:r>
            <a:br>
              <a:rPr lang="en-US" sz="4100" dirty="0">
                <a:latin typeface="Calibri"/>
              </a:rPr>
            </a:br>
            <a:r>
              <a:rPr lang="en-US" sz="4100" dirty="0">
                <a:latin typeface="Calibri"/>
                <a:cs typeface="Calibri"/>
              </a:rPr>
              <a:t>My name is</a:t>
            </a:r>
            <a:br>
              <a:rPr lang="en-US" sz="4100" b="1" dirty="0">
                <a:latin typeface="Calibri"/>
              </a:rPr>
            </a:br>
            <a:r>
              <a:rPr lang="en-US" sz="4100" b="1" dirty="0">
                <a:latin typeface="Calibri"/>
                <a:cs typeface="Calibri"/>
              </a:rPr>
              <a:t>Ashok </a:t>
            </a:r>
            <a:r>
              <a:rPr lang="en-US" sz="4100" b="1" err="1">
                <a:latin typeface="Calibri"/>
                <a:cs typeface="Calibri"/>
              </a:rPr>
              <a:t>Tankala</a:t>
            </a:r>
            <a:endParaRPr lang="en-US" sz="4100" err="1">
              <a:latin typeface="Calibri"/>
              <a:cs typeface="Calibri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A2566E"/>
          </a:solidFill>
          <a:ln w="38100" cap="rnd">
            <a:solidFill>
              <a:srgbClr val="A2566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0E88A-CC4A-D58F-AE9C-DC46FA7DD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I am a Freelance CTO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Building </a:t>
            </a:r>
            <a:r>
              <a:rPr lang="en-US" sz="2800" b="1" dirty="0">
                <a:latin typeface="Calibri"/>
                <a:cs typeface="Calibri"/>
              </a:rPr>
              <a:t>pipTrends.com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I love Coding &amp; Teaching.</a:t>
            </a:r>
            <a:endParaRPr lang="en-US" sz="2800" b="1" dirty="0">
              <a:latin typeface="Calibri"/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>
              <a:latin typeface="Calibri"/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DEA6D-9A09-0AD7-C64A-0148BE654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283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5A0D-EA72-B567-6F52-41C7C50C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latin typeface="Calibri"/>
                <a:cs typeface="Calibri"/>
              </a:rPr>
              <a:t>2 Myths about asyncio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DE41-C16C-802F-C4A4-463A6C017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latin typeface="Calibri"/>
                <a:ea typeface="+mn-lt"/>
                <a:cs typeface="+mn-lt"/>
              </a:rPr>
              <a:t>asyncio</a:t>
            </a:r>
            <a:r>
              <a:rPr lang="en-US" dirty="0">
                <a:latin typeface="Calibri"/>
                <a:ea typeface="+mn-lt"/>
                <a:cs typeface="+mn-lt"/>
              </a:rPr>
              <a:t> is a kind of multiprocessing or threads</a:t>
            </a:r>
          </a:p>
          <a:p>
            <a:r>
              <a:rPr lang="en-US" err="1">
                <a:latin typeface="Calibri"/>
                <a:cs typeface="Calibri"/>
              </a:rPr>
              <a:t>asyncio</a:t>
            </a:r>
            <a:r>
              <a:rPr lang="en-US" dirty="0">
                <a:latin typeface="Calibri"/>
                <a:cs typeface="Calibri"/>
              </a:rPr>
              <a:t> is difficult</a:t>
            </a:r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0C75ED39-63E1-6088-2BC0-99EB44504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3" r="1953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532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72EE-8291-2552-E873-2C876E9B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39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cs typeface="Calibri"/>
              </a:rPr>
              <a:t>Generator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CD482-F425-AB32-316B-C0FD1E86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807"/>
            <a:ext cx="12192000" cy="57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4938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SketchyVTI</vt:lpstr>
      <vt:lpstr>PowerPoint Presentation</vt:lpstr>
      <vt:lpstr>PowerPoint Presentation</vt:lpstr>
      <vt:lpstr>Synchronous code</vt:lpstr>
      <vt:lpstr>Output</vt:lpstr>
      <vt:lpstr>Asynchronous code</vt:lpstr>
      <vt:lpstr>Output</vt:lpstr>
      <vt:lpstr>Hello! My name is Ashok Tankala</vt:lpstr>
      <vt:lpstr>2 Myths about asyncio</vt:lpstr>
      <vt:lpstr>Generator</vt:lpstr>
      <vt:lpstr>Coroutine</vt:lpstr>
      <vt:lpstr>Let's get our hands dirty &amp; learn asyncio</vt:lpstr>
      <vt:lpstr>Questions/Feedback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207</cp:revision>
  <dcterms:created xsi:type="dcterms:W3CDTF">2024-02-15T16:20:46Z</dcterms:created>
  <dcterms:modified xsi:type="dcterms:W3CDTF">2024-02-16T15:12:42Z</dcterms:modified>
</cp:coreProperties>
</file>