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depot-product-search-relevance" TargetMode="External"/><Relationship Id="rId2" Type="http://schemas.openxmlformats.org/officeDocument/2006/relationships/hyperlink" Target="https://dnc1994.com/2016/05/rank-10-percent-in-first-kaggle-competition-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b="1" dirty="0"/>
              <a:t>Programming Dojo - </a:t>
            </a:r>
            <a:r>
              <a:rPr lang="en-GB" sz="2800" b="1" dirty="0" err="1"/>
              <a:t>Kaggle</a:t>
            </a:r>
            <a:r>
              <a:rPr lang="en-GB" sz="2800" b="1" dirty="0"/>
              <a:t> competitions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Roman </a:t>
            </a:r>
            <a:r>
              <a:rPr lang="en-GB" dirty="0" err="1" smtClean="0"/>
              <a:t>Golovnya</a:t>
            </a:r>
            <a:endParaRPr lang="en-GB" dirty="0" smtClean="0"/>
          </a:p>
          <a:p>
            <a:pPr algn="ctr"/>
            <a:r>
              <a:rPr lang="en-GB" dirty="0" smtClean="0"/>
              <a:t>11</a:t>
            </a:r>
            <a:r>
              <a:rPr lang="en-GB" baseline="30000" dirty="0" smtClean="0"/>
              <a:t>th</a:t>
            </a:r>
            <a:r>
              <a:rPr lang="en-GB" dirty="0" smtClean="0"/>
              <a:t> March 2017</a:t>
            </a:r>
          </a:p>
          <a:p>
            <a:pPr algn="ctr"/>
            <a:endParaRPr lang="en-GB"/>
          </a:p>
          <a:p>
            <a:pPr algn="ctr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24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2371"/>
            <a:ext cx="9906000" cy="854580"/>
          </a:xfrm>
        </p:spPr>
        <p:txBody>
          <a:bodyPr/>
          <a:lstStyle/>
          <a:p>
            <a:pPr algn="ctr"/>
            <a:r>
              <a:rPr lang="en-GB" dirty="0" smtClean="0"/>
              <a:t>What is </a:t>
            </a:r>
            <a:r>
              <a:rPr lang="en-GB" dirty="0" err="1" smtClean="0"/>
              <a:t>Kaggle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1016951"/>
            <a:ext cx="9906000" cy="158951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Kaggle</a:t>
            </a:r>
            <a:r>
              <a:rPr lang="en-GB" dirty="0"/>
              <a:t> is a platform for data science competitions and it is the world’s largest community of data scientists, statisticians, and machine learning engineers.</a:t>
            </a:r>
            <a:endParaRPr lang="en-IE" dirty="0"/>
          </a:p>
          <a:p>
            <a:r>
              <a:rPr lang="en-GB" dirty="0"/>
              <a:t>It is the great place to learn and practice data analysis and machine learning.</a:t>
            </a:r>
            <a:endParaRPr lang="en-IE" dirty="0"/>
          </a:p>
          <a:p>
            <a:r>
              <a:rPr lang="en-GB" dirty="0"/>
              <a:t>This week announcement that it is a part of Google and it will use Google Cloud.</a:t>
            </a:r>
            <a:endParaRPr lang="en-IE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24" y="2592624"/>
            <a:ext cx="7767212" cy="40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9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Current </a:t>
            </a:r>
            <a:r>
              <a:rPr lang="en-GB" dirty="0" err="1" smtClean="0"/>
              <a:t>Kaggle</a:t>
            </a:r>
            <a:r>
              <a:rPr lang="en-GB" dirty="0" smtClean="0"/>
              <a:t> competitions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901" y="1864925"/>
            <a:ext cx="6329022" cy="4404717"/>
          </a:xfrm>
        </p:spPr>
      </p:pic>
    </p:spTree>
    <p:extLst>
      <p:ext uri="{BB962C8B-B14F-4D97-AF65-F5344CB8AC3E}">
        <p14:creationId xmlns:p14="http://schemas.microsoft.com/office/powerpoint/2010/main" val="386173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9282"/>
            <a:ext cx="9905998" cy="1857806"/>
          </a:xfrm>
        </p:spPr>
        <p:txBody>
          <a:bodyPr>
            <a:normAutofit/>
          </a:bodyPr>
          <a:lstStyle/>
          <a:p>
            <a:r>
              <a:rPr lang="en-GB" sz="1600" dirty="0" smtClean="0"/>
              <a:t>General tips for participating in </a:t>
            </a:r>
            <a:r>
              <a:rPr lang="en-GB" sz="1600" dirty="0" err="1" smtClean="0"/>
              <a:t>Kaggle</a:t>
            </a:r>
            <a:r>
              <a:rPr lang="en-GB" sz="1600" dirty="0" smtClean="0"/>
              <a:t> Competitions by mark </a:t>
            </a:r>
            <a:r>
              <a:rPr lang="en-GB" sz="1600" dirty="0" err="1" smtClean="0"/>
              <a:t>Peng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/>
              <a:t/>
            </a:r>
            <a:br>
              <a:rPr lang="en-GB" sz="1600" dirty="0"/>
            </a:br>
            <a:r>
              <a:rPr lang="en-IE" sz="1600" dirty="0"/>
              <a:t>https://www.slideshare.net/markpeng/general-tips-for-participating-kaggle-competitions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80" y="1403191"/>
            <a:ext cx="7451933" cy="5045885"/>
          </a:xfrm>
        </p:spPr>
      </p:pic>
    </p:spTree>
    <p:extLst>
      <p:ext uri="{BB962C8B-B14F-4D97-AF65-F5344CB8AC3E}">
        <p14:creationId xmlns:p14="http://schemas.microsoft.com/office/powerpoint/2010/main" val="92759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9282"/>
            <a:ext cx="9905998" cy="1606610"/>
          </a:xfrm>
        </p:spPr>
        <p:txBody>
          <a:bodyPr>
            <a:normAutofit/>
          </a:bodyPr>
          <a:lstStyle/>
          <a:p>
            <a:r>
              <a:rPr lang="en-GB" sz="1600" dirty="0" smtClean="0"/>
              <a:t>General tips for participating in </a:t>
            </a:r>
            <a:r>
              <a:rPr lang="en-GB" sz="1600" dirty="0" err="1" smtClean="0"/>
              <a:t>Kaggle</a:t>
            </a:r>
            <a:r>
              <a:rPr lang="en-GB" sz="1600" dirty="0" smtClean="0"/>
              <a:t> Competitions by mark </a:t>
            </a:r>
            <a:r>
              <a:rPr lang="en-GB" sz="1600" dirty="0" err="1" smtClean="0"/>
              <a:t>Peng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/>
              <a:t/>
            </a:r>
            <a:br>
              <a:rPr lang="en-GB" sz="1600" dirty="0"/>
            </a:br>
            <a:r>
              <a:rPr lang="en-IE" sz="1600" dirty="0"/>
              <a:t>https://www.slideshare.net/markpeng/general-tips-for-participating-kaggle-competitions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97" y="1396210"/>
            <a:ext cx="7460479" cy="5077870"/>
          </a:xfrm>
        </p:spPr>
      </p:pic>
    </p:spTree>
    <p:extLst>
      <p:ext uri="{BB962C8B-B14F-4D97-AF65-F5344CB8AC3E}">
        <p14:creationId xmlns:p14="http://schemas.microsoft.com/office/powerpoint/2010/main" val="391481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978" y="2002768"/>
            <a:ext cx="9905998" cy="1606610"/>
          </a:xfrm>
        </p:spPr>
        <p:txBody>
          <a:bodyPr>
            <a:normAutofit/>
          </a:bodyPr>
          <a:lstStyle/>
          <a:p>
            <a:r>
              <a:rPr lang="en-GB" sz="1600" dirty="0" smtClean="0"/>
              <a:t>tips for participating in </a:t>
            </a:r>
            <a:r>
              <a:rPr lang="en-GB" sz="1600" dirty="0" err="1" smtClean="0"/>
              <a:t>Kaggle</a:t>
            </a:r>
            <a:r>
              <a:rPr lang="en-GB" sz="1600" dirty="0" smtClean="0"/>
              <a:t> Competitions by </a:t>
            </a:r>
            <a:r>
              <a:rPr lang="en-GB" sz="1600" dirty="0" err="1" smtClean="0"/>
              <a:t>Linghao</a:t>
            </a:r>
            <a:r>
              <a:rPr lang="en-GB" sz="1600" dirty="0" smtClean="0"/>
              <a:t> </a:t>
            </a:r>
            <a:r>
              <a:rPr lang="en-GB" sz="1600" dirty="0"/>
              <a:t>Zhang (</a:t>
            </a:r>
            <a:r>
              <a:rPr lang="en-GB" sz="1600" dirty="0" err="1"/>
              <a:t>Wille</a:t>
            </a:r>
            <a:r>
              <a:rPr lang="en-GB" sz="1600" dirty="0"/>
              <a:t>)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/>
              <a:t/>
            </a:r>
            <a:br>
              <a:rPr lang="en-GB" sz="1600" dirty="0"/>
            </a:br>
            <a:r>
              <a:rPr lang="en-GB" sz="1400" dirty="0">
                <a:hlinkClick r:id="rId2"/>
              </a:rPr>
              <a:t>https://dnc1994.com/2016/05/rank-10-percent-in-first-kaggle-competition-en</a:t>
            </a:r>
            <a:r>
              <a:rPr lang="en-GB" sz="1400" dirty="0" smtClean="0">
                <a:hlinkClick r:id="rId2"/>
              </a:rPr>
              <a:t>/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>
                <a:hlinkClick r:id="rId3"/>
              </a:rPr>
              <a:t>Home Depot Search Relevance Competition</a:t>
            </a:r>
            <a:r>
              <a:rPr lang="en-GB" sz="1400" dirty="0"/>
              <a:t/>
            </a:r>
            <a:br>
              <a:rPr lang="en-GB" sz="1400" dirty="0"/>
            </a:br>
            <a:endParaRPr lang="en-GB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9737" y="5016137"/>
            <a:ext cx="87674" cy="77506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60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9282"/>
            <a:ext cx="9905998" cy="1857806"/>
          </a:xfrm>
        </p:spPr>
        <p:txBody>
          <a:bodyPr>
            <a:normAutofit/>
          </a:bodyPr>
          <a:lstStyle/>
          <a:p>
            <a:r>
              <a:rPr lang="en-GB" sz="1600" dirty="0" smtClean="0"/>
              <a:t>General Guide for participation in </a:t>
            </a:r>
            <a:r>
              <a:rPr lang="en-GB" sz="1600" dirty="0" err="1" smtClean="0"/>
              <a:t>Kaggle</a:t>
            </a:r>
            <a:r>
              <a:rPr lang="en-GB" sz="1600" dirty="0" smtClean="0"/>
              <a:t> competitions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61332"/>
            <a:ext cx="9045175" cy="5195842"/>
          </a:xfrm>
        </p:spPr>
        <p:txBody>
          <a:bodyPr>
            <a:normAutofit fontScale="92500"/>
          </a:bodyPr>
          <a:lstStyle/>
          <a:p>
            <a:pPr lvl="0"/>
            <a:r>
              <a:rPr lang="en-IE" dirty="0"/>
              <a:t>Setting up your Data Science </a:t>
            </a:r>
            <a:r>
              <a:rPr lang="en-IE" dirty="0" smtClean="0"/>
              <a:t>Toolbox               </a:t>
            </a:r>
            <a:endParaRPr lang="en-GB" dirty="0"/>
          </a:p>
          <a:p>
            <a:pPr lvl="0"/>
            <a:r>
              <a:rPr lang="en-IE" dirty="0"/>
              <a:t>Understand the competition question, metrics and what is required to be submitted</a:t>
            </a:r>
            <a:endParaRPr lang="en-GB" dirty="0"/>
          </a:p>
          <a:p>
            <a:pPr lvl="0"/>
            <a:r>
              <a:rPr lang="en-IE" dirty="0"/>
              <a:t>Loading and cleaning data</a:t>
            </a:r>
            <a:endParaRPr lang="en-GB" dirty="0"/>
          </a:p>
          <a:p>
            <a:pPr lvl="0"/>
            <a:r>
              <a:rPr lang="en-IE" dirty="0"/>
              <a:t>Exploring Data</a:t>
            </a:r>
            <a:endParaRPr lang="en-GB" dirty="0"/>
          </a:p>
          <a:p>
            <a:pPr lvl="0"/>
            <a:r>
              <a:rPr lang="en-IE" dirty="0"/>
              <a:t>Data preparation - Feature Engineering</a:t>
            </a:r>
            <a:endParaRPr lang="en-GB" dirty="0"/>
          </a:p>
          <a:p>
            <a:pPr lvl="0"/>
            <a:r>
              <a:rPr lang="en-IE" dirty="0"/>
              <a:t>Modelling – Evaluation of Model </a:t>
            </a:r>
            <a:r>
              <a:rPr lang="en-IE" dirty="0" smtClean="0"/>
              <a:t>– Cross Validation – </a:t>
            </a:r>
            <a:r>
              <a:rPr lang="en-IE" dirty="0"/>
              <a:t>Ensemble of models</a:t>
            </a:r>
            <a:endParaRPr lang="en-GB" dirty="0"/>
          </a:p>
          <a:p>
            <a:pPr lvl="0"/>
            <a:r>
              <a:rPr lang="en-IE" dirty="0"/>
              <a:t>Make a </a:t>
            </a:r>
            <a:r>
              <a:rPr lang="en-IE" dirty="0" smtClean="0"/>
              <a:t>submission</a:t>
            </a:r>
          </a:p>
          <a:p>
            <a:pPr lvl="0"/>
            <a:endParaRPr lang="en-IE" dirty="0"/>
          </a:p>
          <a:p>
            <a:r>
              <a:rPr lang="en-IE" dirty="0" err="1"/>
              <a:t>Kaggle’s</a:t>
            </a:r>
            <a:r>
              <a:rPr lang="en-IE" dirty="0"/>
              <a:t> forum help a lot! Therefore read </a:t>
            </a:r>
            <a:r>
              <a:rPr lang="en-IE" dirty="0" smtClean="0"/>
              <a:t>forum </a:t>
            </a:r>
            <a:r>
              <a:rPr lang="en-IE" dirty="0"/>
              <a:t>often.</a:t>
            </a:r>
            <a:endParaRPr lang="en-GB" dirty="0"/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86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Let’s hack it!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377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</TotalTime>
  <Words>176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Programming Dojo - Kaggle competitions </vt:lpstr>
      <vt:lpstr>What is Kaggle?</vt:lpstr>
      <vt:lpstr>Current Kaggle competitions</vt:lpstr>
      <vt:lpstr>General tips for participating in Kaggle Competitions by mark Peng  https://www.slideshare.net/markpeng/general-tips-for-participating-kaggle-competitions </vt:lpstr>
      <vt:lpstr>General tips for participating in Kaggle Competitions by mark Peng  https://www.slideshare.net/markpeng/general-tips-for-participating-kaggle-competitions </vt:lpstr>
      <vt:lpstr>tips for participating in Kaggle Competitions by Linghao Zhang (Wille)  https://dnc1994.com/2016/05/rank-10-percent-in-first-kaggle-competition-en/  Home Depot Search Relevance Competition </vt:lpstr>
      <vt:lpstr>General Guide for participation in Kaggle competitions 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Dojo - Kaggle competitions </dc:title>
  <dc:creator>Roman</dc:creator>
  <cp:lastModifiedBy>Roma</cp:lastModifiedBy>
  <cp:revision>15</cp:revision>
  <dcterms:created xsi:type="dcterms:W3CDTF">2017-03-11T08:12:42Z</dcterms:created>
  <dcterms:modified xsi:type="dcterms:W3CDTF">2017-03-14T19:23:56Z</dcterms:modified>
</cp:coreProperties>
</file>