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BE9CE-0E2B-7BF0-62F1-4FFAE2777173}" v="224" dt="2025-05-08T18:54:52.636"/>
    <p1510:client id="{5B92FA73-A12A-450B-9A28-0357E7A80413}" v="49" dt="2025-05-09T06:01:09.023"/>
    <p1510:client id="{7D30711C-DAC4-CE7A-457F-299C61E46018}" v="189" dt="2025-05-09T04:25:28.067"/>
    <p1510:client id="{DDC7F461-7E37-2588-EBBC-2DB1C2D75D82}" v="183" dt="2025-05-09T06:02:37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Sagar" userId="S::a8511@axtria.com::d5d4e5a0-6543-4a9e-bf62-1057ec3304b2" providerId="AD" clId="Web-{7D30711C-DAC4-CE7A-457F-299C61E46018}"/>
    <pc:docChg chg="modSld">
      <pc:chgData name="Aman Sagar" userId="S::a8511@axtria.com::d5d4e5a0-6543-4a9e-bf62-1057ec3304b2" providerId="AD" clId="Web-{7D30711C-DAC4-CE7A-457F-299C61E46018}" dt="2025-05-09T04:25:26.738" v="185"/>
      <pc:docMkLst>
        <pc:docMk/>
      </pc:docMkLst>
      <pc:sldChg chg="addSp delSp modSp">
        <pc:chgData name="Aman Sagar" userId="S::a8511@axtria.com::d5d4e5a0-6543-4a9e-bf62-1057ec3304b2" providerId="AD" clId="Web-{7D30711C-DAC4-CE7A-457F-299C61E46018}" dt="2025-05-09T04:20:20.088" v="71"/>
        <pc:sldMkLst>
          <pc:docMk/>
          <pc:sldMk cId="1627887151" sldId="256"/>
        </pc:sldMkLst>
        <pc:spChg chg="add del">
          <ac:chgData name="Aman Sagar" userId="S::a8511@axtria.com::d5d4e5a0-6543-4a9e-bf62-1057ec3304b2" providerId="AD" clId="Web-{7D30711C-DAC4-CE7A-457F-299C61E46018}" dt="2025-05-09T04:20:16.025" v="69"/>
          <ac:spMkLst>
            <pc:docMk/>
            <pc:sldMk cId="1627887151" sldId="256"/>
            <ac:spMk id="1038" creationId="{7BDAC5B6-20CE-447F-8BA1-F2274AC7AE5B}"/>
          </ac:spMkLst>
        </pc:spChg>
        <pc:spChg chg="add del">
          <ac:chgData name="Aman Sagar" userId="S::a8511@axtria.com::d5d4e5a0-6543-4a9e-bf62-1057ec3304b2" providerId="AD" clId="Web-{7D30711C-DAC4-CE7A-457F-299C61E46018}" dt="2025-05-09T04:20:16.025" v="69"/>
          <ac:spMkLst>
            <pc:docMk/>
            <pc:sldMk cId="1627887151" sldId="256"/>
            <ac:spMk id="1040" creationId="{D1D22B31-BF8F-446B-9009-8A251FB177CB}"/>
          </ac:spMkLst>
        </pc:spChg>
        <pc:spChg chg="add del">
          <ac:chgData name="Aman Sagar" userId="S::a8511@axtria.com::d5d4e5a0-6543-4a9e-bf62-1057ec3304b2" providerId="AD" clId="Web-{7D30711C-DAC4-CE7A-457F-299C61E46018}" dt="2025-05-09T04:20:06.025" v="63"/>
          <ac:spMkLst>
            <pc:docMk/>
            <pc:sldMk cId="1627887151" sldId="256"/>
            <ac:spMk id="1045" creationId="{AB8C311F-7253-4AED-9701-7FC0708C41C7}"/>
          </ac:spMkLst>
        </pc:spChg>
        <pc:spChg chg="add del">
          <ac:chgData name="Aman Sagar" userId="S::a8511@axtria.com::d5d4e5a0-6543-4a9e-bf62-1057ec3304b2" providerId="AD" clId="Web-{7D30711C-DAC4-CE7A-457F-299C61E46018}" dt="2025-05-09T04:20:06.025" v="63"/>
          <ac:spMkLst>
            <pc:docMk/>
            <pc:sldMk cId="1627887151" sldId="256"/>
            <ac:spMk id="1047" creationId="{E2384209-CB15-4CDF-9D31-C44FD9A3F20D}"/>
          </ac:spMkLst>
        </pc:spChg>
        <pc:spChg chg="add del">
          <ac:chgData name="Aman Sagar" userId="S::a8511@axtria.com::d5d4e5a0-6543-4a9e-bf62-1057ec3304b2" providerId="AD" clId="Web-{7D30711C-DAC4-CE7A-457F-299C61E46018}" dt="2025-05-09T04:20:06.025" v="63"/>
          <ac:spMkLst>
            <pc:docMk/>
            <pc:sldMk cId="1627887151" sldId="256"/>
            <ac:spMk id="1049" creationId="{2633B3B5-CC90-43F0-8714-D31D1F3F0209}"/>
          </ac:spMkLst>
        </pc:spChg>
        <pc:spChg chg="add del">
          <ac:chgData name="Aman Sagar" userId="S::a8511@axtria.com::d5d4e5a0-6543-4a9e-bf62-1057ec3304b2" providerId="AD" clId="Web-{7D30711C-DAC4-CE7A-457F-299C61E46018}" dt="2025-05-09T04:20:06.025" v="63"/>
          <ac:spMkLst>
            <pc:docMk/>
            <pc:sldMk cId="1627887151" sldId="256"/>
            <ac:spMk id="1051" creationId="{A8D57A06-A426-446D-B02C-A2DC6B62E45E}"/>
          </ac:spMkLst>
        </pc:spChg>
        <pc:spChg chg="add del">
          <ac:chgData name="Aman Sagar" userId="S::a8511@axtria.com::d5d4e5a0-6543-4a9e-bf62-1057ec3304b2" providerId="AD" clId="Web-{7D30711C-DAC4-CE7A-457F-299C61E46018}" dt="2025-05-09T04:20:16.025" v="69"/>
          <ac:spMkLst>
            <pc:docMk/>
            <pc:sldMk cId="1627887151" sldId="256"/>
            <ac:spMk id="1053" creationId="{42A4FC2C-047E-45A5-965D-8E1E3BF09BC6}"/>
          </ac:spMkLst>
        </pc:spChg>
        <pc:picChg chg="add del mod">
          <ac:chgData name="Aman Sagar" userId="S::a8511@axtria.com::d5d4e5a0-6543-4a9e-bf62-1057ec3304b2" providerId="AD" clId="Web-{7D30711C-DAC4-CE7A-457F-299C61E46018}" dt="2025-05-09T04:20:17.322" v="70"/>
          <ac:picMkLst>
            <pc:docMk/>
            <pc:sldMk cId="1627887151" sldId="256"/>
            <ac:picMk id="2" creationId="{D68CC9D0-0CC9-960E-69AB-D583BF838349}"/>
          </ac:picMkLst>
        </pc:picChg>
        <pc:picChg chg="add mod">
          <ac:chgData name="Aman Sagar" userId="S::a8511@axtria.com::d5d4e5a0-6543-4a9e-bf62-1057ec3304b2" providerId="AD" clId="Web-{7D30711C-DAC4-CE7A-457F-299C61E46018}" dt="2025-05-09T04:20:20.088" v="71"/>
          <ac:picMkLst>
            <pc:docMk/>
            <pc:sldMk cId="1627887151" sldId="256"/>
            <ac:picMk id="3" creationId="{F2C77CD0-5598-E7AB-EB6C-26E23A871E32}"/>
          </ac:picMkLst>
        </pc:picChg>
        <pc:picChg chg="del">
          <ac:chgData name="Aman Sagar" userId="S::a8511@axtria.com::d5d4e5a0-6543-4a9e-bf62-1057ec3304b2" providerId="AD" clId="Web-{7D30711C-DAC4-CE7A-457F-299C61E46018}" dt="2025-05-09T04:19:53.572" v="60"/>
          <ac:picMkLst>
            <pc:docMk/>
            <pc:sldMk cId="1627887151" sldId="256"/>
            <ac:picMk id="7" creationId="{D1CAC601-B89D-E6C6-8FF0-E287CE47673E}"/>
          </ac:picMkLst>
        </pc:picChg>
      </pc:sldChg>
      <pc:sldChg chg="addSp modSp">
        <pc:chgData name="Aman Sagar" userId="S::a8511@axtria.com::d5d4e5a0-6543-4a9e-bf62-1057ec3304b2" providerId="AD" clId="Web-{7D30711C-DAC4-CE7A-457F-299C61E46018}" dt="2025-05-09T04:21:07.496" v="79" actId="1076"/>
        <pc:sldMkLst>
          <pc:docMk/>
          <pc:sldMk cId="184702224" sldId="257"/>
        </pc:sldMkLst>
        <pc:graphicFrameChg chg="mod modGraphic">
          <ac:chgData name="Aman Sagar" userId="S::a8511@axtria.com::d5d4e5a0-6543-4a9e-bf62-1057ec3304b2" providerId="AD" clId="Web-{7D30711C-DAC4-CE7A-457F-299C61E46018}" dt="2025-05-09T04:21:03.558" v="78" actId="1076"/>
          <ac:graphicFrameMkLst>
            <pc:docMk/>
            <pc:sldMk cId="184702224" sldId="257"/>
            <ac:graphicFrameMk id="4" creationId="{AD4B0DE7-760D-00A6-67D4-57ABE4B94849}"/>
          </ac:graphicFrameMkLst>
        </pc:graphicFrameChg>
        <pc:picChg chg="add mod">
          <ac:chgData name="Aman Sagar" userId="S::a8511@axtria.com::d5d4e5a0-6543-4a9e-bf62-1057ec3304b2" providerId="AD" clId="Web-{7D30711C-DAC4-CE7A-457F-299C61E46018}" dt="2025-05-09T04:21:07.496" v="79" actId="1076"/>
          <ac:picMkLst>
            <pc:docMk/>
            <pc:sldMk cId="184702224" sldId="257"/>
            <ac:picMk id="2" creationId="{F001EF04-4B85-357C-46DB-21B131CDD54B}"/>
          </ac:picMkLst>
        </pc:picChg>
      </pc:sldChg>
      <pc:sldChg chg="modSp">
        <pc:chgData name="Aman Sagar" userId="S::a8511@axtria.com::d5d4e5a0-6543-4a9e-bf62-1057ec3304b2" providerId="AD" clId="Web-{7D30711C-DAC4-CE7A-457F-299C61E46018}" dt="2025-05-09T04:23:59.298" v="169"/>
        <pc:sldMkLst>
          <pc:docMk/>
          <pc:sldMk cId="2704666639" sldId="258"/>
        </pc:sldMkLst>
        <pc:graphicFrameChg chg="mod modGraphic">
          <ac:chgData name="Aman Sagar" userId="S::a8511@axtria.com::d5d4e5a0-6543-4a9e-bf62-1057ec3304b2" providerId="AD" clId="Web-{7D30711C-DAC4-CE7A-457F-299C61E46018}" dt="2025-05-09T04:23:59.298" v="169"/>
          <ac:graphicFrameMkLst>
            <pc:docMk/>
            <pc:sldMk cId="2704666639" sldId="258"/>
            <ac:graphicFrameMk id="3" creationId="{A07074BB-A9A8-061B-B73D-FB5E3F49A12C}"/>
          </ac:graphicFrameMkLst>
        </pc:graphicFrameChg>
      </pc:sldChg>
      <pc:sldChg chg="addSp modSp">
        <pc:chgData name="Aman Sagar" userId="S::a8511@axtria.com::d5d4e5a0-6543-4a9e-bf62-1057ec3304b2" providerId="AD" clId="Web-{7D30711C-DAC4-CE7A-457F-299C61E46018}" dt="2025-05-09T04:21:19.965" v="86" actId="1076"/>
        <pc:sldMkLst>
          <pc:docMk/>
          <pc:sldMk cId="2582532455" sldId="259"/>
        </pc:sldMkLst>
        <pc:graphicFrameChg chg="mod modGraphic">
          <ac:chgData name="Aman Sagar" userId="S::a8511@axtria.com::d5d4e5a0-6543-4a9e-bf62-1057ec3304b2" providerId="AD" clId="Web-{7D30711C-DAC4-CE7A-457F-299C61E46018}" dt="2025-05-09T04:21:19.965" v="86" actId="1076"/>
          <ac:graphicFrameMkLst>
            <pc:docMk/>
            <pc:sldMk cId="2582532455" sldId="259"/>
            <ac:graphicFrameMk id="3" creationId="{E6546447-3E05-7C51-991C-EB2255B7B2A0}"/>
          </ac:graphicFrameMkLst>
        </pc:graphicFrameChg>
        <pc:picChg chg="add mod">
          <ac:chgData name="Aman Sagar" userId="S::a8511@axtria.com::d5d4e5a0-6543-4a9e-bf62-1057ec3304b2" providerId="AD" clId="Web-{7D30711C-DAC4-CE7A-457F-299C61E46018}" dt="2025-05-09T04:14:45.062" v="14" actId="1076"/>
          <ac:picMkLst>
            <pc:docMk/>
            <pc:sldMk cId="2582532455" sldId="259"/>
            <ac:picMk id="2" creationId="{4DB75EBF-F6DE-A6C6-2858-01CB5E46B90C}"/>
          </ac:picMkLst>
        </pc:picChg>
      </pc:sldChg>
      <pc:sldChg chg="addSp modSp">
        <pc:chgData name="Aman Sagar" userId="S::a8511@axtria.com::d5d4e5a0-6543-4a9e-bf62-1057ec3304b2" providerId="AD" clId="Web-{7D30711C-DAC4-CE7A-457F-299C61E46018}" dt="2025-05-09T04:21:43.778" v="91" actId="1076"/>
        <pc:sldMkLst>
          <pc:docMk/>
          <pc:sldMk cId="423773317" sldId="260"/>
        </pc:sldMkLst>
        <pc:graphicFrameChg chg="mod modGraphic">
          <ac:chgData name="Aman Sagar" userId="S::a8511@axtria.com::d5d4e5a0-6543-4a9e-bf62-1057ec3304b2" providerId="AD" clId="Web-{7D30711C-DAC4-CE7A-457F-299C61E46018}" dt="2025-05-09T04:21:43.778" v="91" actId="1076"/>
          <ac:graphicFrameMkLst>
            <pc:docMk/>
            <pc:sldMk cId="423773317" sldId="260"/>
            <ac:graphicFrameMk id="3" creationId="{682FB96A-1202-78AD-8FA8-7C316497EBE3}"/>
          </ac:graphicFrameMkLst>
        </pc:graphicFrameChg>
        <pc:picChg chg="add mod">
          <ac:chgData name="Aman Sagar" userId="S::a8511@axtria.com::d5d4e5a0-6543-4a9e-bf62-1057ec3304b2" providerId="AD" clId="Web-{7D30711C-DAC4-CE7A-457F-299C61E46018}" dt="2025-05-09T04:16:50.347" v="36" actId="1076"/>
          <ac:picMkLst>
            <pc:docMk/>
            <pc:sldMk cId="423773317" sldId="260"/>
            <ac:picMk id="2" creationId="{56B103B3-849A-F236-2640-43386E02AAEE}"/>
          </ac:picMkLst>
        </pc:picChg>
      </pc:sldChg>
      <pc:sldChg chg="modSp">
        <pc:chgData name="Aman Sagar" userId="S::a8511@axtria.com::d5d4e5a0-6543-4a9e-bf62-1057ec3304b2" providerId="AD" clId="Web-{7D30711C-DAC4-CE7A-457F-299C61E46018}" dt="2025-05-09T04:25:26.738" v="185"/>
        <pc:sldMkLst>
          <pc:docMk/>
          <pc:sldMk cId="2979087839" sldId="261"/>
        </pc:sldMkLst>
        <pc:graphicFrameChg chg="mod modGraphic">
          <ac:chgData name="Aman Sagar" userId="S::a8511@axtria.com::d5d4e5a0-6543-4a9e-bf62-1057ec3304b2" providerId="AD" clId="Web-{7D30711C-DAC4-CE7A-457F-299C61E46018}" dt="2025-05-09T04:25:26.738" v="185"/>
          <ac:graphicFrameMkLst>
            <pc:docMk/>
            <pc:sldMk cId="2979087839" sldId="261"/>
            <ac:graphicFrameMk id="5" creationId="{3760BEBC-8F22-BC88-9085-B1EC5C2CA66A}"/>
          </ac:graphicFrameMkLst>
        </pc:graphicFrameChg>
      </pc:sldChg>
    </pc:docChg>
  </pc:docChgLst>
  <pc:docChgLst>
    <pc:chgData name="Aman Sagar" userId="S::a8511@axtria.com::d5d4e5a0-6543-4a9e-bf62-1057ec3304b2" providerId="AD" clId="Web-{3C0BE9CE-0E2B-7BF0-62F1-4FFAE2777173}"/>
    <pc:docChg chg="addSld delSld modSld sldOrd">
      <pc:chgData name="Aman Sagar" userId="S::a8511@axtria.com::d5d4e5a0-6543-4a9e-bf62-1057ec3304b2" providerId="AD" clId="Web-{3C0BE9CE-0E2B-7BF0-62F1-4FFAE2777173}" dt="2025-05-08T18:54:52.636" v="214" actId="1076"/>
      <pc:docMkLst>
        <pc:docMk/>
      </pc:docMkLst>
      <pc:sldChg chg="addSp delSp modSp">
        <pc:chgData name="Aman Sagar" userId="S::a8511@axtria.com::d5d4e5a0-6543-4a9e-bf62-1057ec3304b2" providerId="AD" clId="Web-{3C0BE9CE-0E2B-7BF0-62F1-4FFAE2777173}" dt="2025-05-08T18:54:52.636" v="214" actId="1076"/>
        <pc:sldMkLst>
          <pc:docMk/>
          <pc:sldMk cId="184702224" sldId="257"/>
        </pc:sldMkLst>
        <pc:spChg chg="add del">
          <ac:chgData name="Aman Sagar" userId="S::a8511@axtria.com::d5d4e5a0-6543-4a9e-bf62-1057ec3304b2" providerId="AD" clId="Web-{3C0BE9CE-0E2B-7BF0-62F1-4FFAE2777173}" dt="2025-05-08T18:42:04.896" v="2"/>
          <ac:spMkLst>
            <pc:docMk/>
            <pc:sldMk cId="184702224" sldId="257"/>
            <ac:spMk id="2" creationId="{631E4AA3-7BE0-10B1-BC63-45EF4B941B45}"/>
          </ac:spMkLst>
        </pc:spChg>
        <pc:spChg chg="add del">
          <ac:chgData name="Aman Sagar" userId="S::a8511@axtria.com::d5d4e5a0-6543-4a9e-bf62-1057ec3304b2" providerId="AD" clId="Web-{3C0BE9CE-0E2B-7BF0-62F1-4FFAE2777173}" dt="2025-05-08T18:54:39.901" v="210"/>
          <ac:spMkLst>
            <pc:docMk/>
            <pc:sldMk cId="184702224" sldId="257"/>
            <ac:spMk id="1038" creationId="{60689D44-A70C-BF11-F24A-2CB837509428}"/>
          </ac:spMkLst>
        </pc:spChg>
        <pc:spChg chg="add del">
          <ac:chgData name="Aman Sagar" userId="S::a8511@axtria.com::d5d4e5a0-6543-4a9e-bf62-1057ec3304b2" providerId="AD" clId="Web-{3C0BE9CE-0E2B-7BF0-62F1-4FFAE2777173}" dt="2025-05-08T18:54:39.901" v="211"/>
          <ac:spMkLst>
            <pc:docMk/>
            <pc:sldMk cId="184702224" sldId="257"/>
            <ac:spMk id="1040" creationId="{DC247FBF-9570-F7EA-557F-00D0224A0918}"/>
          </ac:spMkLst>
        </pc:spChg>
        <pc:graphicFrameChg chg="add mod modGraphic">
          <ac:chgData name="Aman Sagar" userId="S::a8511@axtria.com::d5d4e5a0-6543-4a9e-bf62-1057ec3304b2" providerId="AD" clId="Web-{3C0BE9CE-0E2B-7BF0-62F1-4FFAE2777173}" dt="2025-05-08T18:54:52.636" v="214" actId="1076"/>
          <ac:graphicFrameMkLst>
            <pc:docMk/>
            <pc:sldMk cId="184702224" sldId="257"/>
            <ac:graphicFrameMk id="4" creationId="{AD4B0DE7-760D-00A6-67D4-57ABE4B94849}"/>
          </ac:graphicFrameMkLst>
        </pc:graphicFrameChg>
        <pc:picChg chg="add del mod">
          <ac:chgData name="Aman Sagar" userId="S::a8511@axtria.com::d5d4e5a0-6543-4a9e-bf62-1057ec3304b2" providerId="AD" clId="Web-{3C0BE9CE-0E2B-7BF0-62F1-4FFAE2777173}" dt="2025-05-08T18:51:51.990" v="191"/>
          <ac:picMkLst>
            <pc:docMk/>
            <pc:sldMk cId="184702224" sldId="257"/>
            <ac:picMk id="5" creationId="{134ECF06-1945-D9F8-4D9B-6DA56E38220E}"/>
          </ac:picMkLst>
        </pc:picChg>
        <pc:picChg chg="add del mod">
          <ac:chgData name="Aman Sagar" userId="S::a8511@axtria.com::d5d4e5a0-6543-4a9e-bf62-1057ec3304b2" providerId="AD" clId="Web-{3C0BE9CE-0E2B-7BF0-62F1-4FFAE2777173}" dt="2025-05-08T18:53:59.978" v="205"/>
          <ac:picMkLst>
            <pc:docMk/>
            <pc:sldMk cId="184702224" sldId="257"/>
            <ac:picMk id="6" creationId="{CD79237E-75B3-B590-EEFC-E27D67608ED1}"/>
          </ac:picMkLst>
        </pc:picChg>
        <pc:picChg chg="add del mod">
          <ac:chgData name="Aman Sagar" userId="S::a8511@axtria.com::d5d4e5a0-6543-4a9e-bf62-1057ec3304b2" providerId="AD" clId="Web-{3C0BE9CE-0E2B-7BF0-62F1-4FFAE2777173}" dt="2025-05-08T18:53:17.227" v="200"/>
          <ac:picMkLst>
            <pc:docMk/>
            <pc:sldMk cId="184702224" sldId="257"/>
            <ac:picMk id="7" creationId="{E53F981B-1BDA-75E2-8397-EFAAD01B1776}"/>
          </ac:picMkLst>
        </pc:picChg>
        <pc:picChg chg="add del mod">
          <ac:chgData name="Aman Sagar" userId="S::a8511@axtria.com::d5d4e5a0-6543-4a9e-bf62-1057ec3304b2" providerId="AD" clId="Web-{3C0BE9CE-0E2B-7BF0-62F1-4FFAE2777173}" dt="2025-05-08T18:53:42.446" v="202"/>
          <ac:picMkLst>
            <pc:docMk/>
            <pc:sldMk cId="184702224" sldId="257"/>
            <ac:picMk id="8" creationId="{B313C4BF-CDF9-4E5F-4FCF-3223A28E2681}"/>
          </ac:picMkLst>
        </pc:picChg>
        <pc:picChg chg="add del mod">
          <ac:chgData name="Aman Sagar" userId="S::a8511@axtria.com::d5d4e5a0-6543-4a9e-bf62-1057ec3304b2" providerId="AD" clId="Web-{3C0BE9CE-0E2B-7BF0-62F1-4FFAE2777173}" dt="2025-05-08T18:54:44.354" v="213"/>
          <ac:picMkLst>
            <pc:docMk/>
            <pc:sldMk cId="184702224" sldId="257"/>
            <ac:picMk id="9" creationId="{800E5C62-E07C-8E93-2368-B5ED36C5C761}"/>
          </ac:picMkLst>
        </pc:picChg>
      </pc:sldChg>
      <pc:sldChg chg="addSp modSp add replId">
        <pc:chgData name="Aman Sagar" userId="S::a8511@axtria.com::d5d4e5a0-6543-4a9e-bf62-1057ec3304b2" providerId="AD" clId="Web-{3C0BE9CE-0E2B-7BF0-62F1-4FFAE2777173}" dt="2025-05-08T18:44:43.791" v="95" actId="1076"/>
        <pc:sldMkLst>
          <pc:docMk/>
          <pc:sldMk cId="2704666639" sldId="258"/>
        </pc:sldMkLst>
        <pc:graphicFrameChg chg="add mod modGraphic">
          <ac:chgData name="Aman Sagar" userId="S::a8511@axtria.com::d5d4e5a0-6543-4a9e-bf62-1057ec3304b2" providerId="AD" clId="Web-{3C0BE9CE-0E2B-7BF0-62F1-4FFAE2777173}" dt="2025-05-08T18:44:43.791" v="95" actId="1076"/>
          <ac:graphicFrameMkLst>
            <pc:docMk/>
            <pc:sldMk cId="2704666639" sldId="258"/>
            <ac:graphicFrameMk id="3" creationId="{A07074BB-A9A8-061B-B73D-FB5E3F49A12C}"/>
          </ac:graphicFrameMkLst>
        </pc:graphicFrameChg>
        <pc:graphicFrameChg chg="mod modGraphic">
          <ac:chgData name="Aman Sagar" userId="S::a8511@axtria.com::d5d4e5a0-6543-4a9e-bf62-1057ec3304b2" providerId="AD" clId="Web-{3C0BE9CE-0E2B-7BF0-62F1-4FFAE2777173}" dt="2025-05-08T18:42:56.804" v="34"/>
          <ac:graphicFrameMkLst>
            <pc:docMk/>
            <pc:sldMk cId="2704666639" sldId="258"/>
            <ac:graphicFrameMk id="4" creationId="{A82CAEAE-BE2A-840A-ADDF-CE6DD22E19BB}"/>
          </ac:graphicFrameMkLst>
        </pc:graphicFrameChg>
      </pc:sldChg>
      <pc:sldChg chg="modSp add del replId">
        <pc:chgData name="Aman Sagar" userId="S::a8511@axtria.com::d5d4e5a0-6543-4a9e-bf62-1057ec3304b2" providerId="AD" clId="Web-{3C0BE9CE-0E2B-7BF0-62F1-4FFAE2777173}" dt="2025-05-08T18:45:02.104" v="101"/>
        <pc:sldMkLst>
          <pc:docMk/>
          <pc:sldMk cId="1211515651" sldId="259"/>
        </pc:sldMkLst>
        <pc:graphicFrameChg chg="mod modGraphic">
          <ac:chgData name="Aman Sagar" userId="S::a8511@axtria.com::d5d4e5a0-6543-4a9e-bf62-1057ec3304b2" providerId="AD" clId="Web-{3C0BE9CE-0E2B-7BF0-62F1-4FFAE2777173}" dt="2025-05-08T18:44:59.588" v="100"/>
          <ac:graphicFrameMkLst>
            <pc:docMk/>
            <pc:sldMk cId="1211515651" sldId="259"/>
            <ac:graphicFrameMk id="3" creationId="{37238F04-3287-F522-A7B1-962772E8C121}"/>
          </ac:graphicFrameMkLst>
        </pc:graphicFrameChg>
      </pc:sldChg>
      <pc:sldChg chg="addSp modSp add ord replId">
        <pc:chgData name="Aman Sagar" userId="S::a8511@axtria.com::d5d4e5a0-6543-4a9e-bf62-1057ec3304b2" providerId="AD" clId="Web-{3C0BE9CE-0E2B-7BF0-62F1-4FFAE2777173}" dt="2025-05-08T18:46:02.652" v="121" actId="1076"/>
        <pc:sldMkLst>
          <pc:docMk/>
          <pc:sldMk cId="2582532455" sldId="259"/>
        </pc:sldMkLst>
        <pc:graphicFrameChg chg="add mod modGraphic">
          <ac:chgData name="Aman Sagar" userId="S::a8511@axtria.com::d5d4e5a0-6543-4a9e-bf62-1057ec3304b2" providerId="AD" clId="Web-{3C0BE9CE-0E2B-7BF0-62F1-4FFAE2777173}" dt="2025-05-08T18:46:02.652" v="121" actId="1076"/>
          <ac:graphicFrameMkLst>
            <pc:docMk/>
            <pc:sldMk cId="2582532455" sldId="259"/>
            <ac:graphicFrameMk id="3" creationId="{E6546447-3E05-7C51-991C-EB2255B7B2A0}"/>
          </ac:graphicFrameMkLst>
        </pc:graphicFrameChg>
        <pc:graphicFrameChg chg="mod modGraphic">
          <ac:chgData name="Aman Sagar" userId="S::a8511@axtria.com::d5d4e5a0-6543-4a9e-bf62-1057ec3304b2" providerId="AD" clId="Web-{3C0BE9CE-0E2B-7BF0-62F1-4FFAE2777173}" dt="2025-05-08T18:45:39.949" v="105"/>
          <ac:graphicFrameMkLst>
            <pc:docMk/>
            <pc:sldMk cId="2582532455" sldId="259"/>
            <ac:graphicFrameMk id="4" creationId="{AEE5B259-56B1-661C-5FF2-EED04E85E449}"/>
          </ac:graphicFrameMkLst>
        </pc:graphicFrameChg>
      </pc:sldChg>
      <pc:sldChg chg="modSp add replId">
        <pc:chgData name="Aman Sagar" userId="S::a8511@axtria.com::d5d4e5a0-6543-4a9e-bf62-1057ec3304b2" providerId="AD" clId="Web-{3C0BE9CE-0E2B-7BF0-62F1-4FFAE2777173}" dt="2025-05-08T18:47:59.859" v="156"/>
        <pc:sldMkLst>
          <pc:docMk/>
          <pc:sldMk cId="423773317" sldId="260"/>
        </pc:sldMkLst>
        <pc:graphicFrameChg chg="mod modGraphic">
          <ac:chgData name="Aman Sagar" userId="S::a8511@axtria.com::d5d4e5a0-6543-4a9e-bf62-1057ec3304b2" providerId="AD" clId="Web-{3C0BE9CE-0E2B-7BF0-62F1-4FFAE2777173}" dt="2025-05-08T18:47:59.859" v="156"/>
          <ac:graphicFrameMkLst>
            <pc:docMk/>
            <pc:sldMk cId="423773317" sldId="260"/>
            <ac:graphicFrameMk id="3" creationId="{682FB96A-1202-78AD-8FA8-7C316497EBE3}"/>
          </ac:graphicFrameMkLst>
        </pc:graphicFrameChg>
      </pc:sldChg>
      <pc:sldChg chg="addSp modSp add ord replId">
        <pc:chgData name="Aman Sagar" userId="S::a8511@axtria.com::d5d4e5a0-6543-4a9e-bf62-1057ec3304b2" providerId="AD" clId="Web-{3C0BE9CE-0E2B-7BF0-62F1-4FFAE2777173}" dt="2025-05-08T18:50:05.471" v="183" actId="1076"/>
        <pc:sldMkLst>
          <pc:docMk/>
          <pc:sldMk cId="2979087839" sldId="261"/>
        </pc:sldMkLst>
        <pc:graphicFrameChg chg="mod modGraphic">
          <ac:chgData name="Aman Sagar" userId="S::a8511@axtria.com::d5d4e5a0-6543-4a9e-bf62-1057ec3304b2" providerId="AD" clId="Web-{3C0BE9CE-0E2B-7BF0-62F1-4FFAE2777173}" dt="2025-05-08T18:49:43.190" v="166"/>
          <ac:graphicFrameMkLst>
            <pc:docMk/>
            <pc:sldMk cId="2979087839" sldId="261"/>
            <ac:graphicFrameMk id="3" creationId="{2F0922E9-CFD5-861D-056B-D24946AA95D1}"/>
          </ac:graphicFrameMkLst>
        </pc:graphicFrameChg>
        <pc:graphicFrameChg chg="add mod modGraphic">
          <ac:chgData name="Aman Sagar" userId="S::a8511@axtria.com::d5d4e5a0-6543-4a9e-bf62-1057ec3304b2" providerId="AD" clId="Web-{3C0BE9CE-0E2B-7BF0-62F1-4FFAE2777173}" dt="2025-05-08T18:50:05.471" v="183" actId="1076"/>
          <ac:graphicFrameMkLst>
            <pc:docMk/>
            <pc:sldMk cId="2979087839" sldId="261"/>
            <ac:graphicFrameMk id="5" creationId="{3760BEBC-8F22-BC88-9085-B1EC5C2CA66A}"/>
          </ac:graphicFrameMkLst>
        </pc:graphicFrameChg>
      </pc:sldChg>
    </pc:docChg>
  </pc:docChgLst>
  <pc:docChgLst>
    <pc:chgData name="Aman Sagar" userId="S::a8511@axtria.com::d5d4e5a0-6543-4a9e-bf62-1057ec3304b2" providerId="AD" clId="Web-{DDC7F461-7E37-2588-EBBC-2DB1C2D75D82}"/>
    <pc:docChg chg="modSld">
      <pc:chgData name="Aman Sagar" userId="S::a8511@axtria.com::d5d4e5a0-6543-4a9e-bf62-1057ec3304b2" providerId="AD" clId="Web-{DDC7F461-7E37-2588-EBBC-2DB1C2D75D82}" dt="2025-05-09T06:02:34.261" v="158"/>
      <pc:docMkLst>
        <pc:docMk/>
      </pc:docMkLst>
      <pc:sldChg chg="modSp">
        <pc:chgData name="Aman Sagar" userId="S::a8511@axtria.com::d5d4e5a0-6543-4a9e-bf62-1057ec3304b2" providerId="AD" clId="Web-{DDC7F461-7E37-2588-EBBC-2DB1C2D75D82}" dt="2025-05-09T05:45:55.021" v="72"/>
        <pc:sldMkLst>
          <pc:docMk/>
          <pc:sldMk cId="2704666639" sldId="258"/>
        </pc:sldMkLst>
        <pc:graphicFrameChg chg="mod modGraphic">
          <ac:chgData name="Aman Sagar" userId="S::a8511@axtria.com::d5d4e5a0-6543-4a9e-bf62-1057ec3304b2" providerId="AD" clId="Web-{DDC7F461-7E37-2588-EBBC-2DB1C2D75D82}" dt="2025-05-09T05:45:55.021" v="72"/>
          <ac:graphicFrameMkLst>
            <pc:docMk/>
            <pc:sldMk cId="2704666639" sldId="258"/>
            <ac:graphicFrameMk id="3" creationId="{A07074BB-A9A8-061B-B73D-FB5E3F49A12C}"/>
          </ac:graphicFrameMkLst>
        </pc:graphicFrameChg>
      </pc:sldChg>
      <pc:sldChg chg="modSp">
        <pc:chgData name="Aman Sagar" userId="S::a8511@axtria.com::d5d4e5a0-6543-4a9e-bf62-1057ec3304b2" providerId="AD" clId="Web-{DDC7F461-7E37-2588-EBBC-2DB1C2D75D82}" dt="2025-05-09T06:02:34.261" v="158"/>
        <pc:sldMkLst>
          <pc:docMk/>
          <pc:sldMk cId="2979087839" sldId="261"/>
        </pc:sldMkLst>
        <pc:graphicFrameChg chg="mod modGraphic">
          <ac:chgData name="Aman Sagar" userId="S::a8511@axtria.com::d5d4e5a0-6543-4a9e-bf62-1057ec3304b2" providerId="AD" clId="Web-{DDC7F461-7E37-2588-EBBC-2DB1C2D75D82}" dt="2025-05-09T06:02:34.261" v="158"/>
          <ac:graphicFrameMkLst>
            <pc:docMk/>
            <pc:sldMk cId="2979087839" sldId="261"/>
            <ac:graphicFrameMk id="5" creationId="{3760BEBC-8F22-BC88-9085-B1EC5C2CA66A}"/>
          </ac:graphicFrameMkLst>
        </pc:graphicFrameChg>
      </pc:sldChg>
    </pc:docChg>
  </pc:docChgLst>
  <pc:docChgLst>
    <pc:chgData name="Ajaya Saipriya Sahoo" userId="140bec75-45cd-4fde-bd96-fa950a84181f" providerId="ADAL" clId="{5B92FA73-A12A-450B-9A28-0357E7A80413}"/>
    <pc:docChg chg="undo custSel modSld">
      <pc:chgData name="Ajaya Saipriya Sahoo" userId="140bec75-45cd-4fde-bd96-fa950a84181f" providerId="ADAL" clId="{5B92FA73-A12A-450B-9A28-0357E7A80413}" dt="2025-05-09T06:25:59.719" v="102" actId="20577"/>
      <pc:docMkLst>
        <pc:docMk/>
      </pc:docMkLst>
      <pc:sldChg chg="modSp mod">
        <pc:chgData name="Ajaya Saipriya Sahoo" userId="140bec75-45cd-4fde-bd96-fa950a84181f" providerId="ADAL" clId="{5B92FA73-A12A-450B-9A28-0357E7A80413}" dt="2025-05-08T19:27:32.926" v="39" actId="1076"/>
        <pc:sldMkLst>
          <pc:docMk/>
          <pc:sldMk cId="184702224" sldId="257"/>
        </pc:sldMkLst>
        <pc:graphicFrameChg chg="mod modGraphic">
          <ac:chgData name="Ajaya Saipriya Sahoo" userId="140bec75-45cd-4fde-bd96-fa950a84181f" providerId="ADAL" clId="{5B92FA73-A12A-450B-9A28-0357E7A80413}" dt="2025-05-08T19:27:32.926" v="39" actId="1076"/>
          <ac:graphicFrameMkLst>
            <pc:docMk/>
            <pc:sldMk cId="184702224" sldId="257"/>
            <ac:graphicFrameMk id="4" creationId="{AD4B0DE7-760D-00A6-67D4-57ABE4B94849}"/>
          </ac:graphicFrameMkLst>
        </pc:graphicFrameChg>
      </pc:sldChg>
      <pc:sldChg chg="modSp mod">
        <pc:chgData name="Ajaya Saipriya Sahoo" userId="140bec75-45cd-4fde-bd96-fa950a84181f" providerId="ADAL" clId="{5B92FA73-A12A-450B-9A28-0357E7A80413}" dt="2025-05-09T06:25:59.719" v="102" actId="20577"/>
        <pc:sldMkLst>
          <pc:docMk/>
          <pc:sldMk cId="2704666639" sldId="258"/>
        </pc:sldMkLst>
        <pc:graphicFrameChg chg="mod modGraphic">
          <ac:chgData name="Ajaya Saipriya Sahoo" userId="140bec75-45cd-4fde-bd96-fa950a84181f" providerId="ADAL" clId="{5B92FA73-A12A-450B-9A28-0357E7A80413}" dt="2025-05-09T06:25:59.719" v="102" actId="20577"/>
          <ac:graphicFrameMkLst>
            <pc:docMk/>
            <pc:sldMk cId="2704666639" sldId="258"/>
            <ac:graphicFrameMk id="3" creationId="{A07074BB-A9A8-061B-B73D-FB5E3F49A12C}"/>
          </ac:graphicFrameMkLst>
        </pc:graphicFrameChg>
      </pc:sldChg>
      <pc:sldChg chg="modSp mod">
        <pc:chgData name="Ajaya Saipriya Sahoo" userId="140bec75-45cd-4fde-bd96-fa950a84181f" providerId="ADAL" clId="{5B92FA73-A12A-450B-9A28-0357E7A80413}" dt="2025-05-08T19:26:43.913" v="35" actId="1076"/>
        <pc:sldMkLst>
          <pc:docMk/>
          <pc:sldMk cId="2582532455" sldId="259"/>
        </pc:sldMkLst>
        <pc:graphicFrameChg chg="mod modGraphic">
          <ac:chgData name="Ajaya Saipriya Sahoo" userId="140bec75-45cd-4fde-bd96-fa950a84181f" providerId="ADAL" clId="{5B92FA73-A12A-450B-9A28-0357E7A80413}" dt="2025-05-08T19:26:43.913" v="35" actId="1076"/>
          <ac:graphicFrameMkLst>
            <pc:docMk/>
            <pc:sldMk cId="2582532455" sldId="259"/>
            <ac:graphicFrameMk id="3" creationId="{E6546447-3E05-7C51-991C-EB2255B7B2A0}"/>
          </ac:graphicFrameMkLst>
        </pc:graphicFrameChg>
      </pc:sldChg>
      <pc:sldChg chg="modSp mod">
        <pc:chgData name="Ajaya Saipriya Sahoo" userId="140bec75-45cd-4fde-bd96-fa950a84181f" providerId="ADAL" clId="{5B92FA73-A12A-450B-9A28-0357E7A80413}" dt="2025-05-08T19:27:43.072" v="40" actId="1076"/>
        <pc:sldMkLst>
          <pc:docMk/>
          <pc:sldMk cId="423773317" sldId="260"/>
        </pc:sldMkLst>
        <pc:graphicFrameChg chg="mod">
          <ac:chgData name="Ajaya Saipriya Sahoo" userId="140bec75-45cd-4fde-bd96-fa950a84181f" providerId="ADAL" clId="{5B92FA73-A12A-450B-9A28-0357E7A80413}" dt="2025-05-08T19:27:43.072" v="40" actId="1076"/>
          <ac:graphicFrameMkLst>
            <pc:docMk/>
            <pc:sldMk cId="423773317" sldId="260"/>
            <ac:graphicFrameMk id="3" creationId="{682FB96A-1202-78AD-8FA8-7C316497EBE3}"/>
          </ac:graphicFrameMkLst>
        </pc:graphicFrameChg>
      </pc:sldChg>
      <pc:sldChg chg="modSp mod">
        <pc:chgData name="Ajaya Saipriya Sahoo" userId="140bec75-45cd-4fde-bd96-fa950a84181f" providerId="ADAL" clId="{5B92FA73-A12A-450B-9A28-0357E7A80413}" dt="2025-05-09T06:01:09.023" v="94" actId="20577"/>
        <pc:sldMkLst>
          <pc:docMk/>
          <pc:sldMk cId="2979087839" sldId="261"/>
        </pc:sldMkLst>
        <pc:graphicFrameChg chg="mod modGraphic">
          <ac:chgData name="Ajaya Saipriya Sahoo" userId="140bec75-45cd-4fde-bd96-fa950a84181f" providerId="ADAL" clId="{5B92FA73-A12A-450B-9A28-0357E7A80413}" dt="2025-05-09T06:01:09.023" v="94" actId="20577"/>
          <ac:graphicFrameMkLst>
            <pc:docMk/>
            <pc:sldMk cId="2979087839" sldId="261"/>
            <ac:graphicFrameMk id="5" creationId="{3760BEBC-8F22-BC88-9085-B1EC5C2CA66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207B-DCE1-F8E1-F38B-957F5C6AC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8BFE2-78AA-833C-E0CE-BD6888421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E4643-B783-B798-3A75-8F8BE0C8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AEA-0638-4F1F-8B86-B5D33227700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0EC2-3DE8-4FD7-3624-67191A62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5B1E5-3207-94DC-68DD-8688CAF1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8EC3-87B8-4B28-BB69-2C4D93393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02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321B-4CD4-027A-AB29-5DA36C67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04362-67AF-11D5-ACA3-FBD6B8B9A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7EF03-1723-6ECE-E47B-AB5B7643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AEA-0638-4F1F-8B86-B5D33227700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1092-7DDB-D84F-364F-219FBAF3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D4A03-B1AC-D544-FA1D-C1D9BCA2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8EC3-87B8-4B28-BB69-2C4D93393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7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44E1A-9336-1496-0412-BDC42A39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98936-556E-10D3-792A-D796E53AF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580E-8A9F-394D-113A-652833C1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AEA-0638-4F1F-8B86-B5D33227700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D007-1B83-66D5-F8C5-4D2C0065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18E28-EE65-41FB-77B3-10CC7ED2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8EC3-87B8-4B28-BB69-2C4D93393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73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7359-F706-865E-11AC-9338D4C8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1D4A-4166-7249-6DAC-15ED9349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CE339-2802-AFB3-7A83-BF122BDE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AEA-0638-4F1F-8B86-B5D33227700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ADEF-DFC7-31CC-B893-08001313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1156-D878-4910-C587-2CD76234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8EC3-87B8-4B28-BB69-2C4D93393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42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A766-4255-D0C3-B9A7-41DC854A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0628-A693-F919-6D1C-90343C804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F4106-3814-A63C-FBF0-6B71C774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AEA-0638-4F1F-8B86-B5D33227700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B0490-A2A6-7631-8795-940E5D04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74F4-B4E2-1B7E-7F70-17A009C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8EC3-87B8-4B28-BB69-2C4D93393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8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BFA2-5D96-334B-39A1-17A167A7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65C1-B374-33B4-1B46-28943950F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76BD9-AAC7-1E4A-2405-AF2F40D84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93588-7C3A-B9D1-B0D4-6B766885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AEA-0638-4F1F-8B86-B5D33227700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143A6-2BF4-C896-3DE6-20FD9838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DF072-15A1-457F-2E5B-162A6185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8EC3-87B8-4B28-BB69-2C4D93393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83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4517-7748-21C1-AEBF-DF63FC46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25DB0-8C6F-DC60-849F-91899B40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CEDBF-1721-9C92-A7AB-D8D08C65D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AEA0F-B48E-B780-BD7E-E21E1DF29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B0E8F-75AC-D874-69A9-83A3D47A1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44FD0-2545-AD5A-A95E-C87BCAF5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AEA-0638-4F1F-8B86-B5D33227700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715A1-AE34-A63B-B0A5-9366AECF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6AD00-3B9B-FF6C-72E3-19770304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8EC3-87B8-4B28-BB69-2C4D93393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2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FB9E-221C-A552-BCBF-1F6901BA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4C940-81E8-D8B7-6EC1-602EEACD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AEA-0638-4F1F-8B86-B5D33227700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0EF3A-7646-C1D6-8DF8-D8EE8D7C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58D6D-18A9-E081-420B-0A17101B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8EC3-87B8-4B28-BB69-2C4D93393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4ED16-32F7-447C-0E89-A5A39410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AEA-0638-4F1F-8B86-B5D33227700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963A6-0136-3E40-46B6-2DCC40BC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45BC8-04DE-F9F0-93CD-D08EE1E4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8EC3-87B8-4B28-BB69-2C4D93393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40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D6FD-B9C5-9A46-9000-C52C2488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D5A7-E408-BC8C-CE57-AD30322C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842FB-58F3-9425-9C05-98444D733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7A1D5-CFD2-DE71-72EE-E7F13FD6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AEA-0638-4F1F-8B86-B5D33227700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0E35-DE65-725F-6EEC-AB9ED65C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566CA-FD59-C8E2-E9B0-01E2F6F0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8EC3-87B8-4B28-BB69-2C4D93393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9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8FE3-2D8E-C8BE-B0EC-6D061519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B4BC0-A3D7-2E8D-E8AE-F66CAEF19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DBD18-9EEB-C9E4-B647-48B7C9510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70476-A4FB-9965-51F4-3D305F74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AEA-0638-4F1F-8B86-B5D33227700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6F40-20FE-B2B5-7931-EB45AFD0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C2D12-6650-62BC-8708-509A19A6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8EC3-87B8-4B28-BB69-2C4D93393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54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06DFC-3E75-30F8-85F6-BFD642F2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F6F4D-BED9-2D8F-D274-82D69983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E160-4DFC-B6C7-1463-6EB90AD68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9A7AEA-0638-4F1F-8B86-B5D33227700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05D4-FFDA-80E0-7762-02988D509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87ADD-498E-BAD9-2EA1-2AF7ADC77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EA8EC3-87B8-4B28-BB69-2C4D93393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5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Fun Friday Clipart | Free download on ClipArtMag">
            <a:extLst>
              <a:ext uri="{FF2B5EF4-FFF2-40B4-BE49-F238E27FC236}">
                <a16:creationId xmlns:a16="http://schemas.microsoft.com/office/drawing/2014/main" id="{F2C77CD0-5598-E7AB-EB6C-26E23A87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-71437"/>
            <a:ext cx="8743950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8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7CBAAB-E3CB-EF7F-D2E9-9F8DF94CC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0689D44-A70C-BF11-F24A-2CB837509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DC247FBF-9570-F7EA-557F-00D0224A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4B0DE7-760D-00A6-67D4-57ABE4B94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82399"/>
              </p:ext>
            </p:extLst>
          </p:nvPr>
        </p:nvGraphicFramePr>
        <p:xfrm>
          <a:off x="2747348" y="1894291"/>
          <a:ext cx="6697303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97303">
                  <a:extLst>
                    <a:ext uri="{9D8B030D-6E8A-4147-A177-3AD203B41FA5}">
                      <a16:colId xmlns:a16="http://schemas.microsoft.com/office/drawing/2014/main" val="367816978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5400" b="1">
                          <a:effectLst/>
                        </a:rPr>
                        <a:t>Who is Most likely to…?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8009"/>
                  </a:ext>
                </a:extLst>
              </a:tr>
            </a:tbl>
          </a:graphicData>
        </a:graphic>
      </p:graphicFrame>
      <p:pic>
        <p:nvPicPr>
          <p:cNvPr id="2" name="Picture 1" descr="3d icon question 18972254 PNG">
            <a:extLst>
              <a:ext uri="{FF2B5EF4-FFF2-40B4-BE49-F238E27FC236}">
                <a16:creationId xmlns:a16="http://schemas.microsoft.com/office/drawing/2014/main" id="{F001EF04-4B85-357C-46DB-21B131CD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46" y="3756326"/>
            <a:ext cx="2183027" cy="21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F96DB5-E6D5-AFCD-504D-FC1192D21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D8F3393E-B6DF-4088-E792-CA714FE7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07002A29-AEC8-72EC-9CF7-71397A435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2CAEAE-BE2A-840A-ADDF-CE6DD22E1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70683"/>
              </p:ext>
            </p:extLst>
          </p:nvPr>
        </p:nvGraphicFramePr>
        <p:xfrm>
          <a:off x="2748005" y="2463525"/>
          <a:ext cx="6697303" cy="701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97303">
                  <a:extLst>
                    <a:ext uri="{9D8B030D-6E8A-4147-A177-3AD203B41FA5}">
                      <a16:colId xmlns:a16="http://schemas.microsoft.com/office/drawing/2014/main" val="367816978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80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7074BB-A9A8-061B-B73D-FB5E3F49A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33243"/>
              </p:ext>
            </p:extLst>
          </p:nvPr>
        </p:nvGraphicFramePr>
        <p:xfrm>
          <a:off x="3686433" y="433662"/>
          <a:ext cx="4812096" cy="50515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12096">
                  <a:extLst>
                    <a:ext uri="{9D8B030D-6E8A-4147-A177-3AD203B41FA5}">
                      <a16:colId xmlns:a16="http://schemas.microsoft.com/office/drawing/2014/main" val="1612479922"/>
                    </a:ext>
                  </a:extLst>
                </a:gridCol>
              </a:tblGrid>
              <a:tr h="681135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effectLst/>
                        </a:rPr>
                        <a:t>Date multiple people at a single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879972"/>
                  </a:ext>
                </a:extLst>
              </a:tr>
              <a:tr h="681135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effectLst/>
                        </a:rPr>
                        <a:t>Be a politician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882511"/>
                  </a:ext>
                </a:extLst>
              </a:tr>
              <a:tr h="681135">
                <a:tc>
                  <a:txBody>
                    <a:bodyPr/>
                    <a:lstStyle/>
                    <a:p>
                      <a:pPr marL="45720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u="none" strike="noStrike" noProof="0" dirty="0">
                          <a:effectLst/>
                          <a:latin typeface="Aptos"/>
                        </a:rPr>
                        <a:t>If a girl were to join the team, who’s the most likely to hit?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008126"/>
                  </a:ext>
                </a:extLst>
              </a:tr>
              <a:tr h="681135">
                <a:tc>
                  <a:txBody>
                    <a:bodyPr/>
                    <a:lstStyle/>
                    <a:p>
                      <a:pPr marL="45720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effectLst/>
                        </a:rPr>
                        <a:t>Falsely takes sick leave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742080"/>
                  </a:ext>
                </a:extLst>
              </a:tr>
              <a:tr h="681135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effectLst/>
                        </a:rPr>
                        <a:t>Get the group into trouble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47661"/>
                  </a:ext>
                </a:extLst>
              </a:tr>
              <a:tr h="681135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effectLst/>
                        </a:rPr>
                        <a:t>Sleep during office hours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583120"/>
                  </a:ext>
                </a:extLst>
              </a:tr>
              <a:tr h="681135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effectLst/>
                        </a:rPr>
                        <a:t>Ghost manager's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4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66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B918B-6261-890A-8A8D-B666A4236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FC20BB8A-1BC4-E1F1-5512-8567518C1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D73F60ED-8A8F-C34B-EBF5-FC04E3B3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E5B259-56B1-661C-5FF2-EED04E85E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62821"/>
              </p:ext>
            </p:extLst>
          </p:nvPr>
        </p:nvGraphicFramePr>
        <p:xfrm>
          <a:off x="2748005" y="2463525"/>
          <a:ext cx="6697303" cy="701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97303">
                  <a:extLst>
                    <a:ext uri="{9D8B030D-6E8A-4147-A177-3AD203B41FA5}">
                      <a16:colId xmlns:a16="http://schemas.microsoft.com/office/drawing/2014/main" val="367816978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/>
                      <a:endParaRPr lang="en-US" sz="4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80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546447-3E05-7C51-991C-EB2255B7B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51301"/>
              </p:ext>
            </p:extLst>
          </p:nvPr>
        </p:nvGraphicFramePr>
        <p:xfrm>
          <a:off x="4311650" y="1077920"/>
          <a:ext cx="3568700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68700">
                  <a:extLst>
                    <a:ext uri="{9D8B030D-6E8A-4147-A177-3AD203B41FA5}">
                      <a16:colId xmlns:a16="http://schemas.microsoft.com/office/drawing/2014/main" val="320454743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5400" b="1">
                          <a:effectLst/>
                        </a:rPr>
                        <a:t>2 Truths</a:t>
                      </a:r>
                    </a:p>
                    <a:p>
                      <a:pPr algn="ctr"/>
                      <a:r>
                        <a:rPr lang="en-US" sz="5400" b="1">
                          <a:effectLst/>
                        </a:rPr>
                        <a:t>1 Lie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173275"/>
                  </a:ext>
                </a:extLst>
              </a:tr>
            </a:tbl>
          </a:graphicData>
        </a:graphic>
      </p:graphicFrame>
      <p:pic>
        <p:nvPicPr>
          <p:cNvPr id="2" name="Picture 1" descr="Truth and lies vector image | Public domain vectors">
            <a:extLst>
              <a:ext uri="{FF2B5EF4-FFF2-40B4-BE49-F238E27FC236}">
                <a16:creationId xmlns:a16="http://schemas.microsoft.com/office/drawing/2014/main" id="{4DB75EBF-F6DE-A6C6-2858-01CB5E46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710" y="2953134"/>
            <a:ext cx="2496580" cy="24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3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D2B966-A06B-9FED-E9AC-F67EF24EF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7D837B4-F7F4-196B-A0FF-FBF14D152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F99FB3F2-4A21-0E5F-A3AB-9F6F4AFFC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B171-135D-A093-2474-9015BB4C2F2E}"/>
              </a:ext>
            </a:extLst>
          </p:cNvPr>
          <p:cNvGraphicFramePr>
            <a:graphicFrameLocks noGrp="1"/>
          </p:cNvGraphicFramePr>
          <p:nvPr/>
        </p:nvGraphicFramePr>
        <p:xfrm>
          <a:off x="2748005" y="2463525"/>
          <a:ext cx="6697303" cy="701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97303">
                  <a:extLst>
                    <a:ext uri="{9D8B030D-6E8A-4147-A177-3AD203B41FA5}">
                      <a16:colId xmlns:a16="http://schemas.microsoft.com/office/drawing/2014/main" val="367816978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/>
                      <a:endParaRPr lang="en-US" sz="4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80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2FB96A-1202-78AD-8FA8-7C316497E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10167"/>
              </p:ext>
            </p:extLst>
          </p:nvPr>
        </p:nvGraphicFramePr>
        <p:xfrm>
          <a:off x="3971839" y="1904588"/>
          <a:ext cx="4418595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18595">
                  <a:extLst>
                    <a:ext uri="{9D8B030D-6E8A-4147-A177-3AD203B41FA5}">
                      <a16:colId xmlns:a16="http://schemas.microsoft.com/office/drawing/2014/main" val="320454743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r>
                        <a:rPr lang="en-US" sz="5400" b="1">
                          <a:effectLst/>
                        </a:rPr>
                        <a:t>Just One 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173275"/>
                  </a:ext>
                </a:extLst>
              </a:tr>
            </a:tbl>
          </a:graphicData>
        </a:graphic>
      </p:graphicFrame>
      <p:pic>
        <p:nvPicPr>
          <p:cNvPr id="2" name="Picture 1" descr="Challenge - FitPoint">
            <a:extLst>
              <a:ext uri="{FF2B5EF4-FFF2-40B4-BE49-F238E27FC236}">
                <a16:creationId xmlns:a16="http://schemas.microsoft.com/office/drawing/2014/main" id="{56B103B3-849A-F236-2640-43386E02A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77" y="3152003"/>
            <a:ext cx="4234252" cy="242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80CAB9-2CF2-CB4A-8355-6953B6503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D6D22EF-4B8A-7F74-426F-F27EC5B2F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F366B894-3CA1-A796-4E9C-6F644F180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9BB9A8-7802-E137-B014-41E97F9C1AFE}"/>
              </a:ext>
            </a:extLst>
          </p:cNvPr>
          <p:cNvGraphicFramePr>
            <a:graphicFrameLocks noGrp="1"/>
          </p:cNvGraphicFramePr>
          <p:nvPr/>
        </p:nvGraphicFramePr>
        <p:xfrm>
          <a:off x="2748005" y="2463525"/>
          <a:ext cx="6697303" cy="701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97303">
                  <a:extLst>
                    <a:ext uri="{9D8B030D-6E8A-4147-A177-3AD203B41FA5}">
                      <a16:colId xmlns:a16="http://schemas.microsoft.com/office/drawing/2014/main" val="367816978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/>
                      <a:endParaRPr lang="en-US" sz="4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80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0922E9-CFD5-861D-056B-D24946AA9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142355"/>
              </p:ext>
            </p:extLst>
          </p:nvPr>
        </p:nvGraphicFramePr>
        <p:xfrm>
          <a:off x="3696730" y="1596080"/>
          <a:ext cx="4812096" cy="2773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12096">
                  <a:extLst>
                    <a:ext uri="{9D8B030D-6E8A-4147-A177-3AD203B41FA5}">
                      <a16:colId xmlns:a16="http://schemas.microsoft.com/office/drawing/2014/main" val="161247992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2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8799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2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8825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2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0081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2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7420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2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476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2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5831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2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45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60BEBC-8F22-BC88-9085-B1EC5C2C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51281"/>
              </p:ext>
            </p:extLst>
          </p:nvPr>
        </p:nvGraphicFramePr>
        <p:xfrm>
          <a:off x="3376998" y="409831"/>
          <a:ext cx="5459441" cy="53598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59441">
                  <a:extLst>
                    <a:ext uri="{9D8B030D-6E8A-4147-A177-3AD203B41FA5}">
                      <a16:colId xmlns:a16="http://schemas.microsoft.com/office/drawing/2014/main" val="2385412040"/>
                    </a:ext>
                  </a:extLst>
                </a:gridCol>
              </a:tblGrid>
              <a:tr h="52072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>
                          <a:effectLst/>
                        </a:rPr>
                        <a:t>1. Roast a team 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20719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>
                          <a:effectLst/>
                        </a:rPr>
                        <a:t>2. Tell a secret about any teammate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32993"/>
                  </a:ext>
                </a:extLst>
              </a:tr>
              <a:tr h="9212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>
                          <a:effectLst/>
                        </a:rPr>
                        <a:t>3. Sponsor lunch for team members for a day (Not office lunch)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575982"/>
                  </a:ext>
                </a:extLst>
              </a:tr>
              <a:tr h="132184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>
                          <a:effectLst/>
                        </a:rPr>
                        <a:t>4. Say a movie dialogue/ Sing a song with your mouth full of water — others guess what it was.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761996"/>
                  </a:ext>
                </a:extLst>
              </a:tr>
              <a:tr h="132184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>
                          <a:effectLst/>
                        </a:rPr>
                        <a:t>5. Others pick your virtual background — embarrassing or hilarious which you have to use for a week. (dev connect 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10377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>
                          <a:effectLst/>
                        </a:rPr>
                        <a:t>6. Mimic any 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05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08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Ajaya Saipriya Sahoo</dc:creator>
  <cp:lastModifiedBy>Ajaya Saipriya Sahoo</cp:lastModifiedBy>
  <cp:revision>1</cp:revision>
  <dcterms:created xsi:type="dcterms:W3CDTF">2025-05-08T08:53:38Z</dcterms:created>
  <dcterms:modified xsi:type="dcterms:W3CDTF">2025-05-09T06:26:08Z</dcterms:modified>
</cp:coreProperties>
</file>