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18"/>
  </p:notesMasterIdLst>
  <p:handoutMasterIdLst>
    <p:handoutMasterId r:id="rId19"/>
  </p:handoutMasterIdLst>
  <p:sldIdLst>
    <p:sldId id="444" r:id="rId5"/>
    <p:sldId id="456" r:id="rId6"/>
    <p:sldId id="261" r:id="rId7"/>
    <p:sldId id="463" r:id="rId8"/>
    <p:sldId id="465" r:id="rId9"/>
    <p:sldId id="464" r:id="rId10"/>
    <p:sldId id="458" r:id="rId11"/>
    <p:sldId id="466" r:id="rId12"/>
    <p:sldId id="467" r:id="rId13"/>
    <p:sldId id="468" r:id="rId14"/>
    <p:sldId id="469" r:id="rId15"/>
    <p:sldId id="470" r:id="rId16"/>
    <p:sldId id="4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Anand" initials="KA" lastIdx="1" clrIdx="0">
    <p:extLst>
      <p:ext uri="{19B8F6BF-5375-455C-9EA6-DF929625EA0E}">
        <p15:presenceInfo xmlns:p15="http://schemas.microsoft.com/office/powerpoint/2012/main" userId="S-1-5-21-693172028-3489272249-1875958458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E24330"/>
    <a:srgbClr val="216D62"/>
    <a:srgbClr val="04588C"/>
    <a:srgbClr val="4A8B2C"/>
    <a:srgbClr val="42434B"/>
    <a:srgbClr val="414042"/>
    <a:srgbClr val="FF5A01"/>
    <a:srgbClr val="F45625"/>
    <a:srgbClr val="E27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5FF10-EE09-F6DC-0475-4B507ED369FE}" v="560" dt="2025-04-29T13:19:58.065"/>
    <p1510:client id="{7C001999-339F-1221-55E3-9024FC8D52FF}" v="69" dt="2025-04-29T13:24:52.008"/>
    <p1510:client id="{A6CF853B-C2C9-4E40-9B7C-33E5D95C599C}" v="4007" dt="2025-04-29T13:44:34.363"/>
    <p1510:client id="{B1F218C6-ECF3-D109-CE4C-516FC97B73F3}" v="42" dt="2025-04-29T13:38:54.170"/>
    <p1510:client id="{E87D1015-D6E8-C109-41C9-10C65F659A7A}" v="617" dt="2025-04-29T09:40:06.756"/>
    <p1510:client id="{FD6FBA4E-2D9F-CE6E-8432-01DA68830F51}" v="172" dt="2025-04-29T13:35:42.652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12"/>
      </p:cViewPr>
      <p:guideLst>
        <p:guide orient="horz" pos="2376"/>
        <p:guide pos="3840"/>
        <p:guide pos="264"/>
        <p:guide pos="7416"/>
        <p:guide orient="horz" pos="864"/>
        <p:guide orient="horz" pos="3888"/>
        <p:guide pos="3912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agar" userId="S::a8511@axtria.com::d5d4e5a0-6543-4a9e-bf62-1057ec3304b2" providerId="AD" clId="Web-{FD6FBA4E-2D9F-CE6E-8432-01DA68830F51}"/>
    <pc:docChg chg="modSld">
      <pc:chgData name="Aman Sagar" userId="S::a8511@axtria.com::d5d4e5a0-6543-4a9e-bf62-1057ec3304b2" providerId="AD" clId="Web-{FD6FBA4E-2D9F-CE6E-8432-01DA68830F51}" dt="2025-04-29T13:35:41.699" v="112" actId="20577"/>
      <pc:docMkLst>
        <pc:docMk/>
      </pc:docMkLst>
      <pc:sldChg chg="addSp delSp modSp">
        <pc:chgData name="Aman Sagar" userId="S::a8511@axtria.com::d5d4e5a0-6543-4a9e-bf62-1057ec3304b2" providerId="AD" clId="Web-{FD6FBA4E-2D9F-CE6E-8432-01DA68830F51}" dt="2025-04-29T13:35:41.699" v="112" actId="20577"/>
        <pc:sldMkLst>
          <pc:docMk/>
          <pc:sldMk cId="900147036" sldId="470"/>
        </pc:sldMkLst>
        <pc:spChg chg="mod">
          <ac:chgData name="Aman Sagar" userId="S::a8511@axtria.com::d5d4e5a0-6543-4a9e-bf62-1057ec3304b2" providerId="AD" clId="Web-{FD6FBA4E-2D9F-CE6E-8432-01DA68830F51}" dt="2025-04-29T13:26:33.505" v="43" actId="1076"/>
          <ac:spMkLst>
            <pc:docMk/>
            <pc:sldMk cId="900147036" sldId="470"/>
            <ac:spMk id="2" creationId="{A8BDFE55-960E-DF24-BEFA-1B2FBF4AC908}"/>
          </ac:spMkLst>
        </pc:spChg>
        <pc:spChg chg="add mod">
          <ac:chgData name="Aman Sagar" userId="S::a8511@axtria.com::d5d4e5a0-6543-4a9e-bf62-1057ec3304b2" providerId="AD" clId="Web-{FD6FBA4E-2D9F-CE6E-8432-01DA68830F51}" dt="2025-04-29T13:26:35.552" v="45" actId="1076"/>
          <ac:spMkLst>
            <pc:docMk/>
            <pc:sldMk cId="900147036" sldId="470"/>
            <ac:spMk id="7" creationId="{39E647E2-05B3-101A-54B3-7002316B76CB}"/>
          </ac:spMkLst>
        </pc:spChg>
        <pc:spChg chg="del mod">
          <ac:chgData name="Aman Sagar" userId="S::a8511@axtria.com::d5d4e5a0-6543-4a9e-bf62-1057ec3304b2" providerId="AD" clId="Web-{FD6FBA4E-2D9F-CE6E-8432-01DA68830F51}" dt="2025-04-29T13:25:22.190" v="29"/>
          <ac:spMkLst>
            <pc:docMk/>
            <pc:sldMk cId="900147036" sldId="470"/>
            <ac:spMk id="8" creationId="{3121B7B2-429D-2BE5-74B2-6CC9D7643961}"/>
          </ac:spMkLst>
        </pc:spChg>
        <pc:spChg chg="mod">
          <ac:chgData name="Aman Sagar" userId="S::a8511@axtria.com::d5d4e5a0-6543-4a9e-bf62-1057ec3304b2" providerId="AD" clId="Web-{FD6FBA4E-2D9F-CE6E-8432-01DA68830F51}" dt="2025-04-29T13:29:36.950" v="63" actId="1076"/>
          <ac:spMkLst>
            <pc:docMk/>
            <pc:sldMk cId="900147036" sldId="470"/>
            <ac:spMk id="9" creationId="{0FB886A5-E054-D0B4-A3D5-F8B580EF90B0}"/>
          </ac:spMkLst>
        </pc:spChg>
        <pc:spChg chg="add mod">
          <ac:chgData name="Aman Sagar" userId="S::a8511@axtria.com::d5d4e5a0-6543-4a9e-bf62-1057ec3304b2" providerId="AD" clId="Web-{FD6FBA4E-2D9F-CE6E-8432-01DA68830F51}" dt="2025-04-29T13:26:38.130" v="46" actId="1076"/>
          <ac:spMkLst>
            <pc:docMk/>
            <pc:sldMk cId="900147036" sldId="470"/>
            <ac:spMk id="11" creationId="{AF2714D3-7D35-E613-9BBB-FDAA4674A98E}"/>
          </ac:spMkLst>
        </pc:spChg>
        <pc:spChg chg="add mod">
          <ac:chgData name="Aman Sagar" userId="S::a8511@axtria.com::d5d4e5a0-6543-4a9e-bf62-1057ec3304b2" providerId="AD" clId="Web-{FD6FBA4E-2D9F-CE6E-8432-01DA68830F51}" dt="2025-04-29T13:31:50.533" v="73" actId="20577"/>
          <ac:spMkLst>
            <pc:docMk/>
            <pc:sldMk cId="900147036" sldId="470"/>
            <ac:spMk id="12" creationId="{EF44C8B1-0BCD-CAAF-58C1-66A5B9A3DE00}"/>
          </ac:spMkLst>
        </pc:spChg>
        <pc:spChg chg="add mod">
          <ac:chgData name="Aman Sagar" userId="S::a8511@axtria.com::d5d4e5a0-6543-4a9e-bf62-1057ec3304b2" providerId="AD" clId="Web-{FD6FBA4E-2D9F-CE6E-8432-01DA68830F51}" dt="2025-04-29T13:32:57.770" v="79" actId="20577"/>
          <ac:spMkLst>
            <pc:docMk/>
            <pc:sldMk cId="900147036" sldId="470"/>
            <ac:spMk id="13" creationId="{236B1E38-1D26-4303-F7B5-B1303A024E70}"/>
          </ac:spMkLst>
        </pc:spChg>
        <pc:spChg chg="add del mod">
          <ac:chgData name="Aman Sagar" userId="S::a8511@axtria.com::d5d4e5a0-6543-4a9e-bf62-1057ec3304b2" providerId="AD" clId="Web-{FD6FBA4E-2D9F-CE6E-8432-01DA68830F51}" dt="2025-04-29T13:34:34.383" v="104"/>
          <ac:spMkLst>
            <pc:docMk/>
            <pc:sldMk cId="900147036" sldId="470"/>
            <ac:spMk id="14" creationId="{DCFFADA1-B8C8-A53A-F948-406F2FE903EF}"/>
          </ac:spMkLst>
        </pc:spChg>
        <pc:spChg chg="add mod">
          <ac:chgData name="Aman Sagar" userId="S::a8511@axtria.com::d5d4e5a0-6543-4a9e-bf62-1057ec3304b2" providerId="AD" clId="Web-{FD6FBA4E-2D9F-CE6E-8432-01DA68830F51}" dt="2025-04-29T13:35:41.699" v="112" actId="20577"/>
          <ac:spMkLst>
            <pc:docMk/>
            <pc:sldMk cId="900147036" sldId="470"/>
            <ac:spMk id="15" creationId="{D83204F3-950D-AE3F-EE7B-F7F4C684E2F6}"/>
          </ac:spMkLst>
        </pc:spChg>
        <pc:spChg chg="mod">
          <ac:chgData name="Aman Sagar" userId="S::a8511@axtria.com::d5d4e5a0-6543-4a9e-bf62-1057ec3304b2" providerId="AD" clId="Web-{FD6FBA4E-2D9F-CE6E-8432-01DA68830F51}" dt="2025-04-29T13:26:00.566" v="37" actId="1076"/>
          <ac:spMkLst>
            <pc:docMk/>
            <pc:sldMk cId="900147036" sldId="470"/>
            <ac:spMk id="17" creationId="{4264EC4F-E0C7-C505-93F6-0FB6CAD22AB5}"/>
          </ac:spMkLst>
        </pc:spChg>
        <pc:spChg chg="mod">
          <ac:chgData name="Aman Sagar" userId="S::a8511@axtria.com::d5d4e5a0-6543-4a9e-bf62-1057ec3304b2" providerId="AD" clId="Web-{FD6FBA4E-2D9F-CE6E-8432-01DA68830F51}" dt="2025-04-29T13:27:56.196" v="51" actId="1076"/>
          <ac:spMkLst>
            <pc:docMk/>
            <pc:sldMk cId="900147036" sldId="470"/>
            <ac:spMk id="18" creationId="{4599488F-B03B-CD3D-A78C-125F0FEDD361}"/>
          </ac:spMkLst>
        </pc:spChg>
        <pc:spChg chg="mod">
          <ac:chgData name="Aman Sagar" userId="S::a8511@axtria.com::d5d4e5a0-6543-4a9e-bf62-1057ec3304b2" providerId="AD" clId="Web-{FD6FBA4E-2D9F-CE6E-8432-01DA68830F51}" dt="2025-04-29T13:29:43.997" v="64" actId="1076"/>
          <ac:spMkLst>
            <pc:docMk/>
            <pc:sldMk cId="900147036" sldId="470"/>
            <ac:spMk id="19" creationId="{89988BCD-5CCC-158E-F009-5946EC548C0E}"/>
          </ac:spMkLst>
        </pc:spChg>
        <pc:spChg chg="mod">
          <ac:chgData name="Aman Sagar" userId="S::a8511@axtria.com::d5d4e5a0-6543-4a9e-bf62-1057ec3304b2" providerId="AD" clId="Web-{FD6FBA4E-2D9F-CE6E-8432-01DA68830F51}" dt="2025-04-29T13:28:23.775" v="56" actId="1076"/>
          <ac:spMkLst>
            <pc:docMk/>
            <pc:sldMk cId="900147036" sldId="470"/>
            <ac:spMk id="25" creationId="{9C3B2D93-0C1E-9B24-CB1D-E733F93B1849}"/>
          </ac:spMkLst>
        </pc:spChg>
        <pc:spChg chg="mod">
          <ac:chgData name="Aman Sagar" userId="S::a8511@axtria.com::d5d4e5a0-6543-4a9e-bf62-1057ec3304b2" providerId="AD" clId="Web-{FD6FBA4E-2D9F-CE6E-8432-01DA68830F51}" dt="2025-04-29T13:28:42.744" v="60" actId="1076"/>
          <ac:spMkLst>
            <pc:docMk/>
            <pc:sldMk cId="900147036" sldId="470"/>
            <ac:spMk id="26" creationId="{0F824687-DCC1-EE63-45EC-4B241CAAEB28}"/>
          </ac:spMkLst>
        </pc:spChg>
        <pc:spChg chg="mod">
          <ac:chgData name="Aman Sagar" userId="S::a8511@axtria.com::d5d4e5a0-6543-4a9e-bf62-1057ec3304b2" providerId="AD" clId="Web-{FD6FBA4E-2D9F-CE6E-8432-01DA68830F51}" dt="2025-04-29T13:26:08.098" v="38" actId="1076"/>
          <ac:spMkLst>
            <pc:docMk/>
            <pc:sldMk cId="900147036" sldId="470"/>
            <ac:spMk id="29" creationId="{752A5093-86F7-E1A8-037D-AFC2324756C9}"/>
          </ac:spMkLst>
        </pc:spChg>
        <pc:spChg chg="mod">
          <ac:chgData name="Aman Sagar" userId="S::a8511@axtria.com::d5d4e5a0-6543-4a9e-bf62-1057ec3304b2" providerId="AD" clId="Web-{FD6FBA4E-2D9F-CE6E-8432-01DA68830F51}" dt="2025-04-29T13:28:02.727" v="52" actId="1076"/>
          <ac:spMkLst>
            <pc:docMk/>
            <pc:sldMk cId="900147036" sldId="470"/>
            <ac:spMk id="30" creationId="{5CD14318-FF90-68DB-E3D5-F3EF6C9FE931}"/>
          </ac:spMkLst>
        </pc:spChg>
        <pc:spChg chg="mod">
          <ac:chgData name="Aman Sagar" userId="S::a8511@axtria.com::d5d4e5a0-6543-4a9e-bf62-1057ec3304b2" providerId="AD" clId="Web-{FD6FBA4E-2D9F-CE6E-8432-01DA68830F51}" dt="2025-04-29T13:29:12.933" v="61" actId="1076"/>
          <ac:spMkLst>
            <pc:docMk/>
            <pc:sldMk cId="900147036" sldId="470"/>
            <ac:spMk id="31" creationId="{2D5E8E1C-5AEA-006C-CA25-08EF35273C52}"/>
          </ac:spMkLst>
        </pc:spChg>
        <pc:spChg chg="mod">
          <ac:chgData name="Aman Sagar" userId="S::a8511@axtria.com::d5d4e5a0-6543-4a9e-bf62-1057ec3304b2" providerId="AD" clId="Web-{FD6FBA4E-2D9F-CE6E-8432-01DA68830F51}" dt="2025-04-29T13:29:23.246" v="62" actId="1076"/>
          <ac:spMkLst>
            <pc:docMk/>
            <pc:sldMk cId="900147036" sldId="470"/>
            <ac:spMk id="33" creationId="{9C40DE70-BFBB-A53A-0241-BBE670955FC8}"/>
          </ac:spMkLst>
        </pc:spChg>
        <pc:spChg chg="mod">
          <ac:chgData name="Aman Sagar" userId="S::a8511@axtria.com::d5d4e5a0-6543-4a9e-bf62-1057ec3304b2" providerId="AD" clId="Web-{FD6FBA4E-2D9F-CE6E-8432-01DA68830F51}" dt="2025-04-29T13:25:45.925" v="34" actId="1076"/>
          <ac:spMkLst>
            <pc:docMk/>
            <pc:sldMk cId="900147036" sldId="470"/>
            <ac:spMk id="34" creationId="{EB300A54-3508-060E-A637-60C4CC508B4C}"/>
          </ac:spMkLst>
        </pc:spChg>
        <pc:spChg chg="mod">
          <ac:chgData name="Aman Sagar" userId="S::a8511@axtria.com::d5d4e5a0-6543-4a9e-bf62-1057ec3304b2" providerId="AD" clId="Web-{FD6FBA4E-2D9F-CE6E-8432-01DA68830F51}" dt="2025-04-29T13:25:51.660" v="35" actId="1076"/>
          <ac:spMkLst>
            <pc:docMk/>
            <pc:sldMk cId="900147036" sldId="470"/>
            <ac:spMk id="39" creationId="{D48B3844-B1B4-2F2F-F4DF-8ACD83F15E99}"/>
          </ac:spMkLst>
        </pc:spChg>
        <pc:picChg chg="mod">
          <ac:chgData name="Aman Sagar" userId="S::a8511@axtria.com::d5d4e5a0-6543-4a9e-bf62-1057ec3304b2" providerId="AD" clId="Web-{FD6FBA4E-2D9F-CE6E-8432-01DA68830F51}" dt="2025-04-29T13:25:55.269" v="36" actId="1076"/>
          <ac:picMkLst>
            <pc:docMk/>
            <pc:sldMk cId="900147036" sldId="470"/>
            <ac:picMk id="4" creationId="{564D04EE-EDB3-CDE9-77BB-4898A38AE31D}"/>
          </ac:picMkLst>
        </pc:picChg>
        <pc:picChg chg="mod">
          <ac:chgData name="Aman Sagar" userId="S::a8511@axtria.com::d5d4e5a0-6543-4a9e-bf62-1057ec3304b2" providerId="AD" clId="Web-{FD6FBA4E-2D9F-CE6E-8432-01DA68830F51}" dt="2025-04-29T13:27:47.242" v="50" actId="1076"/>
          <ac:picMkLst>
            <pc:docMk/>
            <pc:sldMk cId="900147036" sldId="470"/>
            <ac:picMk id="5" creationId="{36214103-9D88-B571-3CB8-D80F7F37D658}"/>
          </ac:picMkLst>
        </pc:picChg>
        <pc:picChg chg="mod">
          <ac:chgData name="Aman Sagar" userId="S::a8511@axtria.com::d5d4e5a0-6543-4a9e-bf62-1057ec3304b2" providerId="AD" clId="Web-{FD6FBA4E-2D9F-CE6E-8432-01DA68830F51}" dt="2025-04-29T13:29:58.997" v="65" actId="1076"/>
          <ac:picMkLst>
            <pc:docMk/>
            <pc:sldMk cId="900147036" sldId="470"/>
            <ac:picMk id="6" creationId="{23C81FA3-A9D6-599A-C733-16D4220964F2}"/>
          </ac:picMkLst>
        </pc:picChg>
        <pc:picChg chg="mod">
          <ac:chgData name="Aman Sagar" userId="S::a8511@axtria.com::d5d4e5a0-6543-4a9e-bf62-1057ec3304b2" providerId="AD" clId="Web-{FD6FBA4E-2D9F-CE6E-8432-01DA68830F51}" dt="2025-04-29T13:28:16.931" v="55" actId="1076"/>
          <ac:picMkLst>
            <pc:docMk/>
            <pc:sldMk cId="900147036" sldId="470"/>
            <ac:picMk id="10" creationId="{0A959A91-90E0-3B70-E1B7-8A8640FF67AC}"/>
          </ac:picMkLst>
        </pc:picChg>
        <pc:picChg chg="mod">
          <ac:chgData name="Aman Sagar" userId="S::a8511@axtria.com::d5d4e5a0-6543-4a9e-bf62-1057ec3304b2" providerId="AD" clId="Web-{FD6FBA4E-2D9F-CE6E-8432-01DA68830F51}" dt="2025-04-29T13:28:38.588" v="59" actId="1076"/>
          <ac:picMkLst>
            <pc:docMk/>
            <pc:sldMk cId="900147036" sldId="470"/>
            <ac:picMk id="16" creationId="{55A103E6-9618-5B24-B492-8CA65D9CA659}"/>
          </ac:picMkLst>
        </pc:picChg>
      </pc:sldChg>
    </pc:docChg>
  </pc:docChgLst>
  <pc:docChgLst>
    <pc:chgData name="Aman Sagar" userId="S::a8511@axtria.com::d5d4e5a0-6543-4a9e-bf62-1057ec3304b2" providerId="AD" clId="Web-{E87D1015-D6E8-C109-41C9-10C65F659A7A}"/>
    <pc:docChg chg="addSld modSld">
      <pc:chgData name="Aman Sagar" userId="S::a8511@axtria.com::d5d4e5a0-6543-4a9e-bf62-1057ec3304b2" providerId="AD" clId="Web-{E87D1015-D6E8-C109-41C9-10C65F659A7A}" dt="2025-04-29T09:40:06.756" v="486" actId="20577"/>
      <pc:docMkLst>
        <pc:docMk/>
      </pc:docMkLst>
      <pc:sldChg chg="modSp add replId">
        <pc:chgData name="Aman Sagar" userId="S::a8511@axtria.com::d5d4e5a0-6543-4a9e-bf62-1057ec3304b2" providerId="AD" clId="Web-{E87D1015-D6E8-C109-41C9-10C65F659A7A}" dt="2025-04-29T08:30:22.964" v="11" actId="20577"/>
        <pc:sldMkLst>
          <pc:docMk/>
          <pc:sldMk cId="3513202096" sldId="462"/>
        </pc:sldMkLst>
        <pc:spChg chg="mod">
          <ac:chgData name="Aman Sagar" userId="S::a8511@axtria.com::d5d4e5a0-6543-4a9e-bf62-1057ec3304b2" providerId="AD" clId="Web-{E87D1015-D6E8-C109-41C9-10C65F659A7A}" dt="2025-04-29T08:30:22.964" v="11" actId="20577"/>
          <ac:spMkLst>
            <pc:docMk/>
            <pc:sldMk cId="3513202096" sldId="462"/>
            <ac:spMk id="3" creationId="{112E51D2-B0B0-1606-2F28-4611637F2784}"/>
          </ac:spMkLst>
        </pc:spChg>
      </pc:sldChg>
      <pc:sldChg chg="addSp delSp modSp add replId">
        <pc:chgData name="Aman Sagar" userId="S::a8511@axtria.com::d5d4e5a0-6543-4a9e-bf62-1057ec3304b2" providerId="AD" clId="Web-{E87D1015-D6E8-C109-41C9-10C65F659A7A}" dt="2025-04-29T09:19:14.878" v="256" actId="1076"/>
        <pc:sldMkLst>
          <pc:docMk/>
          <pc:sldMk cId="1919107321" sldId="463"/>
        </pc:sldMkLst>
        <pc:spChg chg="del">
          <ac:chgData name="Aman Sagar" userId="S::a8511@axtria.com::d5d4e5a0-6543-4a9e-bf62-1057ec3304b2" providerId="AD" clId="Web-{E87D1015-D6E8-C109-41C9-10C65F659A7A}" dt="2025-04-29T08:34:56.819" v="35"/>
          <ac:spMkLst>
            <pc:docMk/>
            <pc:sldMk cId="1919107321" sldId="463"/>
            <ac:spMk id="2" creationId="{4ABD3006-5213-77CD-8290-2848A7B66DEE}"/>
          </ac:spMkLst>
        </pc:spChg>
        <pc:spChg chg="del">
          <ac:chgData name="Aman Sagar" userId="S::a8511@axtria.com::d5d4e5a0-6543-4a9e-bf62-1057ec3304b2" providerId="AD" clId="Web-{E87D1015-D6E8-C109-41C9-10C65F659A7A}" dt="2025-04-29T08:34:56.819" v="34"/>
          <ac:spMkLst>
            <pc:docMk/>
            <pc:sldMk cId="1919107321" sldId="463"/>
            <ac:spMk id="4" creationId="{541FD290-518A-221F-DAA8-C02C81900AE0}"/>
          </ac:spMkLst>
        </pc:spChg>
        <pc:spChg chg="add mod">
          <ac:chgData name="Aman Sagar" userId="S::a8511@axtria.com::d5d4e5a0-6543-4a9e-bf62-1057ec3304b2" providerId="AD" clId="Web-{E87D1015-D6E8-C109-41C9-10C65F659A7A}" dt="2025-04-29T08:35:44.586" v="42" actId="20577"/>
          <ac:spMkLst>
            <pc:docMk/>
            <pc:sldMk cId="1919107321" sldId="463"/>
            <ac:spMk id="5" creationId="{026CBDA3-E43D-8292-90E1-B3EB9B5F09D4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33"/>
          <ac:spMkLst>
            <pc:docMk/>
            <pc:sldMk cId="1919107321" sldId="463"/>
            <ac:spMk id="6" creationId="{8FFDCF6A-1DBE-63F9-5885-3036D20C6195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32"/>
          <ac:spMkLst>
            <pc:docMk/>
            <pc:sldMk cId="1919107321" sldId="463"/>
            <ac:spMk id="7" creationId="{468216A5-2091-926C-6BFA-49567B4E96E0}"/>
          </ac:spMkLst>
        </pc:spChg>
        <pc:spChg chg="add mod">
          <ac:chgData name="Aman Sagar" userId="S::a8511@axtria.com::d5d4e5a0-6543-4a9e-bf62-1057ec3304b2" providerId="AD" clId="Web-{E87D1015-D6E8-C109-41C9-10C65F659A7A}" dt="2025-04-29T09:19:14.878" v="256" actId="1076"/>
          <ac:spMkLst>
            <pc:docMk/>
            <pc:sldMk cId="1919107321" sldId="463"/>
            <ac:spMk id="10" creationId="{81FFB704-E355-D78F-6A1F-02A837776B91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8"/>
          <ac:spMkLst>
            <pc:docMk/>
            <pc:sldMk cId="1919107321" sldId="463"/>
            <ac:spMk id="16" creationId="{04866135-E6F7-87BE-3A31-30DAE2A250E9}"/>
          </ac:spMkLst>
        </pc:spChg>
        <pc:spChg chg="add mod">
          <ac:chgData name="Aman Sagar" userId="S::a8511@axtria.com::d5d4e5a0-6543-4a9e-bf62-1057ec3304b2" providerId="AD" clId="Web-{E87D1015-D6E8-C109-41C9-10C65F659A7A}" dt="2025-04-29T08:45:18.969" v="112" actId="1076"/>
          <ac:spMkLst>
            <pc:docMk/>
            <pc:sldMk cId="1919107321" sldId="463"/>
            <ac:spMk id="17" creationId="{96DCFE53-FF12-B068-E9D9-C4A3B8553F17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7"/>
          <ac:spMkLst>
            <pc:docMk/>
            <pc:sldMk cId="1919107321" sldId="463"/>
            <ac:spMk id="18" creationId="{935D4033-7A2E-35BC-9A19-D4094991AEC1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6"/>
          <ac:spMkLst>
            <pc:docMk/>
            <pc:sldMk cId="1919107321" sldId="463"/>
            <ac:spMk id="19" creationId="{3AC74EF9-8ACE-928A-1CAE-4F45559FFF7E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5"/>
          <ac:spMkLst>
            <pc:docMk/>
            <pc:sldMk cId="1919107321" sldId="463"/>
            <ac:spMk id="20" creationId="{F78CA946-C993-08EA-83AA-DFBDE4F1AB5C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4"/>
          <ac:spMkLst>
            <pc:docMk/>
            <pc:sldMk cId="1919107321" sldId="463"/>
            <ac:spMk id="21" creationId="{03FF181B-710C-7374-8B0F-7C2FB661670B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3"/>
          <ac:spMkLst>
            <pc:docMk/>
            <pc:sldMk cId="1919107321" sldId="463"/>
            <ac:spMk id="22" creationId="{8B047891-1CD7-7362-A12E-92215EED6092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1"/>
          <ac:spMkLst>
            <pc:docMk/>
            <pc:sldMk cId="1919107321" sldId="463"/>
            <ac:spMk id="23" creationId="{551B941B-27E0-F070-B3D8-55F6894869FA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20"/>
          <ac:spMkLst>
            <pc:docMk/>
            <pc:sldMk cId="1919107321" sldId="463"/>
            <ac:spMk id="24" creationId="{22720880-0A49-3391-697B-6EA65BC61FD8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19"/>
          <ac:spMkLst>
            <pc:docMk/>
            <pc:sldMk cId="1919107321" sldId="463"/>
            <ac:spMk id="25" creationId="{955FACDB-0564-A07C-4CFA-BB2301E22AEB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18"/>
          <ac:spMkLst>
            <pc:docMk/>
            <pc:sldMk cId="1919107321" sldId="463"/>
            <ac:spMk id="26" creationId="{66626889-EBB1-E464-2598-94676731FAD2}"/>
          </ac:spMkLst>
        </pc:spChg>
        <pc:spChg chg="del">
          <ac:chgData name="Aman Sagar" userId="S::a8511@axtria.com::d5d4e5a0-6543-4a9e-bf62-1057ec3304b2" providerId="AD" clId="Web-{E87D1015-D6E8-C109-41C9-10C65F659A7A}" dt="2025-04-29T08:34:56.803" v="13"/>
          <ac:spMkLst>
            <pc:docMk/>
            <pc:sldMk cId="1919107321" sldId="463"/>
            <ac:spMk id="27" creationId="{231F5114-E382-C4FE-400F-8EE10B5A30F1}"/>
          </ac:spMkLst>
        </pc:spChg>
        <pc:picChg chg="del">
          <ac:chgData name="Aman Sagar" userId="S::a8511@axtria.com::d5d4e5a0-6543-4a9e-bf62-1057ec3304b2" providerId="AD" clId="Web-{E87D1015-D6E8-C109-41C9-10C65F659A7A}" dt="2025-04-29T08:34:56.803" v="31"/>
          <ac:picMkLst>
            <pc:docMk/>
            <pc:sldMk cId="1919107321" sldId="463"/>
            <ac:picMk id="9" creationId="{190B0121-0638-8CE8-2EC8-F07CE5D714F2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30"/>
          <ac:picMkLst>
            <pc:docMk/>
            <pc:sldMk cId="1919107321" sldId="463"/>
            <ac:picMk id="11" creationId="{86637649-DB7D-5831-2CB8-284D99F4F9AF}"/>
          </ac:picMkLst>
        </pc:picChg>
        <pc:picChg chg="del">
          <ac:chgData name="Aman Sagar" userId="S::a8511@axtria.com::d5d4e5a0-6543-4a9e-bf62-1057ec3304b2" providerId="AD" clId="Web-{E87D1015-D6E8-C109-41C9-10C65F659A7A}" dt="2025-04-29T08:34:56.819" v="37"/>
          <ac:picMkLst>
            <pc:docMk/>
            <pc:sldMk cId="1919107321" sldId="463"/>
            <ac:picMk id="12" creationId="{368CE5C4-1A48-AA68-7E14-F3E2330824E5}"/>
          </ac:picMkLst>
        </pc:picChg>
        <pc:picChg chg="del">
          <ac:chgData name="Aman Sagar" userId="S::a8511@axtria.com::d5d4e5a0-6543-4a9e-bf62-1057ec3304b2" providerId="AD" clId="Web-{E87D1015-D6E8-C109-41C9-10C65F659A7A}" dt="2025-04-29T08:34:56.819" v="36"/>
          <ac:picMkLst>
            <pc:docMk/>
            <pc:sldMk cId="1919107321" sldId="463"/>
            <ac:picMk id="13" creationId="{61E842DB-31E0-A821-D3BD-080159A8B366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29"/>
          <ac:picMkLst>
            <pc:docMk/>
            <pc:sldMk cId="1919107321" sldId="463"/>
            <ac:picMk id="14" creationId="{5F03977F-74D7-0B25-6AED-C25F7FDB7099}"/>
          </ac:picMkLst>
        </pc:picChg>
        <pc:picChg chg="add del mod">
          <ac:chgData name="Aman Sagar" userId="S::a8511@axtria.com::d5d4e5a0-6543-4a9e-bf62-1057ec3304b2" providerId="AD" clId="Web-{E87D1015-D6E8-C109-41C9-10C65F659A7A}" dt="2025-04-29T08:38:44.750" v="80"/>
          <ac:picMkLst>
            <pc:docMk/>
            <pc:sldMk cId="1919107321" sldId="463"/>
            <ac:picMk id="28" creationId="{22BF2E52-3A1B-DEC6-89D0-BC7F83DC59E8}"/>
          </ac:picMkLst>
        </pc:picChg>
        <pc:picChg chg="add del mod">
          <ac:chgData name="Aman Sagar" userId="S::a8511@axtria.com::d5d4e5a0-6543-4a9e-bf62-1057ec3304b2" providerId="AD" clId="Web-{E87D1015-D6E8-C109-41C9-10C65F659A7A}" dt="2025-04-29T08:47:28.677" v="118"/>
          <ac:picMkLst>
            <pc:docMk/>
            <pc:sldMk cId="1919107321" sldId="463"/>
            <ac:picMk id="29" creationId="{EBFDE159-BC8F-50EA-A6AC-C1A6EA910D74}"/>
          </ac:picMkLst>
        </pc:picChg>
        <pc:picChg chg="add del mod">
          <ac:chgData name="Aman Sagar" userId="S::a8511@axtria.com::d5d4e5a0-6543-4a9e-bf62-1057ec3304b2" providerId="AD" clId="Web-{E87D1015-D6E8-C109-41C9-10C65F659A7A}" dt="2025-04-29T08:47:25.895" v="117"/>
          <ac:picMkLst>
            <pc:docMk/>
            <pc:sldMk cId="1919107321" sldId="463"/>
            <ac:picMk id="30" creationId="{C0E722A7-3E01-AD90-FE78-BB8B8E42AF7B}"/>
          </ac:picMkLst>
        </pc:picChg>
        <pc:picChg chg="add del mod">
          <ac:chgData name="Aman Sagar" userId="S::a8511@axtria.com::d5d4e5a0-6543-4a9e-bf62-1057ec3304b2" providerId="AD" clId="Web-{E87D1015-D6E8-C109-41C9-10C65F659A7A}" dt="2025-04-29T08:48:07.147" v="121"/>
          <ac:picMkLst>
            <pc:docMk/>
            <pc:sldMk cId="1919107321" sldId="463"/>
            <ac:picMk id="31" creationId="{FF45B72E-36B5-DC33-7B76-BFC724A6972D}"/>
          </ac:picMkLst>
        </pc:picChg>
        <pc:picChg chg="add mod">
          <ac:chgData name="Aman Sagar" userId="S::a8511@axtria.com::d5d4e5a0-6543-4a9e-bf62-1057ec3304b2" providerId="AD" clId="Web-{E87D1015-D6E8-C109-41C9-10C65F659A7A}" dt="2025-04-29T08:50:12.340" v="133" actId="1076"/>
          <ac:picMkLst>
            <pc:docMk/>
            <pc:sldMk cId="1919107321" sldId="463"/>
            <ac:picMk id="32" creationId="{0A2593DD-8C25-D4EF-2297-F7A8EA182BFA}"/>
          </ac:picMkLst>
        </pc:picChg>
        <pc:picChg chg="mod">
          <ac:chgData name="Aman Sagar" userId="S::a8511@axtria.com::d5d4e5a0-6543-4a9e-bf62-1057ec3304b2" providerId="AD" clId="Web-{E87D1015-D6E8-C109-41C9-10C65F659A7A}" dt="2025-04-29T08:50:06.683" v="132" actId="1076"/>
          <ac:picMkLst>
            <pc:docMk/>
            <pc:sldMk cId="1919107321" sldId="463"/>
            <ac:picMk id="1030" creationId="{356B96C5-2B73-43DA-193C-96F0A2DC45EA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22"/>
          <ac:picMkLst>
            <pc:docMk/>
            <pc:sldMk cId="1919107321" sldId="463"/>
            <ac:picMk id="2050" creationId="{5B7AD173-9C61-A160-C183-5E568D5EC583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17"/>
          <ac:picMkLst>
            <pc:docMk/>
            <pc:sldMk cId="1919107321" sldId="463"/>
            <ac:picMk id="2052" creationId="{3DAF0DC3-1D3A-4C95-C8AF-771EDA16734C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16"/>
          <ac:picMkLst>
            <pc:docMk/>
            <pc:sldMk cId="1919107321" sldId="463"/>
            <ac:picMk id="2054" creationId="{3BA7ACA8-1E3D-EF11-6F31-14A70D346880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15"/>
          <ac:picMkLst>
            <pc:docMk/>
            <pc:sldMk cId="1919107321" sldId="463"/>
            <ac:picMk id="2058" creationId="{3C150BE7-175B-04E7-E326-D02180EAE910}"/>
          </ac:picMkLst>
        </pc:picChg>
        <pc:picChg chg="del">
          <ac:chgData name="Aman Sagar" userId="S::a8511@axtria.com::d5d4e5a0-6543-4a9e-bf62-1057ec3304b2" providerId="AD" clId="Web-{E87D1015-D6E8-C109-41C9-10C65F659A7A}" dt="2025-04-29T08:34:56.803" v="14"/>
          <ac:picMkLst>
            <pc:docMk/>
            <pc:sldMk cId="1919107321" sldId="463"/>
            <ac:picMk id="2060" creationId="{5582647B-E894-E62D-6547-7673F72EB697}"/>
          </ac:picMkLst>
        </pc:picChg>
      </pc:sldChg>
      <pc:sldChg chg="addSp delSp modSp add replId">
        <pc:chgData name="Aman Sagar" userId="S::a8511@axtria.com::d5d4e5a0-6543-4a9e-bf62-1057ec3304b2" providerId="AD" clId="Web-{E87D1015-D6E8-C109-41C9-10C65F659A7A}" dt="2025-04-29T09:40:06.756" v="486" actId="20577"/>
        <pc:sldMkLst>
          <pc:docMk/>
          <pc:sldMk cId="2915892800" sldId="464"/>
        </pc:sldMkLst>
        <pc:spChg chg="add del mod">
          <ac:chgData name="Aman Sagar" userId="S::a8511@axtria.com::d5d4e5a0-6543-4a9e-bf62-1057ec3304b2" providerId="AD" clId="Web-{E87D1015-D6E8-C109-41C9-10C65F659A7A}" dt="2025-04-29T08:55:10.367" v="169" actId="20577"/>
          <ac:spMkLst>
            <pc:docMk/>
            <pc:sldMk cId="2915892800" sldId="464"/>
            <ac:spMk id="3" creationId="{941F1FCA-112C-EA69-5A1F-982DF2DC9B77}"/>
          </ac:spMkLst>
        </pc:spChg>
        <pc:spChg chg="add del mod">
          <ac:chgData name="Aman Sagar" userId="S::a8511@axtria.com::d5d4e5a0-6543-4a9e-bf62-1057ec3304b2" providerId="AD" clId="Web-{E87D1015-D6E8-C109-41C9-10C65F659A7A}" dt="2025-04-29T08:54:40.616" v="145"/>
          <ac:spMkLst>
            <pc:docMk/>
            <pc:sldMk cId="2915892800" sldId="464"/>
            <ac:spMk id="4" creationId="{F8DBA16A-0546-3B75-F418-C331E30A8047}"/>
          </ac:spMkLst>
        </pc:spChg>
        <pc:spChg chg="del">
          <ac:chgData name="Aman Sagar" userId="S::a8511@axtria.com::d5d4e5a0-6543-4a9e-bf62-1057ec3304b2" providerId="AD" clId="Web-{E87D1015-D6E8-C109-41C9-10C65F659A7A}" dt="2025-04-29T08:50:58.685" v="136"/>
          <ac:spMkLst>
            <pc:docMk/>
            <pc:sldMk cId="2915892800" sldId="464"/>
            <ac:spMk id="8" creationId="{51007309-5A2B-930D-7E82-E959B56FB7D2}"/>
          </ac:spMkLst>
        </pc:spChg>
        <pc:spChg chg="del">
          <ac:chgData name="Aman Sagar" userId="S::a8511@axtria.com::d5d4e5a0-6543-4a9e-bf62-1057ec3304b2" providerId="AD" clId="Web-{E87D1015-D6E8-C109-41C9-10C65F659A7A}" dt="2025-04-29T08:50:58.685" v="138"/>
          <ac:spMkLst>
            <pc:docMk/>
            <pc:sldMk cId="2915892800" sldId="464"/>
            <ac:spMk id="10" creationId="{EC3501DC-E4EA-5F04-632E-BEB64E43B610}"/>
          </ac:spMkLst>
        </pc:spChg>
        <pc:spChg chg="add mod">
          <ac:chgData name="Aman Sagar" userId="S::a8511@axtria.com::d5d4e5a0-6543-4a9e-bf62-1057ec3304b2" providerId="AD" clId="Web-{E87D1015-D6E8-C109-41C9-10C65F659A7A}" dt="2025-04-29T09:38:47.597" v="471" actId="1076"/>
          <ac:spMkLst>
            <pc:docMk/>
            <pc:sldMk cId="2915892800" sldId="464"/>
            <ac:spMk id="13" creationId="{0B48BB0F-3D84-8734-D895-36C6392C644E}"/>
          </ac:spMkLst>
        </pc:spChg>
        <pc:spChg chg="add mod">
          <ac:chgData name="Aman Sagar" userId="S::a8511@axtria.com::d5d4e5a0-6543-4a9e-bf62-1057ec3304b2" providerId="AD" clId="Web-{E87D1015-D6E8-C109-41C9-10C65F659A7A}" dt="2025-04-29T09:38:51.316" v="472" actId="1076"/>
          <ac:spMkLst>
            <pc:docMk/>
            <pc:sldMk cId="2915892800" sldId="464"/>
            <ac:spMk id="14" creationId="{77C1670A-F857-3150-9188-BCDCA5A214FE}"/>
          </ac:spMkLst>
        </pc:spChg>
        <pc:spChg chg="add mod">
          <ac:chgData name="Aman Sagar" userId="S::a8511@axtria.com::d5d4e5a0-6543-4a9e-bf62-1057ec3304b2" providerId="AD" clId="Web-{E87D1015-D6E8-C109-41C9-10C65F659A7A}" dt="2025-04-29T09:38:54.285" v="473" actId="1076"/>
          <ac:spMkLst>
            <pc:docMk/>
            <pc:sldMk cId="2915892800" sldId="464"/>
            <ac:spMk id="15" creationId="{452BC109-C23B-E8A0-6FF7-A405AB91E507}"/>
          </ac:spMkLst>
        </pc:spChg>
        <pc:spChg chg="add mod">
          <ac:chgData name="Aman Sagar" userId="S::a8511@axtria.com::d5d4e5a0-6543-4a9e-bf62-1057ec3304b2" providerId="AD" clId="Web-{E87D1015-D6E8-C109-41C9-10C65F659A7A}" dt="2025-04-29T09:38:57.347" v="474" actId="1076"/>
          <ac:spMkLst>
            <pc:docMk/>
            <pc:sldMk cId="2915892800" sldId="464"/>
            <ac:spMk id="16" creationId="{752DAC6D-9230-018D-4614-A7BCD7DB4E28}"/>
          </ac:spMkLst>
        </pc:spChg>
        <pc:spChg chg="del">
          <ac:chgData name="Aman Sagar" userId="S::a8511@axtria.com::d5d4e5a0-6543-4a9e-bf62-1057ec3304b2" providerId="AD" clId="Web-{E87D1015-D6E8-C109-41C9-10C65F659A7A}" dt="2025-04-29T08:50:58.685" v="137"/>
          <ac:spMkLst>
            <pc:docMk/>
            <pc:sldMk cId="2915892800" sldId="464"/>
            <ac:spMk id="17" creationId="{D37A198D-1AAF-BAAF-AB43-B95C1E8BFBB4}"/>
          </ac:spMkLst>
        </pc:spChg>
        <pc:spChg chg="add mod">
          <ac:chgData name="Aman Sagar" userId="S::a8511@axtria.com::d5d4e5a0-6543-4a9e-bf62-1057ec3304b2" providerId="AD" clId="Web-{E87D1015-D6E8-C109-41C9-10C65F659A7A}" dt="2025-04-29T09:39:00.238" v="475" actId="1076"/>
          <ac:spMkLst>
            <pc:docMk/>
            <pc:sldMk cId="2915892800" sldId="464"/>
            <ac:spMk id="18" creationId="{316EC079-7F15-E678-986A-34464C282B16}"/>
          </ac:spMkLst>
        </pc:spChg>
        <pc:spChg chg="add del">
          <ac:chgData name="Aman Sagar" userId="S::a8511@axtria.com::d5d4e5a0-6543-4a9e-bf62-1057ec3304b2" providerId="AD" clId="Web-{E87D1015-D6E8-C109-41C9-10C65F659A7A}" dt="2025-04-29T09:24:44.016" v="292"/>
          <ac:spMkLst>
            <pc:docMk/>
            <pc:sldMk cId="2915892800" sldId="464"/>
            <ac:spMk id="19" creationId="{A4E16F80-4BEA-78C6-F253-990AE6F9CB41}"/>
          </ac:spMkLst>
        </pc:spChg>
        <pc:spChg chg="add mod">
          <ac:chgData name="Aman Sagar" userId="S::a8511@axtria.com::d5d4e5a0-6543-4a9e-bf62-1057ec3304b2" providerId="AD" clId="Web-{E87D1015-D6E8-C109-41C9-10C65F659A7A}" dt="2025-04-29T09:40:06.756" v="486" actId="20577"/>
          <ac:spMkLst>
            <pc:docMk/>
            <pc:sldMk cId="2915892800" sldId="464"/>
            <ac:spMk id="20" creationId="{A4F983C2-B57E-7C0A-521D-FA46B7188520}"/>
          </ac:spMkLst>
        </pc:spChg>
        <pc:spChg chg="add del">
          <ac:chgData name="Aman Sagar" userId="S::a8511@axtria.com::d5d4e5a0-6543-4a9e-bf62-1057ec3304b2" providerId="AD" clId="Web-{E87D1015-D6E8-C109-41C9-10C65F659A7A}" dt="2025-04-29T09:27:53.289" v="330"/>
          <ac:spMkLst>
            <pc:docMk/>
            <pc:sldMk cId="2915892800" sldId="464"/>
            <ac:spMk id="21" creationId="{1D8343C0-E9D4-875D-EC55-55A11D69E239}"/>
          </ac:spMkLst>
        </pc:spChg>
        <pc:spChg chg="add mod">
          <ac:chgData name="Aman Sagar" userId="S::a8511@axtria.com::d5d4e5a0-6543-4a9e-bf62-1057ec3304b2" providerId="AD" clId="Web-{E87D1015-D6E8-C109-41C9-10C65F659A7A}" dt="2025-04-29T09:39:34.115" v="483" actId="14100"/>
          <ac:spMkLst>
            <pc:docMk/>
            <pc:sldMk cId="2915892800" sldId="464"/>
            <ac:spMk id="23" creationId="{05CD16C6-31AA-1FEE-535C-D27657D98351}"/>
          </ac:spMkLst>
        </pc:spChg>
        <pc:spChg chg="add mod">
          <ac:chgData name="Aman Sagar" userId="S::a8511@axtria.com::d5d4e5a0-6543-4a9e-bf62-1057ec3304b2" providerId="AD" clId="Web-{E87D1015-D6E8-C109-41C9-10C65F659A7A}" dt="2025-04-29T09:39:54.131" v="485" actId="1076"/>
          <ac:spMkLst>
            <pc:docMk/>
            <pc:sldMk cId="2915892800" sldId="464"/>
            <ac:spMk id="25" creationId="{2483FBB1-FD8B-3F7E-79D1-AEB272532285}"/>
          </ac:spMkLst>
        </pc:spChg>
        <pc:picChg chg="add mod">
          <ac:chgData name="Aman Sagar" userId="S::a8511@axtria.com::d5d4e5a0-6543-4a9e-bf62-1057ec3304b2" providerId="AD" clId="Web-{E87D1015-D6E8-C109-41C9-10C65F659A7A}" dt="2025-04-29T09:14:28.679" v="209" actId="1076"/>
          <ac:picMkLst>
            <pc:docMk/>
            <pc:sldMk cId="2915892800" sldId="464"/>
            <ac:picMk id="5" creationId="{DA260175-56B4-39AC-6A2C-4D1B8DF28FDD}"/>
          </ac:picMkLst>
        </pc:picChg>
        <pc:picChg chg="add mod">
          <ac:chgData name="Aman Sagar" userId="S::a8511@axtria.com::d5d4e5a0-6543-4a9e-bf62-1057ec3304b2" providerId="AD" clId="Web-{E87D1015-D6E8-C109-41C9-10C65F659A7A}" dt="2025-04-29T09:23:32.685" v="287" actId="1076"/>
          <ac:picMkLst>
            <pc:docMk/>
            <pc:sldMk cId="2915892800" sldId="464"/>
            <ac:picMk id="6" creationId="{CC1FCE7B-9CAC-DE3D-2A74-75556C4567C0}"/>
          </ac:picMkLst>
        </pc:picChg>
        <pc:picChg chg="add del mod">
          <ac:chgData name="Aman Sagar" userId="S::a8511@axtria.com::d5d4e5a0-6543-4a9e-bf62-1057ec3304b2" providerId="AD" clId="Web-{E87D1015-D6E8-C109-41C9-10C65F659A7A}" dt="2025-04-29T08:59:14.205" v="186"/>
          <ac:picMkLst>
            <pc:docMk/>
            <pc:sldMk cId="2915892800" sldId="464"/>
            <ac:picMk id="7" creationId="{4071B567-6397-98E2-4D89-2ECF3FF87095}"/>
          </ac:picMkLst>
        </pc:picChg>
        <pc:picChg chg="add mod">
          <ac:chgData name="Aman Sagar" userId="S::a8511@axtria.com::d5d4e5a0-6543-4a9e-bf62-1057ec3304b2" providerId="AD" clId="Web-{E87D1015-D6E8-C109-41C9-10C65F659A7A}" dt="2025-04-29T09:14:23.163" v="207" actId="1076"/>
          <ac:picMkLst>
            <pc:docMk/>
            <pc:sldMk cId="2915892800" sldId="464"/>
            <ac:picMk id="9" creationId="{B6E803B4-0E38-159A-4393-638AAA9331BA}"/>
          </ac:picMkLst>
        </pc:picChg>
        <pc:picChg chg="add mod">
          <ac:chgData name="Aman Sagar" userId="S::a8511@axtria.com::d5d4e5a0-6543-4a9e-bf62-1057ec3304b2" providerId="AD" clId="Web-{E87D1015-D6E8-C109-41C9-10C65F659A7A}" dt="2025-04-29T09:14:21.257" v="206" actId="1076"/>
          <ac:picMkLst>
            <pc:docMk/>
            <pc:sldMk cId="2915892800" sldId="464"/>
            <ac:picMk id="11" creationId="{AAEB8C1A-7851-415B-74E4-4EBA75B44345}"/>
          </ac:picMkLst>
        </pc:picChg>
        <pc:picChg chg="add mod">
          <ac:chgData name="Aman Sagar" userId="S::a8511@axtria.com::d5d4e5a0-6543-4a9e-bf62-1057ec3304b2" providerId="AD" clId="Web-{E87D1015-D6E8-C109-41C9-10C65F659A7A}" dt="2025-04-29T09:24:03.140" v="289" actId="1076"/>
          <ac:picMkLst>
            <pc:docMk/>
            <pc:sldMk cId="2915892800" sldId="464"/>
            <ac:picMk id="12" creationId="{80FAB524-3926-1627-B810-EE9BDAED53FC}"/>
          </ac:picMkLst>
        </pc:picChg>
        <pc:picChg chg="add mod modCrop">
          <ac:chgData name="Aman Sagar" userId="S::a8511@axtria.com::d5d4e5a0-6543-4a9e-bf62-1057ec3304b2" providerId="AD" clId="Web-{E87D1015-D6E8-C109-41C9-10C65F659A7A}" dt="2025-04-29T09:39:26.583" v="481" actId="1076"/>
          <ac:picMkLst>
            <pc:docMk/>
            <pc:sldMk cId="2915892800" sldId="464"/>
            <ac:picMk id="22" creationId="{34754764-6A16-1920-AE72-50185207DA98}"/>
          </ac:picMkLst>
        </pc:picChg>
        <pc:picChg chg="add mod">
          <ac:chgData name="Aman Sagar" userId="S::a8511@axtria.com::d5d4e5a0-6543-4a9e-bf62-1057ec3304b2" providerId="AD" clId="Web-{E87D1015-D6E8-C109-41C9-10C65F659A7A}" dt="2025-04-29T09:39:20.848" v="479" actId="1076"/>
          <ac:picMkLst>
            <pc:docMk/>
            <pc:sldMk cId="2915892800" sldId="464"/>
            <ac:picMk id="24" creationId="{B57ADDF7-E991-DC80-6E1E-32F20A3ADDDC}"/>
          </ac:picMkLst>
        </pc:picChg>
        <pc:picChg chg="add del">
          <ac:chgData name="Aman Sagar" userId="S::a8511@axtria.com::d5d4e5a0-6543-4a9e-bf62-1057ec3304b2" providerId="AD" clId="Web-{E87D1015-D6E8-C109-41C9-10C65F659A7A}" dt="2025-04-29T08:54:44.132" v="149"/>
          <ac:picMkLst>
            <pc:docMk/>
            <pc:sldMk cId="2915892800" sldId="464"/>
            <ac:picMk id="32" creationId="{A886F8F6-3A7A-EA18-18D0-B1D78B1C09DA}"/>
          </ac:picMkLst>
        </pc:picChg>
        <pc:picChg chg="del">
          <ac:chgData name="Aman Sagar" userId="S::a8511@axtria.com::d5d4e5a0-6543-4a9e-bf62-1057ec3304b2" providerId="AD" clId="Web-{E87D1015-D6E8-C109-41C9-10C65F659A7A}" dt="2025-04-29T08:50:58.685" v="135"/>
          <ac:picMkLst>
            <pc:docMk/>
            <pc:sldMk cId="2915892800" sldId="464"/>
            <ac:picMk id="1026" creationId="{336CE83A-71D2-C1C6-2C69-EB2F895ABFA5}"/>
          </ac:picMkLst>
        </pc:picChg>
        <pc:picChg chg="add del">
          <ac:chgData name="Aman Sagar" userId="S::a8511@axtria.com::d5d4e5a0-6543-4a9e-bf62-1057ec3304b2" providerId="AD" clId="Web-{E87D1015-D6E8-C109-41C9-10C65F659A7A}" dt="2025-04-29T08:54:44.132" v="151"/>
          <ac:picMkLst>
            <pc:docMk/>
            <pc:sldMk cId="2915892800" sldId="464"/>
            <ac:picMk id="1028" creationId="{5A73900A-912D-9521-D8C1-5BA2DE3803D7}"/>
          </ac:picMkLst>
        </pc:picChg>
        <pc:picChg chg="add del">
          <ac:chgData name="Aman Sagar" userId="S::a8511@axtria.com::d5d4e5a0-6543-4a9e-bf62-1057ec3304b2" providerId="AD" clId="Web-{E87D1015-D6E8-C109-41C9-10C65F659A7A}" dt="2025-04-29T08:54:44.132" v="150"/>
          <ac:picMkLst>
            <pc:docMk/>
            <pc:sldMk cId="2915892800" sldId="464"/>
            <ac:picMk id="1030" creationId="{CFEFDABD-68F5-63E6-7B8F-4A0BE8B2000A}"/>
          </ac:picMkLst>
        </pc:picChg>
      </pc:sldChg>
    </pc:docChg>
  </pc:docChgLst>
  <pc:docChgLst>
    <pc:chgData name="Aman Sagar" userId="S::a8511@axtria.com::d5d4e5a0-6543-4a9e-bf62-1057ec3304b2" providerId="AD" clId="Web-{B1F218C6-ECF3-D109-CE4C-516FC97B73F3}"/>
    <pc:docChg chg="modSld">
      <pc:chgData name="Aman Sagar" userId="S::a8511@axtria.com::d5d4e5a0-6543-4a9e-bf62-1057ec3304b2" providerId="AD" clId="Web-{B1F218C6-ECF3-D109-CE4C-516FC97B73F3}" dt="2025-04-29T13:40:31.392" v="32" actId="20577"/>
      <pc:docMkLst>
        <pc:docMk/>
      </pc:docMkLst>
      <pc:sldChg chg="modSp">
        <pc:chgData name="Aman Sagar" userId="S::a8511@axtria.com::d5d4e5a0-6543-4a9e-bf62-1057ec3304b2" providerId="AD" clId="Web-{B1F218C6-ECF3-D109-CE4C-516FC97B73F3}" dt="2025-04-29T13:40:31.392" v="32" actId="20577"/>
        <pc:sldMkLst>
          <pc:docMk/>
          <pc:sldMk cId="4283983523" sldId="465"/>
        </pc:sldMkLst>
        <pc:graphicFrameChg chg="modGraphic">
          <ac:chgData name="Aman Sagar" userId="S::a8511@axtria.com::d5d4e5a0-6543-4a9e-bf62-1057ec3304b2" providerId="AD" clId="Web-{B1F218C6-ECF3-D109-CE4C-516FC97B73F3}" dt="2025-04-29T13:40:31.392" v="32" actId="20577"/>
          <ac:graphicFrameMkLst>
            <pc:docMk/>
            <pc:sldMk cId="4283983523" sldId="465"/>
            <ac:graphicFrameMk id="38" creationId="{D7A6BF1A-9959-87B4-62D8-C4ED5CBD8967}"/>
          </ac:graphicFrameMkLst>
        </pc:graphicFrameChg>
      </pc:sldChg>
      <pc:sldChg chg="addSp modSp">
        <pc:chgData name="Aman Sagar" userId="S::a8511@axtria.com::d5d4e5a0-6543-4a9e-bf62-1057ec3304b2" providerId="AD" clId="Web-{B1F218C6-ECF3-D109-CE4C-516FC97B73F3}" dt="2025-04-29T13:38:54.170" v="28" actId="1076"/>
        <pc:sldMkLst>
          <pc:docMk/>
          <pc:sldMk cId="900147036" sldId="470"/>
        </pc:sldMkLst>
        <pc:spChg chg="add mod">
          <ac:chgData name="Aman Sagar" userId="S::a8511@axtria.com::d5d4e5a0-6543-4a9e-bf62-1057ec3304b2" providerId="AD" clId="Web-{B1F218C6-ECF3-D109-CE4C-516FC97B73F3}" dt="2025-04-29T13:37:28.308" v="17" actId="1076"/>
          <ac:spMkLst>
            <pc:docMk/>
            <pc:sldMk cId="900147036" sldId="470"/>
            <ac:spMk id="8" creationId="{259AB1CC-C10D-EC0F-7C15-684C857F6604}"/>
          </ac:spMkLst>
        </pc:spChg>
        <pc:spChg chg="mod">
          <ac:chgData name="Aman Sagar" userId="S::a8511@axtria.com::d5d4e5a0-6543-4a9e-bf62-1057ec3304b2" providerId="AD" clId="Web-{B1F218C6-ECF3-D109-CE4C-516FC97B73F3}" dt="2025-04-29T13:37:51.872" v="18" actId="1076"/>
          <ac:spMkLst>
            <pc:docMk/>
            <pc:sldMk cId="900147036" sldId="470"/>
            <ac:spMk id="9" creationId="{0FB886A5-E054-D0B4-A3D5-F8B580EF90B0}"/>
          </ac:spMkLst>
        </pc:spChg>
        <pc:spChg chg="mod">
          <ac:chgData name="Aman Sagar" userId="S::a8511@axtria.com::d5d4e5a0-6543-4a9e-bf62-1057ec3304b2" providerId="AD" clId="Web-{B1F218C6-ECF3-D109-CE4C-516FC97B73F3}" dt="2025-04-29T13:37:55.356" v="19" actId="1076"/>
          <ac:spMkLst>
            <pc:docMk/>
            <pc:sldMk cId="900147036" sldId="470"/>
            <ac:spMk id="13" creationId="{236B1E38-1D26-4303-F7B5-B1303A024E70}"/>
          </ac:spMkLst>
        </pc:spChg>
        <pc:spChg chg="mod">
          <ac:chgData name="Aman Sagar" userId="S::a8511@axtria.com::d5d4e5a0-6543-4a9e-bf62-1057ec3304b2" providerId="AD" clId="Web-{B1F218C6-ECF3-D109-CE4C-516FC97B73F3}" dt="2025-04-29T13:38:54.170" v="28" actId="1076"/>
          <ac:spMkLst>
            <pc:docMk/>
            <pc:sldMk cId="900147036" sldId="470"/>
            <ac:spMk id="17" creationId="{4264EC4F-E0C7-C505-93F6-0FB6CAD22AB5}"/>
          </ac:spMkLst>
        </pc:spChg>
        <pc:spChg chg="mod">
          <ac:chgData name="Aman Sagar" userId="S::a8511@axtria.com::d5d4e5a0-6543-4a9e-bf62-1057ec3304b2" providerId="AD" clId="Web-{B1F218C6-ECF3-D109-CE4C-516FC97B73F3}" dt="2025-04-29T13:38:06.778" v="21" actId="1076"/>
          <ac:spMkLst>
            <pc:docMk/>
            <pc:sldMk cId="900147036" sldId="470"/>
            <ac:spMk id="19" creationId="{89988BCD-5CCC-158E-F009-5946EC548C0E}"/>
          </ac:spMkLst>
        </pc:spChg>
        <pc:spChg chg="mod">
          <ac:chgData name="Aman Sagar" userId="S::a8511@axtria.com::d5d4e5a0-6543-4a9e-bf62-1057ec3304b2" providerId="AD" clId="Web-{B1F218C6-ECF3-D109-CE4C-516FC97B73F3}" dt="2025-04-29T13:38:21.576" v="22" actId="1076"/>
          <ac:spMkLst>
            <pc:docMk/>
            <pc:sldMk cId="900147036" sldId="470"/>
            <ac:spMk id="29" creationId="{752A5093-86F7-E1A8-037D-AFC2324756C9}"/>
          </ac:spMkLst>
        </pc:spChg>
        <pc:spChg chg="mod">
          <ac:chgData name="Aman Sagar" userId="S::a8511@axtria.com::d5d4e5a0-6543-4a9e-bf62-1057ec3304b2" providerId="AD" clId="Web-{B1F218C6-ECF3-D109-CE4C-516FC97B73F3}" dt="2025-04-29T13:38:26.982" v="23" actId="1076"/>
          <ac:spMkLst>
            <pc:docMk/>
            <pc:sldMk cId="900147036" sldId="470"/>
            <ac:spMk id="30" creationId="{5CD14318-FF90-68DB-E3D5-F3EF6C9FE931}"/>
          </ac:spMkLst>
        </pc:spChg>
        <pc:spChg chg="mod">
          <ac:chgData name="Aman Sagar" userId="S::a8511@axtria.com::d5d4e5a0-6543-4a9e-bf62-1057ec3304b2" providerId="AD" clId="Web-{B1F218C6-ECF3-D109-CE4C-516FC97B73F3}" dt="2025-04-29T13:38:30.451" v="24" actId="1076"/>
          <ac:spMkLst>
            <pc:docMk/>
            <pc:sldMk cId="900147036" sldId="470"/>
            <ac:spMk id="31" creationId="{2D5E8E1C-5AEA-006C-CA25-08EF35273C52}"/>
          </ac:spMkLst>
        </pc:spChg>
        <pc:spChg chg="mod">
          <ac:chgData name="Aman Sagar" userId="S::a8511@axtria.com::d5d4e5a0-6543-4a9e-bf62-1057ec3304b2" providerId="AD" clId="Web-{B1F218C6-ECF3-D109-CE4C-516FC97B73F3}" dt="2025-04-29T13:38:32.560" v="25" actId="1076"/>
          <ac:spMkLst>
            <pc:docMk/>
            <pc:sldMk cId="900147036" sldId="470"/>
            <ac:spMk id="33" creationId="{9C40DE70-BFBB-A53A-0241-BBE670955FC8}"/>
          </ac:spMkLst>
        </pc:spChg>
        <pc:picChg chg="mod">
          <ac:chgData name="Aman Sagar" userId="S::a8511@axtria.com::d5d4e5a0-6543-4a9e-bf62-1057ec3304b2" providerId="AD" clId="Web-{B1F218C6-ECF3-D109-CE4C-516FC97B73F3}" dt="2025-04-29T13:38:47.326" v="27" actId="1076"/>
          <ac:picMkLst>
            <pc:docMk/>
            <pc:sldMk cId="900147036" sldId="470"/>
            <ac:picMk id="5" creationId="{36214103-9D88-B571-3CB8-D80F7F37D658}"/>
          </ac:picMkLst>
        </pc:picChg>
        <pc:picChg chg="mod">
          <ac:chgData name="Aman Sagar" userId="S::a8511@axtria.com::d5d4e5a0-6543-4a9e-bf62-1057ec3304b2" providerId="AD" clId="Web-{B1F218C6-ECF3-D109-CE4C-516FC97B73F3}" dt="2025-04-29T13:37:58.591" v="20" actId="1076"/>
          <ac:picMkLst>
            <pc:docMk/>
            <pc:sldMk cId="900147036" sldId="470"/>
            <ac:picMk id="6" creationId="{23C81FA3-A9D6-599A-C733-16D4220964F2}"/>
          </ac:picMkLst>
        </pc:picChg>
        <pc:picChg chg="mod">
          <ac:chgData name="Aman Sagar" userId="S::a8511@axtria.com::d5d4e5a0-6543-4a9e-bf62-1057ec3304b2" providerId="AD" clId="Web-{B1F218C6-ECF3-D109-CE4C-516FC97B73F3}" dt="2025-04-29T13:38:41.514" v="26" actId="1076"/>
          <ac:picMkLst>
            <pc:docMk/>
            <pc:sldMk cId="900147036" sldId="470"/>
            <ac:picMk id="10" creationId="{0A959A91-90E0-3B70-E1B7-8A8640FF67AC}"/>
          </ac:picMkLst>
        </pc:picChg>
      </pc:sldChg>
    </pc:docChg>
  </pc:docChgLst>
  <pc:docChgLst>
    <pc:chgData name="Aman Sagar" userId="S::a8511@axtria.com::d5d4e5a0-6543-4a9e-bf62-1057ec3304b2" providerId="AD" clId="Web-{47F5FF10-EE09-F6DC-0475-4B507ED369FE}"/>
    <pc:docChg chg="addSld modSld sldOrd">
      <pc:chgData name="Aman Sagar" userId="S::a8511@axtria.com::d5d4e5a0-6543-4a9e-bf62-1057ec3304b2" providerId="AD" clId="Web-{47F5FF10-EE09-F6DC-0475-4B507ED369FE}" dt="2025-04-29T13:19:58.065" v="452" actId="1076"/>
      <pc:docMkLst>
        <pc:docMk/>
      </pc:docMkLst>
      <pc:sldChg chg="addSp modSp">
        <pc:chgData name="Aman Sagar" userId="S::a8511@axtria.com::d5d4e5a0-6543-4a9e-bf62-1057ec3304b2" providerId="AD" clId="Web-{47F5FF10-EE09-F6DC-0475-4B507ED369FE}" dt="2025-04-29T12:28:57.930" v="29" actId="20577"/>
        <pc:sldMkLst>
          <pc:docMk/>
          <pc:sldMk cId="2428620526" sldId="456"/>
        </pc:sldMkLst>
        <pc:spChg chg="mod">
          <ac:chgData name="Aman Sagar" userId="S::a8511@axtria.com::d5d4e5a0-6543-4a9e-bf62-1057ec3304b2" providerId="AD" clId="Web-{47F5FF10-EE09-F6DC-0475-4B507ED369FE}" dt="2025-04-29T12:28:57.930" v="29" actId="20577"/>
          <ac:spMkLst>
            <pc:docMk/>
            <pc:sldMk cId="2428620526" sldId="456"/>
            <ac:spMk id="2" creationId="{9E7CA564-A606-4BFB-3FAB-5556B3347D1E}"/>
          </ac:spMkLst>
        </pc:spChg>
        <pc:picChg chg="add mod">
          <ac:chgData name="Aman Sagar" userId="S::a8511@axtria.com::d5d4e5a0-6543-4a9e-bf62-1057ec3304b2" providerId="AD" clId="Web-{47F5FF10-EE09-F6DC-0475-4B507ED369FE}" dt="2025-04-29T12:23:58.034" v="1" actId="1076"/>
          <ac:picMkLst>
            <pc:docMk/>
            <pc:sldMk cId="2428620526" sldId="456"/>
            <ac:picMk id="6" creationId="{D1B85C4D-5EFD-A72F-67E6-7B0031462EF8}"/>
          </ac:picMkLst>
        </pc:picChg>
        <pc:picChg chg="add mod">
          <ac:chgData name="Aman Sagar" userId="S::a8511@axtria.com::d5d4e5a0-6543-4a9e-bf62-1057ec3304b2" providerId="AD" clId="Web-{47F5FF10-EE09-F6DC-0475-4B507ED369FE}" dt="2025-04-29T12:24:02.191" v="3" actId="1076"/>
          <ac:picMkLst>
            <pc:docMk/>
            <pc:sldMk cId="2428620526" sldId="456"/>
            <ac:picMk id="7" creationId="{CA82E192-8540-B695-1AAD-0E104E34C24E}"/>
          </ac:picMkLst>
        </pc:picChg>
        <pc:picChg chg="add mod">
          <ac:chgData name="Aman Sagar" userId="S::a8511@axtria.com::d5d4e5a0-6543-4a9e-bf62-1057ec3304b2" providerId="AD" clId="Web-{47F5FF10-EE09-F6DC-0475-4B507ED369FE}" dt="2025-04-29T12:24:07.504" v="5" actId="1076"/>
          <ac:picMkLst>
            <pc:docMk/>
            <pc:sldMk cId="2428620526" sldId="456"/>
            <ac:picMk id="8" creationId="{AE0586E1-98E8-C04E-6370-6A90D8A09FDA}"/>
          </ac:picMkLst>
        </pc:picChg>
        <pc:picChg chg="add mod">
          <ac:chgData name="Aman Sagar" userId="S::a8511@axtria.com::d5d4e5a0-6543-4a9e-bf62-1057ec3304b2" providerId="AD" clId="Web-{47F5FF10-EE09-F6DC-0475-4B507ED369FE}" dt="2025-04-29T12:24:12.285" v="7" actId="1076"/>
          <ac:picMkLst>
            <pc:docMk/>
            <pc:sldMk cId="2428620526" sldId="456"/>
            <ac:picMk id="9" creationId="{7E003D4F-7EFB-58AC-4679-06B5F647D80B}"/>
          </ac:picMkLst>
        </pc:picChg>
        <pc:picChg chg="add mod">
          <ac:chgData name="Aman Sagar" userId="S::a8511@axtria.com::d5d4e5a0-6543-4a9e-bf62-1057ec3304b2" providerId="AD" clId="Web-{47F5FF10-EE09-F6DC-0475-4B507ED369FE}" dt="2025-04-29T12:24:19.614" v="9" actId="1076"/>
          <ac:picMkLst>
            <pc:docMk/>
            <pc:sldMk cId="2428620526" sldId="456"/>
            <ac:picMk id="10" creationId="{D782DC6D-3F39-EA41-171A-49C184DA1BAE}"/>
          </ac:picMkLst>
        </pc:picChg>
        <pc:picChg chg="add mod">
          <ac:chgData name="Aman Sagar" userId="S::a8511@axtria.com::d5d4e5a0-6543-4a9e-bf62-1057ec3304b2" providerId="AD" clId="Web-{47F5FF10-EE09-F6DC-0475-4B507ED369FE}" dt="2025-04-29T12:24:25.192" v="11" actId="1076"/>
          <ac:picMkLst>
            <pc:docMk/>
            <pc:sldMk cId="2428620526" sldId="456"/>
            <ac:picMk id="11" creationId="{ECD8EDEB-721C-BD4F-121E-3F8D4281493F}"/>
          </ac:picMkLst>
        </pc:picChg>
      </pc:sldChg>
      <pc:sldChg chg="ord">
        <pc:chgData name="Aman Sagar" userId="S::a8511@axtria.com::d5d4e5a0-6543-4a9e-bf62-1057ec3304b2" providerId="AD" clId="Web-{47F5FF10-EE09-F6DC-0475-4B507ED369FE}" dt="2025-04-29T12:29:11.478" v="32"/>
        <pc:sldMkLst>
          <pc:docMk/>
          <pc:sldMk cId="3271765902" sldId="461"/>
        </pc:sldMkLst>
      </pc:sldChg>
      <pc:sldChg chg="ord">
        <pc:chgData name="Aman Sagar" userId="S::a8511@axtria.com::d5d4e5a0-6543-4a9e-bf62-1057ec3304b2" providerId="AD" clId="Web-{47F5FF10-EE09-F6DC-0475-4B507ED369FE}" dt="2025-04-29T12:29:13.306" v="33"/>
        <pc:sldMkLst>
          <pc:docMk/>
          <pc:sldMk cId="2284750801" sldId="467"/>
        </pc:sldMkLst>
      </pc:sldChg>
      <pc:sldChg chg="addSp delSp modSp add replId">
        <pc:chgData name="Aman Sagar" userId="S::a8511@axtria.com::d5d4e5a0-6543-4a9e-bf62-1057ec3304b2" providerId="AD" clId="Web-{47F5FF10-EE09-F6DC-0475-4B507ED369FE}" dt="2025-04-29T13:19:58.065" v="452" actId="1076"/>
        <pc:sldMkLst>
          <pc:docMk/>
          <pc:sldMk cId="900147036" sldId="470"/>
        </pc:sldMkLst>
        <pc:spChg chg="mod">
          <ac:chgData name="Aman Sagar" userId="S::a8511@axtria.com::d5d4e5a0-6543-4a9e-bf62-1057ec3304b2" providerId="AD" clId="Web-{47F5FF10-EE09-F6DC-0475-4B507ED369FE}" dt="2025-04-29T12:34:49.377" v="118" actId="20577"/>
          <ac:spMkLst>
            <pc:docMk/>
            <pc:sldMk cId="900147036" sldId="470"/>
            <ac:spMk id="3" creationId="{B7622138-5697-A078-2660-2E960801B466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48"/>
          <ac:spMkLst>
            <pc:docMk/>
            <pc:sldMk cId="900147036" sldId="470"/>
            <ac:spMk id="7" creationId="{F5716FF6-8513-F914-ED4A-A4AB60F24BB8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46"/>
          <ac:spMkLst>
            <pc:docMk/>
            <pc:sldMk cId="900147036" sldId="470"/>
            <ac:spMk id="9" creationId="{B24A509D-E9D3-70C4-AC8A-20A0A3B8A415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44"/>
          <ac:spMkLst>
            <pc:docMk/>
            <pc:sldMk cId="900147036" sldId="470"/>
            <ac:spMk id="12" creationId="{0C956817-581B-611E-194F-FE175110920C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42"/>
          <ac:spMkLst>
            <pc:docMk/>
            <pc:sldMk cId="900147036" sldId="470"/>
            <ac:spMk id="14" creationId="{E31E26A8-5AD0-38AB-737E-33D8ECFC8677}"/>
          </ac:spMkLst>
        </pc:spChg>
        <pc:spChg chg="add mod">
          <ac:chgData name="Aman Sagar" userId="S::a8511@axtria.com::d5d4e5a0-6543-4a9e-bf62-1057ec3304b2" providerId="AD" clId="Web-{47F5FF10-EE09-F6DC-0475-4B507ED369FE}" dt="2025-04-29T12:48:52.467" v="275" actId="1076"/>
          <ac:spMkLst>
            <pc:docMk/>
            <pc:sldMk cId="900147036" sldId="470"/>
            <ac:spMk id="17" creationId="{4264EC4F-E0C7-C505-93F6-0FB6CAD22AB5}"/>
          </ac:spMkLst>
        </pc:spChg>
        <pc:spChg chg="add mod">
          <ac:chgData name="Aman Sagar" userId="S::a8511@axtria.com::d5d4e5a0-6543-4a9e-bf62-1057ec3304b2" providerId="AD" clId="Web-{47F5FF10-EE09-F6DC-0475-4B507ED369FE}" dt="2025-04-29T12:49:11.406" v="278" actId="1076"/>
          <ac:spMkLst>
            <pc:docMk/>
            <pc:sldMk cId="900147036" sldId="470"/>
            <ac:spMk id="18" creationId="{4599488F-B03B-CD3D-A78C-125F0FEDD361}"/>
          </ac:spMkLst>
        </pc:spChg>
        <pc:spChg chg="add mod">
          <ac:chgData name="Aman Sagar" userId="S::a8511@axtria.com::d5d4e5a0-6543-4a9e-bf62-1057ec3304b2" providerId="AD" clId="Web-{47F5FF10-EE09-F6DC-0475-4B507ED369FE}" dt="2025-04-29T12:48:13.808" v="266" actId="1076"/>
          <ac:spMkLst>
            <pc:docMk/>
            <pc:sldMk cId="900147036" sldId="470"/>
            <ac:spMk id="19" creationId="{89988BCD-5CCC-158E-F009-5946EC548C0E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40"/>
          <ac:spMkLst>
            <pc:docMk/>
            <pc:sldMk cId="900147036" sldId="470"/>
            <ac:spMk id="20" creationId="{E8835EFD-76C3-D552-E97F-A8D48E7545BB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38"/>
          <ac:spMkLst>
            <pc:docMk/>
            <pc:sldMk cId="900147036" sldId="470"/>
            <ac:spMk id="22" creationId="{1FEA1A8E-2C73-D641-FC83-0191BBFB0AA8}"/>
          </ac:spMkLst>
        </pc:spChg>
        <pc:spChg chg="add mod">
          <ac:chgData name="Aman Sagar" userId="S::a8511@axtria.com::d5d4e5a0-6543-4a9e-bf62-1057ec3304b2" providerId="AD" clId="Web-{47F5FF10-EE09-F6DC-0475-4B507ED369FE}" dt="2025-04-29T12:48:09.199" v="265" actId="1076"/>
          <ac:spMkLst>
            <pc:docMk/>
            <pc:sldMk cId="900147036" sldId="470"/>
            <ac:spMk id="25" creationId="{9C3B2D93-0C1E-9B24-CB1D-E733F93B1849}"/>
          </ac:spMkLst>
        </pc:spChg>
        <pc:spChg chg="add mod">
          <ac:chgData name="Aman Sagar" userId="S::a8511@axtria.com::d5d4e5a0-6543-4a9e-bf62-1057ec3304b2" providerId="AD" clId="Web-{47F5FF10-EE09-F6DC-0475-4B507ED369FE}" dt="2025-04-29T12:48:05.886" v="264" actId="1076"/>
          <ac:spMkLst>
            <pc:docMk/>
            <pc:sldMk cId="900147036" sldId="470"/>
            <ac:spMk id="26" creationId="{0F824687-DCC1-EE63-45EC-4B241CAAEB28}"/>
          </ac:spMkLst>
        </pc:spChg>
        <pc:spChg chg="del">
          <ac:chgData name="Aman Sagar" userId="S::a8511@axtria.com::d5d4e5a0-6543-4a9e-bf62-1057ec3304b2" providerId="AD" clId="Web-{47F5FF10-EE09-F6DC-0475-4B507ED369FE}" dt="2025-04-29T12:30:24.733" v="49"/>
          <ac:spMkLst>
            <pc:docMk/>
            <pc:sldMk cId="900147036" sldId="470"/>
            <ac:spMk id="28" creationId="{A707224B-6F37-72B1-9B3D-A4A733C1E50F}"/>
          </ac:spMkLst>
        </pc:spChg>
        <pc:spChg chg="add mod">
          <ac:chgData name="Aman Sagar" userId="S::a8511@axtria.com::d5d4e5a0-6543-4a9e-bf62-1057ec3304b2" providerId="AD" clId="Web-{47F5FF10-EE09-F6DC-0475-4B507ED369FE}" dt="2025-04-29T12:51:32.306" v="299"/>
          <ac:spMkLst>
            <pc:docMk/>
            <pc:sldMk cId="900147036" sldId="470"/>
            <ac:spMk id="29" creationId="{752A5093-86F7-E1A8-037D-AFC2324756C9}"/>
          </ac:spMkLst>
        </pc:spChg>
        <pc:spChg chg="add mod">
          <ac:chgData name="Aman Sagar" userId="S::a8511@axtria.com::d5d4e5a0-6543-4a9e-bf62-1057ec3304b2" providerId="AD" clId="Web-{47F5FF10-EE09-F6DC-0475-4B507ED369FE}" dt="2025-04-29T12:51:41.479" v="300"/>
          <ac:spMkLst>
            <pc:docMk/>
            <pc:sldMk cId="900147036" sldId="470"/>
            <ac:spMk id="30" creationId="{5CD14318-FF90-68DB-E3D5-F3EF6C9FE931}"/>
          </ac:spMkLst>
        </pc:spChg>
        <pc:spChg chg="add mod">
          <ac:chgData name="Aman Sagar" userId="S::a8511@axtria.com::d5d4e5a0-6543-4a9e-bf62-1057ec3304b2" providerId="AD" clId="Web-{47F5FF10-EE09-F6DC-0475-4B507ED369FE}" dt="2025-04-29T12:51:47.026" v="301"/>
          <ac:spMkLst>
            <pc:docMk/>
            <pc:sldMk cId="900147036" sldId="470"/>
            <ac:spMk id="31" creationId="{2D5E8E1C-5AEA-006C-CA25-08EF35273C52}"/>
          </ac:spMkLst>
        </pc:spChg>
        <pc:spChg chg="add del mod">
          <ac:chgData name="Aman Sagar" userId="S::a8511@axtria.com::d5d4e5a0-6543-4a9e-bf62-1057ec3304b2" providerId="AD" clId="Web-{47F5FF10-EE09-F6DC-0475-4B507ED369FE}" dt="2025-04-29T12:50:58.632" v="295"/>
          <ac:spMkLst>
            <pc:docMk/>
            <pc:sldMk cId="900147036" sldId="470"/>
            <ac:spMk id="32" creationId="{3A8F343B-1510-CE31-B47A-6F52ACE73A48}"/>
          </ac:spMkLst>
        </pc:spChg>
        <pc:spChg chg="add mod">
          <ac:chgData name="Aman Sagar" userId="S::a8511@axtria.com::d5d4e5a0-6543-4a9e-bf62-1057ec3304b2" providerId="AD" clId="Web-{47F5FF10-EE09-F6DC-0475-4B507ED369FE}" dt="2025-04-29T12:51:47.042" v="302"/>
          <ac:spMkLst>
            <pc:docMk/>
            <pc:sldMk cId="900147036" sldId="470"/>
            <ac:spMk id="33" creationId="{9C40DE70-BFBB-A53A-0241-BBE670955FC8}"/>
          </ac:spMkLst>
        </pc:spChg>
        <pc:spChg chg="add mod">
          <ac:chgData name="Aman Sagar" userId="S::a8511@axtria.com::d5d4e5a0-6543-4a9e-bf62-1057ec3304b2" providerId="AD" clId="Web-{47F5FF10-EE09-F6DC-0475-4B507ED369FE}" dt="2025-04-29T13:18:01.729" v="421" actId="1076"/>
          <ac:spMkLst>
            <pc:docMk/>
            <pc:sldMk cId="900147036" sldId="470"/>
            <ac:spMk id="34" creationId="{EB300A54-3508-060E-A637-60C4CC508B4C}"/>
          </ac:spMkLst>
        </pc:spChg>
        <pc:spChg chg="add del mod">
          <ac:chgData name="Aman Sagar" userId="S::a8511@axtria.com::d5d4e5a0-6543-4a9e-bf62-1057ec3304b2" providerId="AD" clId="Web-{47F5FF10-EE09-F6DC-0475-4B507ED369FE}" dt="2025-04-29T13:19:58.065" v="452" actId="1076"/>
          <ac:spMkLst>
            <pc:docMk/>
            <pc:sldMk cId="900147036" sldId="470"/>
            <ac:spMk id="35" creationId="{BE092D2B-3E0E-270B-4B20-792195990AE9}"/>
          </ac:spMkLst>
        </pc:spChg>
        <pc:spChg chg="add mod">
          <ac:chgData name="Aman Sagar" userId="S::a8511@axtria.com::d5d4e5a0-6543-4a9e-bf62-1057ec3304b2" providerId="AD" clId="Web-{47F5FF10-EE09-F6DC-0475-4B507ED369FE}" dt="2025-04-29T13:13:40.633" v="413" actId="14100"/>
          <ac:spMkLst>
            <pc:docMk/>
            <pc:sldMk cId="900147036" sldId="470"/>
            <ac:spMk id="36" creationId="{CECB6D85-AC21-945B-86D6-A326AA92265D}"/>
          </ac:spMkLst>
        </pc:spChg>
        <pc:spChg chg="add mod">
          <ac:chgData name="Aman Sagar" userId="S::a8511@axtria.com::d5d4e5a0-6543-4a9e-bf62-1057ec3304b2" providerId="AD" clId="Web-{47F5FF10-EE09-F6DC-0475-4B507ED369FE}" dt="2025-04-29T13:09:57.821" v="393" actId="1076"/>
          <ac:spMkLst>
            <pc:docMk/>
            <pc:sldMk cId="900147036" sldId="470"/>
            <ac:spMk id="37" creationId="{A3CC7F83-8518-2ED8-630A-01BD193DF91D}"/>
          </ac:spMkLst>
        </pc:spChg>
        <pc:spChg chg="add mod">
          <ac:chgData name="Aman Sagar" userId="S::a8511@axtria.com::d5d4e5a0-6543-4a9e-bf62-1057ec3304b2" providerId="AD" clId="Web-{47F5FF10-EE09-F6DC-0475-4B507ED369FE}" dt="2025-04-29T13:14:29.683" v="416"/>
          <ac:spMkLst>
            <pc:docMk/>
            <pc:sldMk cId="900147036" sldId="470"/>
            <ac:spMk id="38" creationId="{6539502C-BD65-604D-E636-096EA15AE6CF}"/>
          </ac:spMkLst>
        </pc:spChg>
        <pc:spChg chg="add mod">
          <ac:chgData name="Aman Sagar" userId="S::a8511@axtria.com::d5d4e5a0-6543-4a9e-bf62-1057ec3304b2" providerId="AD" clId="Web-{47F5FF10-EE09-F6DC-0475-4B507ED369FE}" dt="2025-04-29T13:19:24.766" v="451" actId="20577"/>
          <ac:spMkLst>
            <pc:docMk/>
            <pc:sldMk cId="900147036" sldId="470"/>
            <ac:spMk id="39" creationId="{D48B3844-B1B4-2F2F-F4DF-8ACD83F15E99}"/>
          </ac:spMkLst>
        </pc:spChg>
        <pc:spChg chg="add mod">
          <ac:chgData name="Aman Sagar" userId="S::a8511@axtria.com::d5d4e5a0-6543-4a9e-bf62-1057ec3304b2" providerId="AD" clId="Web-{47F5FF10-EE09-F6DC-0475-4B507ED369FE}" dt="2025-04-29T13:18:56.280" v="444" actId="1076"/>
          <ac:spMkLst>
            <pc:docMk/>
            <pc:sldMk cId="900147036" sldId="470"/>
            <ac:spMk id="40" creationId="{57E5F3F0-F1CD-8F7B-4E5D-DC23E8AD4934}"/>
          </ac:spMkLst>
        </pc:spChg>
        <pc:spChg chg="add del mod">
          <ac:chgData name="Aman Sagar" userId="S::a8511@axtria.com::d5d4e5a0-6543-4a9e-bf62-1057ec3304b2" providerId="AD" clId="Web-{47F5FF10-EE09-F6DC-0475-4B507ED369FE}" dt="2025-04-29T13:06:56.402" v="375"/>
          <ac:spMkLst>
            <pc:docMk/>
            <pc:sldMk cId="900147036" sldId="470"/>
            <ac:spMk id="41" creationId="{6A8701FA-BF0B-EF11-AA87-DBBB6CBE7883}"/>
          </ac:spMkLst>
        </pc:spChg>
        <pc:spChg chg="add mod">
          <ac:chgData name="Aman Sagar" userId="S::a8511@axtria.com::d5d4e5a0-6543-4a9e-bf62-1057ec3304b2" providerId="AD" clId="Web-{47F5FF10-EE09-F6DC-0475-4B507ED369FE}" dt="2025-04-29T13:09:06.458" v="389" actId="14100"/>
          <ac:spMkLst>
            <pc:docMk/>
            <pc:sldMk cId="900147036" sldId="470"/>
            <ac:spMk id="42" creationId="{601667CE-9F73-4028-9F77-7488CE8B4067}"/>
          </ac:spMkLst>
        </pc:spChg>
        <pc:spChg chg="add del">
          <ac:chgData name="Aman Sagar" userId="S::a8511@axtria.com::d5d4e5a0-6543-4a9e-bf62-1057ec3304b2" providerId="AD" clId="Web-{47F5FF10-EE09-F6DC-0475-4B507ED369FE}" dt="2025-04-29T13:09:51.477" v="391"/>
          <ac:spMkLst>
            <pc:docMk/>
            <pc:sldMk cId="900147036" sldId="470"/>
            <ac:spMk id="43" creationId="{65D05267-3FD5-3F84-27C5-A62DC315D205}"/>
          </ac:spMkLst>
        </pc:spChg>
        <pc:spChg chg="add mod">
          <ac:chgData name="Aman Sagar" userId="S::a8511@axtria.com::d5d4e5a0-6543-4a9e-bf62-1057ec3304b2" providerId="AD" clId="Web-{47F5FF10-EE09-F6DC-0475-4B507ED369FE}" dt="2025-04-29T13:13:55.712" v="415" actId="1076"/>
          <ac:spMkLst>
            <pc:docMk/>
            <pc:sldMk cId="900147036" sldId="470"/>
            <ac:spMk id="44" creationId="{EB80E3CA-87C6-EA90-6192-4DBDB00F7AFA}"/>
          </ac:spMkLst>
        </pc:spChg>
        <pc:spChg chg="add del mod">
          <ac:chgData name="Aman Sagar" userId="S::a8511@axtria.com::d5d4e5a0-6543-4a9e-bf62-1057ec3304b2" providerId="AD" clId="Web-{47F5FF10-EE09-F6DC-0475-4B507ED369FE}" dt="2025-04-29T13:19:01.640" v="446"/>
          <ac:spMkLst>
            <pc:docMk/>
            <pc:sldMk cId="900147036" sldId="470"/>
            <ac:spMk id="56" creationId="{3D375818-2396-F45D-C9A7-FB90B3CA327F}"/>
          </ac:spMkLst>
        </pc:spChg>
        <pc:graphicFrameChg chg="del">
          <ac:chgData name="Aman Sagar" userId="S::a8511@axtria.com::d5d4e5a0-6543-4a9e-bf62-1057ec3304b2" providerId="AD" clId="Web-{47F5FF10-EE09-F6DC-0475-4B507ED369FE}" dt="2025-04-29T12:30:24.733" v="39"/>
          <ac:graphicFrameMkLst>
            <pc:docMk/>
            <pc:sldMk cId="900147036" sldId="470"/>
            <ac:graphicFrameMk id="21" creationId="{57EFE602-F51F-C89C-A39B-C46ED2A1B39C}"/>
          </ac:graphicFrameMkLst>
        </pc:graphicFrameChg>
        <pc:graphicFrameChg chg="del">
          <ac:chgData name="Aman Sagar" userId="S::a8511@axtria.com::d5d4e5a0-6543-4a9e-bf62-1057ec3304b2" providerId="AD" clId="Web-{47F5FF10-EE09-F6DC-0475-4B507ED369FE}" dt="2025-04-29T12:30:24.733" v="36"/>
          <ac:graphicFrameMkLst>
            <pc:docMk/>
            <pc:sldMk cId="900147036" sldId="470"/>
            <ac:graphicFrameMk id="23" creationId="{12D49673-951F-6AC1-23BD-335A61E9B231}"/>
          </ac:graphicFrameMkLst>
        </pc:graphicFrameChg>
        <pc:graphicFrameChg chg="del">
          <ac:chgData name="Aman Sagar" userId="S::a8511@axtria.com::d5d4e5a0-6543-4a9e-bf62-1057ec3304b2" providerId="AD" clId="Web-{47F5FF10-EE09-F6DC-0475-4B507ED369FE}" dt="2025-04-29T12:30:24.717" v="35"/>
          <ac:graphicFrameMkLst>
            <pc:docMk/>
            <pc:sldMk cId="900147036" sldId="470"/>
            <ac:graphicFrameMk id="24" creationId="{9E996F86-143F-56C6-4E33-463E7C6C7E03}"/>
          </ac:graphicFrameMkLst>
        </pc:graphicFrameChg>
        <pc:picChg chg="add del mod">
          <ac:chgData name="Aman Sagar" userId="S::a8511@axtria.com::d5d4e5a0-6543-4a9e-bf62-1057ec3304b2" providerId="AD" clId="Web-{47F5FF10-EE09-F6DC-0475-4B507ED369FE}" dt="2025-04-29T12:38:00.296" v="140"/>
          <ac:picMkLst>
            <pc:docMk/>
            <pc:sldMk cId="900147036" sldId="470"/>
            <ac:picMk id="2" creationId="{6D42BAA6-9C07-E1EF-A121-20A4B278A411}"/>
          </ac:picMkLst>
        </pc:picChg>
        <pc:picChg chg="add mod">
          <ac:chgData name="Aman Sagar" userId="S::a8511@axtria.com::d5d4e5a0-6543-4a9e-bf62-1057ec3304b2" providerId="AD" clId="Web-{47F5FF10-EE09-F6DC-0475-4B507ED369FE}" dt="2025-04-29T12:50:17.145" v="282" actId="1076"/>
          <ac:picMkLst>
            <pc:docMk/>
            <pc:sldMk cId="900147036" sldId="470"/>
            <ac:picMk id="4" creationId="{564D04EE-EDB3-CDE9-77BB-4898A38AE31D}"/>
          </ac:picMkLst>
        </pc:picChg>
        <pc:picChg chg="add mod">
          <ac:chgData name="Aman Sagar" userId="S::a8511@axtria.com::d5d4e5a0-6543-4a9e-bf62-1057ec3304b2" providerId="AD" clId="Web-{47F5FF10-EE09-F6DC-0475-4B507ED369FE}" dt="2025-04-29T12:49:06.999" v="277" actId="1076"/>
          <ac:picMkLst>
            <pc:docMk/>
            <pc:sldMk cId="900147036" sldId="470"/>
            <ac:picMk id="5" creationId="{36214103-9D88-B571-3CB8-D80F7F37D658}"/>
          </ac:picMkLst>
        </pc:picChg>
        <pc:picChg chg="add mod">
          <ac:chgData name="Aman Sagar" userId="S::a8511@axtria.com::d5d4e5a0-6543-4a9e-bf62-1057ec3304b2" providerId="AD" clId="Web-{47F5FF10-EE09-F6DC-0475-4B507ED369FE}" dt="2025-04-29T12:43:28.585" v="182" actId="1076"/>
          <ac:picMkLst>
            <pc:docMk/>
            <pc:sldMk cId="900147036" sldId="470"/>
            <ac:picMk id="6" creationId="{23C81FA3-A9D6-599A-C733-16D4220964F2}"/>
          </ac:picMkLst>
        </pc:picChg>
        <pc:picChg chg="del">
          <ac:chgData name="Aman Sagar" userId="S::a8511@axtria.com::d5d4e5a0-6543-4a9e-bf62-1057ec3304b2" providerId="AD" clId="Web-{47F5FF10-EE09-F6DC-0475-4B507ED369FE}" dt="2025-04-29T12:30:24.733" v="47"/>
          <ac:picMkLst>
            <pc:docMk/>
            <pc:sldMk cId="900147036" sldId="470"/>
            <ac:picMk id="8" creationId="{38E6D17B-3C15-727B-57BE-9BF67020FE5E}"/>
          </ac:picMkLst>
        </pc:picChg>
        <pc:picChg chg="add mod">
          <ac:chgData name="Aman Sagar" userId="S::a8511@axtria.com::d5d4e5a0-6543-4a9e-bf62-1057ec3304b2" providerId="AD" clId="Web-{47F5FF10-EE09-F6DC-0475-4B507ED369FE}" dt="2025-04-29T12:43:33.898" v="183" actId="1076"/>
          <ac:picMkLst>
            <pc:docMk/>
            <pc:sldMk cId="900147036" sldId="470"/>
            <ac:picMk id="10" creationId="{0A959A91-90E0-3B70-E1B7-8A8640FF67AC}"/>
          </ac:picMkLst>
        </pc:picChg>
        <pc:picChg chg="del">
          <ac:chgData name="Aman Sagar" userId="S::a8511@axtria.com::d5d4e5a0-6543-4a9e-bf62-1057ec3304b2" providerId="AD" clId="Web-{47F5FF10-EE09-F6DC-0475-4B507ED369FE}" dt="2025-04-29T12:30:24.733" v="45"/>
          <ac:picMkLst>
            <pc:docMk/>
            <pc:sldMk cId="900147036" sldId="470"/>
            <ac:picMk id="11" creationId="{09BA7FC5-FF93-5D2D-7C97-74EA18C6AF08}"/>
          </ac:picMkLst>
        </pc:picChg>
        <pc:picChg chg="del">
          <ac:chgData name="Aman Sagar" userId="S::a8511@axtria.com::d5d4e5a0-6543-4a9e-bf62-1057ec3304b2" providerId="AD" clId="Web-{47F5FF10-EE09-F6DC-0475-4B507ED369FE}" dt="2025-04-29T12:30:24.733" v="43"/>
          <ac:picMkLst>
            <pc:docMk/>
            <pc:sldMk cId="900147036" sldId="470"/>
            <ac:picMk id="13" creationId="{D5602FF2-3B0A-BC02-0062-D1FE6154F1D7}"/>
          </ac:picMkLst>
        </pc:picChg>
        <pc:picChg chg="add mod">
          <ac:chgData name="Aman Sagar" userId="S::a8511@axtria.com::d5d4e5a0-6543-4a9e-bf62-1057ec3304b2" providerId="AD" clId="Web-{47F5FF10-EE09-F6DC-0475-4B507ED369FE}" dt="2025-04-29T12:43:06.428" v="176" actId="1076"/>
          <ac:picMkLst>
            <pc:docMk/>
            <pc:sldMk cId="900147036" sldId="470"/>
            <ac:picMk id="16" creationId="{55A103E6-9618-5B24-B492-8CA65D9CA659}"/>
          </ac:picMkLst>
        </pc:picChg>
        <pc:picChg chg="del">
          <ac:chgData name="Aman Sagar" userId="S::a8511@axtria.com::d5d4e5a0-6543-4a9e-bf62-1057ec3304b2" providerId="AD" clId="Web-{47F5FF10-EE09-F6DC-0475-4B507ED369FE}" dt="2025-04-29T12:30:24.733" v="37"/>
          <ac:picMkLst>
            <pc:docMk/>
            <pc:sldMk cId="900147036" sldId="470"/>
            <ac:picMk id="48" creationId="{0ABCF224-E13D-C08C-64CA-0610D3F1FBEB}"/>
          </ac:picMkLst>
        </pc:picChg>
        <pc:cxnChg chg="del">
          <ac:chgData name="Aman Sagar" userId="S::a8511@axtria.com::d5d4e5a0-6543-4a9e-bf62-1057ec3304b2" providerId="AD" clId="Web-{47F5FF10-EE09-F6DC-0475-4B507ED369FE}" dt="2025-04-29T12:30:24.733" v="41"/>
          <ac:cxnSpMkLst>
            <pc:docMk/>
            <pc:sldMk cId="900147036" sldId="470"/>
            <ac:cxnSpMk id="15" creationId="{1DB007BE-088A-4F49-8CB4-1FE7D636710D}"/>
          </ac:cxnSpMkLst>
        </pc:cxnChg>
        <pc:cxnChg chg="add del">
          <ac:chgData name="Aman Sagar" userId="S::a8511@axtria.com::d5d4e5a0-6543-4a9e-bf62-1057ec3304b2" providerId="AD" clId="Web-{47F5FF10-EE09-F6DC-0475-4B507ED369FE}" dt="2025-04-29T12:50:21.380" v="284"/>
          <ac:cxnSpMkLst>
            <pc:docMk/>
            <pc:sldMk cId="900147036" sldId="470"/>
            <ac:cxnSpMk id="27" creationId="{DC55FE4D-573A-E714-6B6A-FF6A71FC60D6}"/>
          </ac:cxnSpMkLst>
        </pc:cxnChg>
      </pc:sldChg>
    </pc:docChg>
  </pc:docChgLst>
  <pc:docChgLst>
    <pc:chgData name="Aman Sagar" userId="S::a8511@axtria.com::d5d4e5a0-6543-4a9e-bf62-1057ec3304b2" providerId="AD" clId="Web-{7C001999-339F-1221-55E3-9024FC8D52FF}"/>
    <pc:docChg chg="modSld">
      <pc:chgData name="Aman Sagar" userId="S::a8511@axtria.com::d5d4e5a0-6543-4a9e-bf62-1057ec3304b2" providerId="AD" clId="Web-{7C001999-339F-1221-55E3-9024FC8D52FF}" dt="2025-04-29T13:24:52.008" v="57" actId="20577"/>
      <pc:docMkLst>
        <pc:docMk/>
      </pc:docMkLst>
      <pc:sldChg chg="addSp delSp modSp">
        <pc:chgData name="Aman Sagar" userId="S::a8511@axtria.com::d5d4e5a0-6543-4a9e-bf62-1057ec3304b2" providerId="AD" clId="Web-{7C001999-339F-1221-55E3-9024FC8D52FF}" dt="2025-04-29T13:24:52.008" v="57" actId="20577"/>
        <pc:sldMkLst>
          <pc:docMk/>
          <pc:sldMk cId="900147036" sldId="470"/>
        </pc:sldMkLst>
        <pc:spChg chg="add mod">
          <ac:chgData name="Aman Sagar" userId="S::a8511@axtria.com::d5d4e5a0-6543-4a9e-bf62-1057ec3304b2" providerId="AD" clId="Web-{7C001999-339F-1221-55E3-9024FC8D52FF}" dt="2025-04-29T13:21:42.298" v="27" actId="1076"/>
          <ac:spMkLst>
            <pc:docMk/>
            <pc:sldMk cId="900147036" sldId="470"/>
            <ac:spMk id="2" creationId="{A8BDFE55-960E-DF24-BEFA-1B2FBF4AC908}"/>
          </ac:spMkLst>
        </pc:spChg>
        <pc:spChg chg="add del">
          <ac:chgData name="Aman Sagar" userId="S::a8511@axtria.com::d5d4e5a0-6543-4a9e-bf62-1057ec3304b2" providerId="AD" clId="Web-{7C001999-339F-1221-55E3-9024FC8D52FF}" dt="2025-04-29T13:22:14.925" v="31"/>
          <ac:spMkLst>
            <pc:docMk/>
            <pc:sldMk cId="900147036" sldId="470"/>
            <ac:spMk id="7" creationId="{BB1991DF-1A60-3DCC-17B4-A785AF3AE79A}"/>
          </ac:spMkLst>
        </pc:spChg>
        <pc:spChg chg="add mod">
          <ac:chgData name="Aman Sagar" userId="S::a8511@axtria.com::d5d4e5a0-6543-4a9e-bf62-1057ec3304b2" providerId="AD" clId="Web-{7C001999-339F-1221-55E3-9024FC8D52FF}" dt="2025-04-29T13:24:52.008" v="57" actId="20577"/>
          <ac:spMkLst>
            <pc:docMk/>
            <pc:sldMk cId="900147036" sldId="470"/>
            <ac:spMk id="8" creationId="{3121B7B2-429D-2BE5-74B2-6CC9D7643961}"/>
          </ac:spMkLst>
        </pc:spChg>
        <pc:spChg chg="add mod">
          <ac:chgData name="Aman Sagar" userId="S::a8511@axtria.com::d5d4e5a0-6543-4a9e-bf62-1057ec3304b2" providerId="AD" clId="Web-{7C001999-339F-1221-55E3-9024FC8D52FF}" dt="2025-04-29T13:23:08.754" v="43" actId="1076"/>
          <ac:spMkLst>
            <pc:docMk/>
            <pc:sldMk cId="900147036" sldId="470"/>
            <ac:spMk id="9" creationId="{0FB886A5-E054-D0B4-A3D5-F8B580EF90B0}"/>
          </ac:spMkLst>
        </pc:spChg>
        <pc:spChg chg="add del">
          <ac:chgData name="Aman Sagar" userId="S::a8511@axtria.com::d5d4e5a0-6543-4a9e-bf62-1057ec3304b2" providerId="AD" clId="Web-{7C001999-339F-1221-55E3-9024FC8D52FF}" dt="2025-04-29T13:24:20.460" v="47"/>
          <ac:spMkLst>
            <pc:docMk/>
            <pc:sldMk cId="900147036" sldId="470"/>
            <ac:spMk id="11" creationId="{7E6F896E-F3C0-67C9-FBC4-835480B4660B}"/>
          </ac:spMkLst>
        </pc:spChg>
        <pc:spChg chg="del mod">
          <ac:chgData name="Aman Sagar" userId="S::a8511@axtria.com::d5d4e5a0-6543-4a9e-bf62-1057ec3304b2" providerId="AD" clId="Web-{7C001999-339F-1221-55E3-9024FC8D52FF}" dt="2025-04-29T13:20:46.234" v="10"/>
          <ac:spMkLst>
            <pc:docMk/>
            <pc:sldMk cId="900147036" sldId="470"/>
            <ac:spMk id="35" creationId="{BE092D2B-3E0E-270B-4B20-792195990AE9}"/>
          </ac:spMkLst>
        </pc:spChg>
        <pc:spChg chg="del mod">
          <ac:chgData name="Aman Sagar" userId="S::a8511@axtria.com::d5d4e5a0-6543-4a9e-bf62-1057ec3304b2" providerId="AD" clId="Web-{7C001999-339F-1221-55E3-9024FC8D52FF}" dt="2025-04-29T13:20:48.469" v="11"/>
          <ac:spMkLst>
            <pc:docMk/>
            <pc:sldMk cId="900147036" sldId="470"/>
            <ac:spMk id="36" creationId="{CECB6D85-AC21-945B-86D6-A326AA92265D}"/>
          </ac:spMkLst>
        </pc:spChg>
        <pc:spChg chg="del">
          <ac:chgData name="Aman Sagar" userId="S::a8511@axtria.com::d5d4e5a0-6543-4a9e-bf62-1057ec3304b2" providerId="AD" clId="Web-{7C001999-339F-1221-55E3-9024FC8D52FF}" dt="2025-04-29T13:20:50.453" v="12"/>
          <ac:spMkLst>
            <pc:docMk/>
            <pc:sldMk cId="900147036" sldId="470"/>
            <ac:spMk id="37" creationId="{A3CC7F83-8518-2ED8-630A-01BD193DF91D}"/>
          </ac:spMkLst>
        </pc:spChg>
        <pc:spChg chg="del mod">
          <ac:chgData name="Aman Sagar" userId="S::a8511@axtria.com::d5d4e5a0-6543-4a9e-bf62-1057ec3304b2" providerId="AD" clId="Web-{7C001999-339F-1221-55E3-9024FC8D52FF}" dt="2025-04-29T13:21:23.142" v="23"/>
          <ac:spMkLst>
            <pc:docMk/>
            <pc:sldMk cId="900147036" sldId="470"/>
            <ac:spMk id="38" creationId="{6539502C-BD65-604D-E636-096EA15AE6CF}"/>
          </ac:spMkLst>
        </pc:spChg>
        <pc:spChg chg="mod">
          <ac:chgData name="Aman Sagar" userId="S::a8511@axtria.com::d5d4e5a0-6543-4a9e-bf62-1057ec3304b2" providerId="AD" clId="Web-{7C001999-339F-1221-55E3-9024FC8D52FF}" dt="2025-04-29T13:21:57.236" v="29" actId="1076"/>
          <ac:spMkLst>
            <pc:docMk/>
            <pc:sldMk cId="900147036" sldId="470"/>
            <ac:spMk id="39" creationId="{D48B3844-B1B4-2F2F-F4DF-8ACD83F15E99}"/>
          </ac:spMkLst>
        </pc:spChg>
        <pc:spChg chg="del mod">
          <ac:chgData name="Aman Sagar" userId="S::a8511@axtria.com::d5d4e5a0-6543-4a9e-bf62-1057ec3304b2" providerId="AD" clId="Web-{7C001999-339F-1221-55E3-9024FC8D52FF}" dt="2025-04-29T13:24:29.351" v="50"/>
          <ac:spMkLst>
            <pc:docMk/>
            <pc:sldMk cId="900147036" sldId="470"/>
            <ac:spMk id="40" creationId="{57E5F3F0-F1CD-8F7B-4E5D-DC23E8AD4934}"/>
          </ac:spMkLst>
        </pc:spChg>
        <pc:spChg chg="del mod">
          <ac:chgData name="Aman Sagar" userId="S::a8511@axtria.com::d5d4e5a0-6543-4a9e-bf62-1057ec3304b2" providerId="AD" clId="Web-{7C001999-339F-1221-55E3-9024FC8D52FF}" dt="2025-04-29T13:22:20.222" v="34"/>
          <ac:spMkLst>
            <pc:docMk/>
            <pc:sldMk cId="900147036" sldId="470"/>
            <ac:spMk id="42" creationId="{601667CE-9F73-4028-9F77-7488CE8B4067}"/>
          </ac:spMkLst>
        </pc:spChg>
        <pc:spChg chg="del mod">
          <ac:chgData name="Aman Sagar" userId="S::a8511@axtria.com::d5d4e5a0-6543-4a9e-bf62-1057ec3304b2" providerId="AD" clId="Web-{7C001999-339F-1221-55E3-9024FC8D52FF}" dt="2025-04-29T13:24:47.508" v="53"/>
          <ac:spMkLst>
            <pc:docMk/>
            <pc:sldMk cId="900147036" sldId="470"/>
            <ac:spMk id="44" creationId="{EB80E3CA-87C6-EA90-6192-4DBDB00F7AFA}"/>
          </ac:spMkLst>
        </pc:spChg>
      </pc:sldChg>
    </pc:docChg>
  </pc:docChgLst>
  <pc:docChgLst>
    <pc:chgData name="Ajaya Saipriya Sahoo" userId="140bec75-45cd-4fde-bd96-fa950a84181f" providerId="ADAL" clId="{A6CF853B-C2C9-4E40-9B7C-33E5D95C599C}"/>
    <pc:docChg chg="undo custSel addSld delSld modSld sldOrd">
      <pc:chgData name="Ajaya Saipriya Sahoo" userId="140bec75-45cd-4fde-bd96-fa950a84181f" providerId="ADAL" clId="{A6CF853B-C2C9-4E40-9B7C-33E5D95C599C}" dt="2025-04-29T14:08:37.892" v="4819" actId="14100"/>
      <pc:docMkLst>
        <pc:docMk/>
      </pc:docMkLst>
      <pc:sldChg chg="addSp delSp modSp mod">
        <pc:chgData name="Ajaya Saipriya Sahoo" userId="140bec75-45cd-4fde-bd96-fa950a84181f" providerId="ADAL" clId="{A6CF853B-C2C9-4E40-9B7C-33E5D95C599C}" dt="2025-04-29T08:37:52.102" v="462" actId="114"/>
        <pc:sldMkLst>
          <pc:docMk/>
          <pc:sldMk cId="2707464545" sldId="261"/>
        </pc:sldMkLst>
        <pc:spChg chg="mod">
          <ac:chgData name="Ajaya Saipriya Sahoo" userId="140bec75-45cd-4fde-bd96-fa950a84181f" providerId="ADAL" clId="{A6CF853B-C2C9-4E40-9B7C-33E5D95C599C}" dt="2025-04-29T08:18:50.083" v="226" actId="207"/>
          <ac:spMkLst>
            <pc:docMk/>
            <pc:sldMk cId="2707464545" sldId="261"/>
            <ac:spMk id="2" creationId="{00000000-0000-0000-0000-000000000000}"/>
          </ac:spMkLst>
        </pc:spChg>
        <pc:spChg chg="del mod">
          <ac:chgData name="Ajaya Saipriya Sahoo" userId="140bec75-45cd-4fde-bd96-fa950a84181f" providerId="ADAL" clId="{A6CF853B-C2C9-4E40-9B7C-33E5D95C599C}" dt="2025-04-29T08:20:17.157" v="270" actId="478"/>
          <ac:spMkLst>
            <pc:docMk/>
            <pc:sldMk cId="2707464545" sldId="261"/>
            <ac:spMk id="3" creationId="{00000000-0000-0000-0000-000000000000}"/>
          </ac:spMkLst>
        </pc:spChg>
        <pc:spChg chg="del">
          <ac:chgData name="Ajaya Saipriya Sahoo" userId="140bec75-45cd-4fde-bd96-fa950a84181f" providerId="ADAL" clId="{A6CF853B-C2C9-4E40-9B7C-33E5D95C599C}" dt="2025-04-29T08:17:59.800" v="197" actId="478"/>
          <ac:spMkLst>
            <pc:docMk/>
            <pc:sldMk cId="2707464545" sldId="261"/>
            <ac:spMk id="4" creationId="{74798445-D756-1743-33B7-D791916B3425}"/>
          </ac:spMkLst>
        </pc:spChg>
        <pc:spChg chg="add del mod">
          <ac:chgData name="Ajaya Saipriya Sahoo" userId="140bec75-45cd-4fde-bd96-fa950a84181f" providerId="ADAL" clId="{A6CF853B-C2C9-4E40-9B7C-33E5D95C599C}" dt="2025-04-29T08:17:59.800" v="197" actId="478"/>
          <ac:spMkLst>
            <pc:docMk/>
            <pc:sldMk cId="2707464545" sldId="261"/>
            <ac:spMk id="5" creationId="{DE14503E-EF24-AC6B-3701-8B05C5A7D7A6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6" creationId="{00000000-0000-0000-0000-000000000000}"/>
          </ac:spMkLst>
        </pc:spChg>
        <pc:spChg chg="del">
          <ac:chgData name="Ajaya Saipriya Sahoo" userId="140bec75-45cd-4fde-bd96-fa950a84181f" providerId="ADAL" clId="{A6CF853B-C2C9-4E40-9B7C-33E5D95C599C}" dt="2025-04-29T08:18:13.813" v="199" actId="478"/>
          <ac:spMkLst>
            <pc:docMk/>
            <pc:sldMk cId="2707464545" sldId="261"/>
            <ac:spMk id="7" creationId="{592A2EA2-77E5-E7A1-D2D1-164164BC33E2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8" creationId="{00000000-0000-0000-0000-000000000000}"/>
          </ac:spMkLst>
        </pc:spChg>
        <pc:spChg chg="mod">
          <ac:chgData name="Ajaya Saipriya Sahoo" userId="140bec75-45cd-4fde-bd96-fa950a84181f" providerId="ADAL" clId="{A6CF853B-C2C9-4E40-9B7C-33E5D95C599C}" dt="2025-04-29T08:36:32.130" v="437" actId="14100"/>
          <ac:spMkLst>
            <pc:docMk/>
            <pc:sldMk cId="2707464545" sldId="261"/>
            <ac:spMk id="9" creationId="{BFF94323-4108-61F5-B83C-0D3BCE040043}"/>
          </ac:spMkLst>
        </pc:spChg>
        <pc:spChg chg="add del mod">
          <ac:chgData name="Ajaya Saipriya Sahoo" userId="140bec75-45cd-4fde-bd96-fa950a84181f" providerId="ADAL" clId="{A6CF853B-C2C9-4E40-9B7C-33E5D95C599C}" dt="2025-04-29T08:20:20.790" v="271" actId="478"/>
          <ac:spMkLst>
            <pc:docMk/>
            <pc:sldMk cId="2707464545" sldId="261"/>
            <ac:spMk id="11" creationId="{F13B2A16-98E5-5B78-156E-D5C4AE4062EF}"/>
          </ac:spMkLst>
        </pc:spChg>
        <pc:spChg chg="add mod">
          <ac:chgData name="Ajaya Saipriya Sahoo" userId="140bec75-45cd-4fde-bd96-fa950a84181f" providerId="ADAL" clId="{A6CF853B-C2C9-4E40-9B7C-33E5D95C599C}" dt="2025-04-29T08:36:15.589" v="435" actId="1076"/>
          <ac:spMkLst>
            <pc:docMk/>
            <pc:sldMk cId="2707464545" sldId="261"/>
            <ac:spMk id="12" creationId="{A17A75BA-2302-3A1B-16B4-F5279049A551}"/>
          </ac:spMkLst>
        </pc:spChg>
        <pc:spChg chg="add mod">
          <ac:chgData name="Ajaya Saipriya Sahoo" userId="140bec75-45cd-4fde-bd96-fa950a84181f" providerId="ADAL" clId="{A6CF853B-C2C9-4E40-9B7C-33E5D95C599C}" dt="2025-04-29T08:33:54.044" v="384" actId="115"/>
          <ac:spMkLst>
            <pc:docMk/>
            <pc:sldMk cId="2707464545" sldId="261"/>
            <ac:spMk id="13" creationId="{25711C73-609B-8210-6D4B-5718C655B12C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14" creationId="{00000000-0000-0000-0000-000000000000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15" creationId="{00000000-0000-0000-0000-000000000000}"/>
          </ac:spMkLst>
        </pc:spChg>
        <pc:spChg chg="del">
          <ac:chgData name="Ajaya Saipriya Sahoo" userId="140bec75-45cd-4fde-bd96-fa950a84181f" providerId="ADAL" clId="{A6CF853B-C2C9-4E40-9B7C-33E5D95C599C}" dt="2025-04-29T08:17:59.800" v="197" actId="478"/>
          <ac:spMkLst>
            <pc:docMk/>
            <pc:sldMk cId="2707464545" sldId="261"/>
            <ac:spMk id="16" creationId="{99538B46-04BE-61E5-097A-A1996CEB9889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17" creationId="{B6DA2F48-51EA-C547-8233-8B653D608A81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18" creationId="{5E790DF7-EBB3-44F2-D68F-2620AFDD02CE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19" creationId="{D622DA19-3469-75E9-B5C5-FE9328397BB0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20" creationId="{769EAA73-B96E-9BEA-F638-AEF5064A423B}"/>
          </ac:spMkLst>
        </pc:spChg>
        <pc:spChg chg="del">
          <ac:chgData name="Ajaya Saipriya Sahoo" userId="140bec75-45cd-4fde-bd96-fa950a84181f" providerId="ADAL" clId="{A6CF853B-C2C9-4E40-9B7C-33E5D95C599C}" dt="2025-04-29T08:17:55.804" v="196" actId="478"/>
          <ac:spMkLst>
            <pc:docMk/>
            <pc:sldMk cId="2707464545" sldId="261"/>
            <ac:spMk id="21" creationId="{DD0CC17B-DB2A-7DFA-71C7-6DF7FA7F0D43}"/>
          </ac:spMkLst>
        </pc:spChg>
        <pc:spChg chg="del">
          <ac:chgData name="Ajaya Saipriya Sahoo" userId="140bec75-45cd-4fde-bd96-fa950a84181f" providerId="ADAL" clId="{A6CF853B-C2C9-4E40-9B7C-33E5D95C599C}" dt="2025-04-29T08:18:10.887" v="198" actId="478"/>
          <ac:spMkLst>
            <pc:docMk/>
            <pc:sldMk cId="2707464545" sldId="261"/>
            <ac:spMk id="22" creationId="{54ED3E16-DE95-310A-5D30-9D6B7AB71172}"/>
          </ac:spMkLst>
        </pc:spChg>
        <pc:spChg chg="add mod">
          <ac:chgData name="Ajaya Saipriya Sahoo" userId="140bec75-45cd-4fde-bd96-fa950a84181f" providerId="ADAL" clId="{A6CF853B-C2C9-4E40-9B7C-33E5D95C599C}" dt="2025-04-29T08:37:52.102" v="462" actId="114"/>
          <ac:spMkLst>
            <pc:docMk/>
            <pc:sldMk cId="2707464545" sldId="261"/>
            <ac:spMk id="25" creationId="{8CD3F9B4-D52F-0F1F-BA95-FB420E95B91C}"/>
          </ac:spMkLst>
        </pc:spChg>
        <pc:picChg chg="add mod">
          <ac:chgData name="Ajaya Saipriya Sahoo" userId="140bec75-45cd-4fde-bd96-fa950a84181f" providerId="ADAL" clId="{A6CF853B-C2C9-4E40-9B7C-33E5D95C599C}" dt="2025-04-29T08:36:54.074" v="440" actId="1076"/>
          <ac:picMkLst>
            <pc:docMk/>
            <pc:sldMk cId="2707464545" sldId="261"/>
            <ac:picMk id="24" creationId="{BF2058FF-0599-D2F1-7AF1-DDC1980EB00B}"/>
          </ac:picMkLst>
        </pc:picChg>
        <pc:picChg chg="del">
          <ac:chgData name="Ajaya Saipriya Sahoo" userId="140bec75-45cd-4fde-bd96-fa950a84181f" providerId="ADAL" clId="{A6CF853B-C2C9-4E40-9B7C-33E5D95C599C}" dt="2025-04-29T08:18:10.887" v="198" actId="478"/>
          <ac:picMkLst>
            <pc:docMk/>
            <pc:sldMk cId="2707464545" sldId="261"/>
            <ac:picMk id="1026" creationId="{5204F59E-A973-8207-C222-B5C9B958D928}"/>
          </ac:picMkLst>
        </pc:picChg>
        <pc:picChg chg="del">
          <ac:chgData name="Ajaya Saipriya Sahoo" userId="140bec75-45cd-4fde-bd96-fa950a84181f" providerId="ADAL" clId="{A6CF853B-C2C9-4E40-9B7C-33E5D95C599C}" dt="2025-04-29T08:17:59.800" v="197" actId="478"/>
          <ac:picMkLst>
            <pc:docMk/>
            <pc:sldMk cId="2707464545" sldId="261"/>
            <ac:picMk id="1028" creationId="{06551E00-1884-9E02-967C-0C8B6DA162CA}"/>
          </ac:picMkLst>
        </pc:picChg>
        <pc:picChg chg="del">
          <ac:chgData name="Ajaya Saipriya Sahoo" userId="140bec75-45cd-4fde-bd96-fa950a84181f" providerId="ADAL" clId="{A6CF853B-C2C9-4E40-9B7C-33E5D95C599C}" dt="2025-04-29T08:18:10.887" v="198" actId="478"/>
          <ac:picMkLst>
            <pc:docMk/>
            <pc:sldMk cId="2707464545" sldId="261"/>
            <ac:picMk id="1030" creationId="{38EB0821-366C-7BF1-5C01-21E348B46E81}"/>
          </ac:picMkLst>
        </pc:picChg>
        <pc:picChg chg="del">
          <ac:chgData name="Ajaya Saipriya Sahoo" userId="140bec75-45cd-4fde-bd96-fa950a84181f" providerId="ADAL" clId="{A6CF853B-C2C9-4E40-9B7C-33E5D95C599C}" dt="2025-04-29T08:18:10.887" v="198" actId="478"/>
          <ac:picMkLst>
            <pc:docMk/>
            <pc:sldMk cId="2707464545" sldId="261"/>
            <ac:picMk id="1034" creationId="{2D7E2603-03D2-063A-2017-18416940AA70}"/>
          </ac:picMkLst>
        </pc:picChg>
        <pc:picChg chg="del">
          <ac:chgData name="Ajaya Saipriya Sahoo" userId="140bec75-45cd-4fde-bd96-fa950a84181f" providerId="ADAL" clId="{A6CF853B-C2C9-4E40-9B7C-33E5D95C599C}" dt="2025-04-29T08:18:10.887" v="198" actId="478"/>
          <ac:picMkLst>
            <pc:docMk/>
            <pc:sldMk cId="2707464545" sldId="261"/>
            <ac:picMk id="1040" creationId="{A7518AA8-9973-EC28-34B9-1568733AD66C}"/>
          </ac:picMkLst>
        </pc:picChg>
      </pc:sldChg>
      <pc:sldChg chg="addSp delSp modSp mod">
        <pc:chgData name="Ajaya Saipriya Sahoo" userId="140bec75-45cd-4fde-bd96-fa950a84181f" providerId="ADAL" clId="{A6CF853B-C2C9-4E40-9B7C-33E5D95C599C}" dt="2025-04-29T13:25:46.818" v="4577" actId="1076"/>
        <pc:sldMkLst>
          <pc:docMk/>
          <pc:sldMk cId="2428620526" sldId="456"/>
        </pc:sldMkLst>
        <pc:spChg chg="mod">
          <ac:chgData name="Ajaya Saipriya Sahoo" userId="140bec75-45cd-4fde-bd96-fa950a84181f" providerId="ADAL" clId="{A6CF853B-C2C9-4E40-9B7C-33E5D95C599C}" dt="2025-04-29T13:25:46.818" v="4577" actId="1076"/>
          <ac:spMkLst>
            <pc:docMk/>
            <pc:sldMk cId="2428620526" sldId="456"/>
            <ac:spMk id="2" creationId="{9E7CA564-A606-4BFB-3FAB-5556B3347D1E}"/>
          </ac:spMkLst>
        </pc:spChg>
        <pc:picChg chg="del">
          <ac:chgData name="Ajaya Saipriya Sahoo" userId="140bec75-45cd-4fde-bd96-fa950a84181f" providerId="ADAL" clId="{A6CF853B-C2C9-4E40-9B7C-33E5D95C599C}" dt="2025-04-29T13:23:46.393" v="4556" actId="478"/>
          <ac:picMkLst>
            <pc:docMk/>
            <pc:sldMk cId="2428620526" sldId="456"/>
            <ac:picMk id="3" creationId="{325912D5-A130-9977-CF6E-3BD96141E853}"/>
          </ac:picMkLst>
        </pc:picChg>
        <pc:picChg chg="del">
          <ac:chgData name="Ajaya Saipriya Sahoo" userId="140bec75-45cd-4fde-bd96-fa950a84181f" providerId="ADAL" clId="{A6CF853B-C2C9-4E40-9B7C-33E5D95C599C}" dt="2025-04-29T13:23:47.160" v="4557" actId="478"/>
          <ac:picMkLst>
            <pc:docMk/>
            <pc:sldMk cId="2428620526" sldId="456"/>
            <ac:picMk id="4" creationId="{014767C3-02F7-6A22-4EBA-206C2F4498AA}"/>
          </ac:picMkLst>
        </pc:picChg>
        <pc:picChg chg="del">
          <ac:chgData name="Ajaya Saipriya Sahoo" userId="140bec75-45cd-4fde-bd96-fa950a84181f" providerId="ADAL" clId="{A6CF853B-C2C9-4E40-9B7C-33E5D95C599C}" dt="2025-04-29T13:23:47.787" v="4558" actId="478"/>
          <ac:picMkLst>
            <pc:docMk/>
            <pc:sldMk cId="2428620526" sldId="456"/>
            <ac:picMk id="5" creationId="{842992D0-06A5-C2DD-FABA-7A0B1A969356}"/>
          </ac:picMkLst>
        </pc:picChg>
        <pc:picChg chg="del">
          <ac:chgData name="Ajaya Saipriya Sahoo" userId="140bec75-45cd-4fde-bd96-fa950a84181f" providerId="ADAL" clId="{A6CF853B-C2C9-4E40-9B7C-33E5D95C599C}" dt="2025-04-29T13:23:44.802" v="4555" actId="478"/>
          <ac:picMkLst>
            <pc:docMk/>
            <pc:sldMk cId="2428620526" sldId="456"/>
            <ac:picMk id="6" creationId="{D1B85C4D-5EFD-A72F-67E6-7B0031462EF8}"/>
          </ac:picMkLst>
        </pc:picChg>
        <pc:picChg chg="del mod">
          <ac:chgData name="Ajaya Saipriya Sahoo" userId="140bec75-45cd-4fde-bd96-fa950a84181f" providerId="ADAL" clId="{A6CF853B-C2C9-4E40-9B7C-33E5D95C599C}" dt="2025-04-29T13:23:42.849" v="4554" actId="478"/>
          <ac:picMkLst>
            <pc:docMk/>
            <pc:sldMk cId="2428620526" sldId="456"/>
            <ac:picMk id="7" creationId="{CA82E192-8540-B695-1AAD-0E104E34C24E}"/>
          </ac:picMkLst>
        </pc:picChg>
        <pc:picChg chg="mod">
          <ac:chgData name="Ajaya Saipriya Sahoo" userId="140bec75-45cd-4fde-bd96-fa950a84181f" providerId="ADAL" clId="{A6CF853B-C2C9-4E40-9B7C-33E5D95C599C}" dt="2025-04-29T13:24:12.885" v="4566" actId="1076"/>
          <ac:picMkLst>
            <pc:docMk/>
            <pc:sldMk cId="2428620526" sldId="456"/>
            <ac:picMk id="8" creationId="{AE0586E1-98E8-C04E-6370-6A90D8A09FDA}"/>
          </ac:picMkLst>
        </pc:picChg>
        <pc:picChg chg="del">
          <ac:chgData name="Ajaya Saipriya Sahoo" userId="140bec75-45cd-4fde-bd96-fa950a84181f" providerId="ADAL" clId="{A6CF853B-C2C9-4E40-9B7C-33E5D95C599C}" dt="2025-04-29T13:23:49.107" v="4559" actId="478"/>
          <ac:picMkLst>
            <pc:docMk/>
            <pc:sldMk cId="2428620526" sldId="456"/>
            <ac:picMk id="9" creationId="{7E003D4F-7EFB-58AC-4679-06B5F647D80B}"/>
          </ac:picMkLst>
        </pc:picChg>
        <pc:picChg chg="del">
          <ac:chgData name="Ajaya Saipriya Sahoo" userId="140bec75-45cd-4fde-bd96-fa950a84181f" providerId="ADAL" clId="{A6CF853B-C2C9-4E40-9B7C-33E5D95C599C}" dt="2025-04-29T13:23:50.096" v="4560" actId="478"/>
          <ac:picMkLst>
            <pc:docMk/>
            <pc:sldMk cId="2428620526" sldId="456"/>
            <ac:picMk id="10" creationId="{D782DC6D-3F39-EA41-171A-49C184DA1BAE}"/>
          </ac:picMkLst>
        </pc:picChg>
        <pc:picChg chg="del">
          <ac:chgData name="Ajaya Saipriya Sahoo" userId="140bec75-45cd-4fde-bd96-fa950a84181f" providerId="ADAL" clId="{A6CF853B-C2C9-4E40-9B7C-33E5D95C599C}" dt="2025-04-29T13:23:51.577" v="4561" actId="478"/>
          <ac:picMkLst>
            <pc:docMk/>
            <pc:sldMk cId="2428620526" sldId="456"/>
            <ac:picMk id="11" creationId="{ECD8EDEB-721C-BD4F-121E-3F8D4281493F}"/>
          </ac:picMkLst>
        </pc:picChg>
        <pc:picChg chg="add mod">
          <ac:chgData name="Ajaya Saipriya Sahoo" userId="140bec75-45cd-4fde-bd96-fa950a84181f" providerId="ADAL" clId="{A6CF853B-C2C9-4E40-9B7C-33E5D95C599C}" dt="2025-04-29T13:24:12.885" v="4566" actId="1076"/>
          <ac:picMkLst>
            <pc:docMk/>
            <pc:sldMk cId="2428620526" sldId="456"/>
            <ac:picMk id="12" creationId="{914D107E-D6E0-BA72-B1D3-1A5B63170C29}"/>
          </ac:picMkLst>
        </pc:picChg>
        <pc:picChg chg="add mod">
          <ac:chgData name="Ajaya Saipriya Sahoo" userId="140bec75-45cd-4fde-bd96-fa950a84181f" providerId="ADAL" clId="{A6CF853B-C2C9-4E40-9B7C-33E5D95C599C}" dt="2025-04-29T13:24:23.146" v="4568" actId="1076"/>
          <ac:picMkLst>
            <pc:docMk/>
            <pc:sldMk cId="2428620526" sldId="456"/>
            <ac:picMk id="13" creationId="{798B2278-AB1D-39C1-EC7E-714FA22A9C3F}"/>
          </ac:picMkLst>
        </pc:picChg>
        <pc:picChg chg="add mod">
          <ac:chgData name="Ajaya Saipriya Sahoo" userId="140bec75-45cd-4fde-bd96-fa950a84181f" providerId="ADAL" clId="{A6CF853B-C2C9-4E40-9B7C-33E5D95C599C}" dt="2025-04-29T13:24:23.146" v="4568" actId="1076"/>
          <ac:picMkLst>
            <pc:docMk/>
            <pc:sldMk cId="2428620526" sldId="456"/>
            <ac:picMk id="14" creationId="{9D143A4C-02DF-A444-45A4-292FFEB03FE5}"/>
          </ac:picMkLst>
        </pc:picChg>
        <pc:picChg chg="add mod">
          <ac:chgData name="Ajaya Saipriya Sahoo" userId="140bec75-45cd-4fde-bd96-fa950a84181f" providerId="ADAL" clId="{A6CF853B-C2C9-4E40-9B7C-33E5D95C599C}" dt="2025-04-29T13:24:48.250" v="4572" actId="1076"/>
          <ac:picMkLst>
            <pc:docMk/>
            <pc:sldMk cId="2428620526" sldId="456"/>
            <ac:picMk id="15" creationId="{65BDBE73-A699-9CAD-0623-1CD5E4961C09}"/>
          </ac:picMkLst>
        </pc:picChg>
        <pc:picChg chg="add mod">
          <ac:chgData name="Ajaya Saipriya Sahoo" userId="140bec75-45cd-4fde-bd96-fa950a84181f" providerId="ADAL" clId="{A6CF853B-C2C9-4E40-9B7C-33E5D95C599C}" dt="2025-04-29T13:24:48.250" v="4572" actId="1076"/>
          <ac:picMkLst>
            <pc:docMk/>
            <pc:sldMk cId="2428620526" sldId="456"/>
            <ac:picMk id="16" creationId="{EB83ADC9-20C7-9F0C-BC98-6C682A607B5E}"/>
          </ac:picMkLst>
        </pc:picChg>
        <pc:picChg chg="add mod">
          <ac:chgData name="Ajaya Saipriya Sahoo" userId="140bec75-45cd-4fde-bd96-fa950a84181f" providerId="ADAL" clId="{A6CF853B-C2C9-4E40-9B7C-33E5D95C599C}" dt="2025-04-29T13:25:23.658" v="4575" actId="1076"/>
          <ac:picMkLst>
            <pc:docMk/>
            <pc:sldMk cId="2428620526" sldId="456"/>
            <ac:picMk id="17" creationId="{0FBA0525-96E0-BE8C-553D-6B9DB451513B}"/>
          </ac:picMkLst>
        </pc:picChg>
        <pc:picChg chg="add mod">
          <ac:chgData name="Ajaya Saipriya Sahoo" userId="140bec75-45cd-4fde-bd96-fa950a84181f" providerId="ADAL" clId="{A6CF853B-C2C9-4E40-9B7C-33E5D95C599C}" dt="2025-04-29T13:25:23.658" v="4575" actId="1076"/>
          <ac:picMkLst>
            <pc:docMk/>
            <pc:sldMk cId="2428620526" sldId="456"/>
            <ac:picMk id="18" creationId="{AA77EE08-D56F-56B7-8CBA-473363BB7F9B}"/>
          </ac:picMkLst>
        </pc:picChg>
      </pc:sldChg>
      <pc:sldChg chg="addSp delSp modSp mod">
        <pc:chgData name="Ajaya Saipriya Sahoo" userId="140bec75-45cd-4fde-bd96-fa950a84181f" providerId="ADAL" clId="{A6CF853B-C2C9-4E40-9B7C-33E5D95C599C}" dt="2025-04-29T12:16:36.516" v="3487" actId="21"/>
        <pc:sldMkLst>
          <pc:docMk/>
          <pc:sldMk cId="1434663066" sldId="458"/>
        </pc:sldMkLst>
        <pc:spChg chg="mod">
          <ac:chgData name="Ajaya Saipriya Sahoo" userId="140bec75-45cd-4fde-bd96-fa950a84181f" providerId="ADAL" clId="{A6CF853B-C2C9-4E40-9B7C-33E5D95C599C}" dt="2025-04-29T10:33:17.520" v="2181" actId="207"/>
          <ac:spMkLst>
            <pc:docMk/>
            <pc:sldMk cId="1434663066" sldId="458"/>
            <ac:spMk id="3" creationId="{121A5CAF-C4EB-4162-93AF-019B36CE7821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4" creationId="{387C1770-4099-812A-CC9C-227797F447C8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7" creationId="{E6411C8F-B9CE-7DEE-3382-360607DDD1C1}"/>
          </ac:spMkLst>
        </pc:spChg>
        <pc:spChg chg="add del mod">
          <ac:chgData name="Ajaya Saipriya Sahoo" userId="140bec75-45cd-4fde-bd96-fa950a84181f" providerId="ADAL" clId="{A6CF853B-C2C9-4E40-9B7C-33E5D95C599C}" dt="2025-04-29T10:34:25.570" v="2197"/>
          <ac:spMkLst>
            <pc:docMk/>
            <pc:sldMk cId="1434663066" sldId="458"/>
            <ac:spMk id="9" creationId="{15E913BA-178C-75B1-98F7-3111E191A4C2}"/>
          </ac:spMkLst>
        </pc:spChg>
        <pc:spChg chg="add mod">
          <ac:chgData name="Ajaya Saipriya Sahoo" userId="140bec75-45cd-4fde-bd96-fa950a84181f" providerId="ADAL" clId="{A6CF853B-C2C9-4E40-9B7C-33E5D95C599C}" dt="2025-04-29T10:43:30.290" v="2309" actId="20577"/>
          <ac:spMkLst>
            <pc:docMk/>
            <pc:sldMk cId="1434663066" sldId="458"/>
            <ac:spMk id="10" creationId="{83DF150C-A775-5758-405A-AB253BA4ECAB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11" creationId="{765567B1-4DF1-61A8-7942-66E6A8E41D36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12" creationId="{1F6EC92C-C910-AF09-1463-7F7B3BD8C225}"/>
          </ac:spMkLst>
        </pc:spChg>
        <pc:spChg chg="add mod">
          <ac:chgData name="Ajaya Saipriya Sahoo" userId="140bec75-45cd-4fde-bd96-fa950a84181f" providerId="ADAL" clId="{A6CF853B-C2C9-4E40-9B7C-33E5D95C599C}" dt="2025-04-29T10:44:50.042" v="2315" actId="1076"/>
          <ac:spMkLst>
            <pc:docMk/>
            <pc:sldMk cId="1434663066" sldId="458"/>
            <ac:spMk id="13" creationId="{978C4009-9FA9-3933-D364-E68C098771E7}"/>
          </ac:spMkLst>
        </pc:spChg>
        <pc:spChg chg="del">
          <ac:chgData name="Ajaya Saipriya Sahoo" userId="140bec75-45cd-4fde-bd96-fa950a84181f" providerId="ADAL" clId="{A6CF853B-C2C9-4E40-9B7C-33E5D95C599C}" dt="2025-04-29T10:29:12.872" v="2129" actId="478"/>
          <ac:spMkLst>
            <pc:docMk/>
            <pc:sldMk cId="1434663066" sldId="458"/>
            <ac:spMk id="14" creationId="{9A81E188-BB86-1879-A1B4-3E2FDDC60F15}"/>
          </ac:spMkLst>
        </pc:spChg>
        <pc:spChg chg="add mod">
          <ac:chgData name="Ajaya Saipriya Sahoo" userId="140bec75-45cd-4fde-bd96-fa950a84181f" providerId="ADAL" clId="{A6CF853B-C2C9-4E40-9B7C-33E5D95C599C}" dt="2025-04-29T10:44:55.182" v="2316" actId="1076"/>
          <ac:spMkLst>
            <pc:docMk/>
            <pc:sldMk cId="1434663066" sldId="458"/>
            <ac:spMk id="15" creationId="{7056EE27-6C0E-E053-10CA-712BE31014CF}"/>
          </ac:spMkLst>
        </pc:spChg>
        <pc:spChg chg="add mod">
          <ac:chgData name="Ajaya Saipriya Sahoo" userId="140bec75-45cd-4fde-bd96-fa950a84181f" providerId="ADAL" clId="{A6CF853B-C2C9-4E40-9B7C-33E5D95C599C}" dt="2025-04-29T10:43:05.731" v="2305" actId="1076"/>
          <ac:spMkLst>
            <pc:docMk/>
            <pc:sldMk cId="1434663066" sldId="458"/>
            <ac:spMk id="16" creationId="{5822120D-01A0-7875-6205-2B6125F96CFE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17" creationId="{3375E25F-B6FB-0725-1F39-7BD6F608FDFF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18" creationId="{5794E3B5-E7AF-1590-E310-1162334998DA}"/>
          </ac:spMkLst>
        </pc:spChg>
        <pc:spChg chg="del">
          <ac:chgData name="Ajaya Saipriya Sahoo" userId="140bec75-45cd-4fde-bd96-fa950a84181f" providerId="ADAL" clId="{A6CF853B-C2C9-4E40-9B7C-33E5D95C599C}" dt="2025-04-29T10:29:14.668" v="2130" actId="478"/>
          <ac:spMkLst>
            <pc:docMk/>
            <pc:sldMk cId="1434663066" sldId="458"/>
            <ac:spMk id="19" creationId="{EACAA125-3857-7BA9-0F72-FCCE099894FA}"/>
          </ac:spMkLst>
        </pc:spChg>
        <pc:spChg chg="add mod">
          <ac:chgData name="Ajaya Saipriya Sahoo" userId="140bec75-45cd-4fde-bd96-fa950a84181f" providerId="ADAL" clId="{A6CF853B-C2C9-4E40-9B7C-33E5D95C599C}" dt="2025-04-29T10:45:47.956" v="2398" actId="20577"/>
          <ac:spMkLst>
            <pc:docMk/>
            <pc:sldMk cId="1434663066" sldId="458"/>
            <ac:spMk id="20" creationId="{D9CBA33D-157C-D2B7-7511-8F2BB2B65919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21" creationId="{1EA433DD-59EF-0BD9-6A4D-260D3E58F870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22" creationId="{7C1CD322-238B-A6B4-7261-E24FD81BC2F6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23" creationId="{DE981EC7-F796-E3DB-948A-4F231A2E7FC2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24" creationId="{D4C5F862-EDBE-59CB-70E3-41786A369649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25" creationId="{A75F7AF6-F85B-BED3-64B4-760AD167D527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26" creationId="{4DE2C8ED-6B02-8FE8-6DB7-D1554CB42098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27" creationId="{5C34257B-E23A-E0CC-CAAD-A25129263670}"/>
          </ac:spMkLst>
        </pc:spChg>
        <pc:spChg chg="add mod">
          <ac:chgData name="Ajaya Saipriya Sahoo" userId="140bec75-45cd-4fde-bd96-fa950a84181f" providerId="ADAL" clId="{A6CF853B-C2C9-4E40-9B7C-33E5D95C599C}" dt="2025-04-29T10:46:21.961" v="2401" actId="14100"/>
          <ac:spMkLst>
            <pc:docMk/>
            <pc:sldMk cId="1434663066" sldId="458"/>
            <ac:spMk id="28" creationId="{8C2298A1-F98B-99CF-3567-529A4069FF1B}"/>
          </ac:spMkLst>
        </pc:spChg>
        <pc:spChg chg="del">
          <ac:chgData name="Ajaya Saipriya Sahoo" userId="140bec75-45cd-4fde-bd96-fa950a84181f" providerId="ADAL" clId="{A6CF853B-C2C9-4E40-9B7C-33E5D95C599C}" dt="2025-04-29T10:28:00.409" v="2111" actId="478"/>
          <ac:spMkLst>
            <pc:docMk/>
            <pc:sldMk cId="1434663066" sldId="458"/>
            <ac:spMk id="29" creationId="{CAFADFE4-0603-75F0-96A6-A459CD24E287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30" creationId="{E01FCB06-EC1B-2287-B2F3-B8FD143E4AD6}"/>
          </ac:spMkLst>
        </pc:spChg>
        <pc:spChg chg="add del mod">
          <ac:chgData name="Ajaya Saipriya Sahoo" userId="140bec75-45cd-4fde-bd96-fa950a84181f" providerId="ADAL" clId="{A6CF853B-C2C9-4E40-9B7C-33E5D95C599C}" dt="2025-04-29T10:47:32.771" v="2416"/>
          <ac:spMkLst>
            <pc:docMk/>
            <pc:sldMk cId="1434663066" sldId="458"/>
            <ac:spMk id="35" creationId="{9E881FDA-7EC6-95AC-DF13-D97F27BB43A3}"/>
          </ac:spMkLst>
        </pc:spChg>
        <pc:spChg chg="add mod">
          <ac:chgData name="Ajaya Saipriya Sahoo" userId="140bec75-45cd-4fde-bd96-fa950a84181f" providerId="ADAL" clId="{A6CF853B-C2C9-4E40-9B7C-33E5D95C599C}" dt="2025-04-29T10:47:51.621" v="2417" actId="113"/>
          <ac:spMkLst>
            <pc:docMk/>
            <pc:sldMk cId="1434663066" sldId="458"/>
            <ac:spMk id="36" creationId="{B5EF586D-207F-46D1-2BEC-F009EAABA114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37" creationId="{6DB2E15F-D48B-20EB-E803-07E9BEC3FD9B}"/>
          </ac:spMkLst>
        </pc:spChg>
        <pc:spChg chg="add mod">
          <ac:chgData name="Ajaya Saipriya Sahoo" userId="140bec75-45cd-4fde-bd96-fa950a84181f" providerId="ADAL" clId="{A6CF853B-C2C9-4E40-9B7C-33E5D95C599C}" dt="2025-04-29T10:49:54.794" v="2454" actId="1076"/>
          <ac:spMkLst>
            <pc:docMk/>
            <pc:sldMk cId="1434663066" sldId="458"/>
            <ac:spMk id="39" creationId="{094319C1-3B86-D1A6-261F-78D068D2E874}"/>
          </ac:spMkLst>
        </pc:spChg>
        <pc:spChg chg="del">
          <ac:chgData name="Ajaya Saipriya Sahoo" userId="140bec75-45cd-4fde-bd96-fa950a84181f" providerId="ADAL" clId="{A6CF853B-C2C9-4E40-9B7C-33E5D95C599C}" dt="2025-04-29T10:28:16.838" v="2113" actId="478"/>
          <ac:spMkLst>
            <pc:docMk/>
            <pc:sldMk cId="1434663066" sldId="458"/>
            <ac:spMk id="41" creationId="{17F22149-6F70-A782-3441-B4F7692957DC}"/>
          </ac:spMkLst>
        </pc:spChg>
        <pc:spChg chg="add mod">
          <ac:chgData name="Ajaya Saipriya Sahoo" userId="140bec75-45cd-4fde-bd96-fa950a84181f" providerId="ADAL" clId="{A6CF853B-C2C9-4E40-9B7C-33E5D95C599C}" dt="2025-04-29T10:51:14.759" v="2471" actId="20577"/>
          <ac:spMkLst>
            <pc:docMk/>
            <pc:sldMk cId="1434663066" sldId="458"/>
            <ac:spMk id="42" creationId="{5E7E6BE0-9FCC-4F52-7A53-B62F6ADB38BE}"/>
          </ac:spMkLst>
        </pc:spChg>
        <pc:spChg chg="add mod">
          <ac:chgData name="Ajaya Saipriya Sahoo" userId="140bec75-45cd-4fde-bd96-fa950a84181f" providerId="ADAL" clId="{A6CF853B-C2C9-4E40-9B7C-33E5D95C599C}" dt="2025-04-29T10:51:27.662" v="2487" actId="20577"/>
          <ac:spMkLst>
            <pc:docMk/>
            <pc:sldMk cId="1434663066" sldId="458"/>
            <ac:spMk id="44" creationId="{13FF9536-56A9-98EC-C668-DA700503D82F}"/>
          </ac:spMkLst>
        </pc:spChg>
        <pc:spChg chg="add mod">
          <ac:chgData name="Ajaya Saipriya Sahoo" userId="140bec75-45cd-4fde-bd96-fa950a84181f" providerId="ADAL" clId="{A6CF853B-C2C9-4E40-9B7C-33E5D95C599C}" dt="2025-04-29T10:51:44.477" v="2503" actId="20577"/>
          <ac:spMkLst>
            <pc:docMk/>
            <pc:sldMk cId="1434663066" sldId="458"/>
            <ac:spMk id="47" creationId="{81AED3A1-C769-BFFB-5A90-0931260956D8}"/>
          </ac:spMkLst>
        </pc:spChg>
        <pc:spChg chg="del">
          <ac:chgData name="Ajaya Saipriya Sahoo" userId="140bec75-45cd-4fde-bd96-fa950a84181f" providerId="ADAL" clId="{A6CF853B-C2C9-4E40-9B7C-33E5D95C599C}" dt="2025-04-29T10:28:05.334" v="2112" actId="478"/>
          <ac:spMkLst>
            <pc:docMk/>
            <pc:sldMk cId="1434663066" sldId="458"/>
            <ac:spMk id="60" creationId="{6A0B0387-D5C5-D2A1-3F3D-0CF86446EB4D}"/>
          </ac:spMkLst>
        </pc:spChg>
        <pc:picChg chg="add del mod">
          <ac:chgData name="Ajaya Saipriya Sahoo" userId="140bec75-45cd-4fde-bd96-fa950a84181f" providerId="ADAL" clId="{A6CF853B-C2C9-4E40-9B7C-33E5D95C599C}" dt="2025-04-29T10:52:32.608" v="2506" actId="478"/>
          <ac:picMkLst>
            <pc:docMk/>
            <pc:sldMk cId="1434663066" sldId="458"/>
            <ac:picMk id="40" creationId="{6317BC57-6D9E-DC9E-4868-E5E0768C24CB}"/>
          </ac:picMkLst>
        </pc:picChg>
        <pc:picChg chg="add del mod">
          <ac:chgData name="Ajaya Saipriya Sahoo" userId="140bec75-45cd-4fde-bd96-fa950a84181f" providerId="ADAL" clId="{A6CF853B-C2C9-4E40-9B7C-33E5D95C599C}" dt="2025-04-29T10:53:53.694" v="2511" actId="478"/>
          <ac:picMkLst>
            <pc:docMk/>
            <pc:sldMk cId="1434663066" sldId="458"/>
            <ac:picMk id="43" creationId="{D732D9F8-48BC-C30E-1704-FFF0532AD777}"/>
          </ac:picMkLst>
        </pc:picChg>
        <pc:picChg chg="add del mod">
          <ac:chgData name="Ajaya Saipriya Sahoo" userId="140bec75-45cd-4fde-bd96-fa950a84181f" providerId="ADAL" clId="{A6CF853B-C2C9-4E40-9B7C-33E5D95C599C}" dt="2025-04-29T10:54:38.142" v="2518" actId="478"/>
          <ac:picMkLst>
            <pc:docMk/>
            <pc:sldMk cId="1434663066" sldId="458"/>
            <ac:picMk id="45" creationId="{6669F952-4AAD-D983-52BA-96CDEDF67A65}"/>
          </ac:picMkLst>
        </pc:picChg>
        <pc:picChg chg="add del mod">
          <ac:chgData name="Ajaya Saipriya Sahoo" userId="140bec75-45cd-4fde-bd96-fa950a84181f" providerId="ADAL" clId="{A6CF853B-C2C9-4E40-9B7C-33E5D95C599C}" dt="2025-04-29T12:16:36.516" v="3487" actId="21"/>
          <ac:picMkLst>
            <pc:docMk/>
            <pc:sldMk cId="1434663066" sldId="458"/>
            <ac:picMk id="48" creationId="{30070EF6-8FB5-234E-73D3-F92C38594F2F}"/>
          </ac:picMkLst>
        </pc:picChg>
        <pc:picChg chg="del">
          <ac:chgData name="Ajaya Saipriya Sahoo" userId="140bec75-45cd-4fde-bd96-fa950a84181f" providerId="ADAL" clId="{A6CF853B-C2C9-4E40-9B7C-33E5D95C599C}" dt="2025-04-29T10:28:05.334" v="2112" actId="478"/>
          <ac:picMkLst>
            <pc:docMk/>
            <pc:sldMk cId="1434663066" sldId="458"/>
            <ac:picMk id="1028" creationId="{8E3AD673-9269-74F1-5193-BFF4F29D0E11}"/>
          </ac:picMkLst>
        </pc:picChg>
        <pc:picChg chg="del">
          <ac:chgData name="Ajaya Saipriya Sahoo" userId="140bec75-45cd-4fde-bd96-fa950a84181f" providerId="ADAL" clId="{A6CF853B-C2C9-4E40-9B7C-33E5D95C599C}" dt="2025-04-29T10:28:05.334" v="2112" actId="478"/>
          <ac:picMkLst>
            <pc:docMk/>
            <pc:sldMk cId="1434663066" sldId="458"/>
            <ac:picMk id="1030" creationId="{36E07150-CDD2-4BB6-A9FC-BB6B1A6BDE93}"/>
          </ac:picMkLst>
        </pc:picChg>
        <pc:picChg chg="del">
          <ac:chgData name="Ajaya Saipriya Sahoo" userId="140bec75-45cd-4fde-bd96-fa950a84181f" providerId="ADAL" clId="{A6CF853B-C2C9-4E40-9B7C-33E5D95C599C}" dt="2025-04-29T10:28:16.838" v="2113" actId="478"/>
          <ac:picMkLst>
            <pc:docMk/>
            <pc:sldMk cId="1434663066" sldId="458"/>
            <ac:picMk id="1036" creationId="{8CF45838-20FC-627E-FA43-1FBCEA33C9FB}"/>
          </ac:picMkLst>
        </pc:picChg>
        <pc:picChg chg="add mod">
          <ac:chgData name="Ajaya Saipriya Sahoo" userId="140bec75-45cd-4fde-bd96-fa950a84181f" providerId="ADAL" clId="{A6CF853B-C2C9-4E40-9B7C-33E5D95C599C}" dt="2025-04-29T10:44:31.323" v="2314" actId="1076"/>
          <ac:picMkLst>
            <pc:docMk/>
            <pc:sldMk cId="1434663066" sldId="458"/>
            <ac:picMk id="2050" creationId="{42CA31CA-E975-F1C8-B7BE-E068D75430A1}"/>
          </ac:picMkLst>
        </pc:picChg>
        <pc:picChg chg="add mod">
          <ac:chgData name="Ajaya Saipriya Sahoo" userId="140bec75-45cd-4fde-bd96-fa950a84181f" providerId="ADAL" clId="{A6CF853B-C2C9-4E40-9B7C-33E5D95C599C}" dt="2025-04-29T10:41:59.251" v="2284" actId="1076"/>
          <ac:picMkLst>
            <pc:docMk/>
            <pc:sldMk cId="1434663066" sldId="458"/>
            <ac:picMk id="2052" creationId="{1ABDF1F1-32A3-CDA8-12DB-9AD9871DE40A}"/>
          </ac:picMkLst>
        </pc:picChg>
        <pc:picChg chg="add mod">
          <ac:chgData name="Ajaya Saipriya Sahoo" userId="140bec75-45cd-4fde-bd96-fa950a84181f" providerId="ADAL" clId="{A6CF853B-C2C9-4E40-9B7C-33E5D95C599C}" dt="2025-04-29T10:42:12.322" v="2285" actId="1076"/>
          <ac:picMkLst>
            <pc:docMk/>
            <pc:sldMk cId="1434663066" sldId="458"/>
            <ac:picMk id="2054" creationId="{3669E75E-6DC1-7E52-756B-F630A53B3249}"/>
          </ac:picMkLst>
        </pc:picChg>
        <pc:picChg chg="add mod">
          <ac:chgData name="Ajaya Saipriya Sahoo" userId="140bec75-45cd-4fde-bd96-fa950a84181f" providerId="ADAL" clId="{A6CF853B-C2C9-4E40-9B7C-33E5D95C599C}" dt="2025-04-29T10:44:16.272" v="2313" actId="1076"/>
          <ac:picMkLst>
            <pc:docMk/>
            <pc:sldMk cId="1434663066" sldId="458"/>
            <ac:picMk id="2056" creationId="{0EDDB505-A692-E7A9-34A0-434238CF65B2}"/>
          </ac:picMkLst>
        </pc:picChg>
        <pc:picChg chg="add mod">
          <ac:chgData name="Ajaya Saipriya Sahoo" userId="140bec75-45cd-4fde-bd96-fa950a84181f" providerId="ADAL" clId="{A6CF853B-C2C9-4E40-9B7C-33E5D95C599C}" dt="2025-04-29T10:49:22.465" v="2421" actId="1076"/>
          <ac:picMkLst>
            <pc:docMk/>
            <pc:sldMk cId="1434663066" sldId="458"/>
            <ac:picMk id="2058" creationId="{7AFCE42C-FE23-FDE6-861F-5E973F0F70CE}"/>
          </ac:picMkLst>
        </pc:picChg>
        <pc:picChg chg="add mod">
          <ac:chgData name="Ajaya Saipriya Sahoo" userId="140bec75-45cd-4fde-bd96-fa950a84181f" providerId="ADAL" clId="{A6CF853B-C2C9-4E40-9B7C-33E5D95C599C}" dt="2025-04-29T10:54:35.585" v="2517" actId="1076"/>
          <ac:picMkLst>
            <pc:docMk/>
            <pc:sldMk cId="1434663066" sldId="458"/>
            <ac:picMk id="2060" creationId="{494A8713-5A74-9EFA-640A-AD0AF3F85AD8}"/>
          </ac:picMkLst>
        </pc:picChg>
        <pc:picChg chg="add mod">
          <ac:chgData name="Ajaya Saipriya Sahoo" userId="140bec75-45cd-4fde-bd96-fa950a84181f" providerId="ADAL" clId="{A6CF853B-C2C9-4E40-9B7C-33E5D95C599C}" dt="2025-04-29T10:54:10.669" v="2514" actId="1076"/>
          <ac:picMkLst>
            <pc:docMk/>
            <pc:sldMk cId="1434663066" sldId="458"/>
            <ac:picMk id="2062" creationId="{D0C0668E-32B5-3A10-4A85-29157B981EE3}"/>
          </ac:picMkLst>
        </pc:picChg>
        <pc:picChg chg="add mod">
          <ac:chgData name="Ajaya Saipriya Sahoo" userId="140bec75-45cd-4fde-bd96-fa950a84181f" providerId="ADAL" clId="{A6CF853B-C2C9-4E40-9B7C-33E5D95C599C}" dt="2025-04-29T10:55:23.591" v="2522" actId="1076"/>
          <ac:picMkLst>
            <pc:docMk/>
            <pc:sldMk cId="1434663066" sldId="458"/>
            <ac:picMk id="2064" creationId="{8D83D154-AF70-C831-337E-B4186643A719}"/>
          </ac:picMkLst>
        </pc:picChg>
        <pc:cxnChg chg="add del mod">
          <ac:chgData name="Ajaya Saipriya Sahoo" userId="140bec75-45cd-4fde-bd96-fa950a84181f" providerId="ADAL" clId="{A6CF853B-C2C9-4E40-9B7C-33E5D95C599C}" dt="2025-04-29T10:31:24.318" v="2144" actId="478"/>
          <ac:cxnSpMkLst>
            <pc:docMk/>
            <pc:sldMk cId="1434663066" sldId="458"/>
            <ac:cxnSpMk id="2" creationId="{4C7F030A-1BD8-5E23-6F0D-7DB9929BC9D3}"/>
          </ac:cxnSpMkLst>
        </pc:cxnChg>
        <pc:cxnChg chg="del">
          <ac:chgData name="Ajaya Saipriya Sahoo" userId="140bec75-45cd-4fde-bd96-fa950a84181f" providerId="ADAL" clId="{A6CF853B-C2C9-4E40-9B7C-33E5D95C599C}" dt="2025-04-29T10:28:19.250" v="2114" actId="478"/>
          <ac:cxnSpMkLst>
            <pc:docMk/>
            <pc:sldMk cId="1434663066" sldId="458"/>
            <ac:cxnSpMk id="38" creationId="{1532E4EE-42A8-969F-08F9-DD8DB942D092}"/>
          </ac:cxnSpMkLst>
        </pc:cxnChg>
        <pc:cxnChg chg="add del mod">
          <ac:chgData name="Ajaya Saipriya Sahoo" userId="140bec75-45cd-4fde-bd96-fa950a84181f" providerId="ADAL" clId="{A6CF853B-C2C9-4E40-9B7C-33E5D95C599C}" dt="2025-04-29T10:31:26.103" v="2145" actId="478"/>
          <ac:cxnSpMkLst>
            <pc:docMk/>
            <pc:sldMk cId="1434663066" sldId="458"/>
            <ac:cxnSpMk id="49" creationId="{9AD5D270-60F8-DBE1-BBCB-12BDFC257C63}"/>
          </ac:cxnSpMkLst>
        </pc:cxnChg>
      </pc:sldChg>
      <pc:sldChg chg="del">
        <pc:chgData name="Ajaya Saipriya Sahoo" userId="140bec75-45cd-4fde-bd96-fa950a84181f" providerId="ADAL" clId="{A6CF853B-C2C9-4E40-9B7C-33E5D95C599C}" dt="2025-04-29T10:27:09.224" v="2063" actId="2696"/>
        <pc:sldMkLst>
          <pc:docMk/>
          <pc:sldMk cId="1960086297" sldId="460"/>
        </pc:sldMkLst>
      </pc:sldChg>
      <pc:sldChg chg="del">
        <pc:chgData name="Ajaya Saipriya Sahoo" userId="140bec75-45cd-4fde-bd96-fa950a84181f" providerId="ADAL" clId="{A6CF853B-C2C9-4E40-9B7C-33E5D95C599C}" dt="2025-04-29T10:27:06.664" v="2062" actId="2696"/>
        <pc:sldMkLst>
          <pc:docMk/>
          <pc:sldMk cId="3513202096" sldId="462"/>
        </pc:sldMkLst>
      </pc:sldChg>
      <pc:sldChg chg="addSp delSp modSp mod ord">
        <pc:chgData name="Ajaya Saipriya Sahoo" userId="140bec75-45cd-4fde-bd96-fa950a84181f" providerId="ADAL" clId="{A6CF853B-C2C9-4E40-9B7C-33E5D95C599C}" dt="2025-04-29T10:36:05.336" v="2210" actId="207"/>
        <pc:sldMkLst>
          <pc:docMk/>
          <pc:sldMk cId="1919107321" sldId="463"/>
        </pc:sldMkLst>
        <pc:spChg chg="mod">
          <ac:chgData name="Ajaya Saipriya Sahoo" userId="140bec75-45cd-4fde-bd96-fa950a84181f" providerId="ADAL" clId="{A6CF853B-C2C9-4E40-9B7C-33E5D95C599C}" dt="2025-04-29T10:35:32.168" v="2205" actId="207"/>
          <ac:spMkLst>
            <pc:docMk/>
            <pc:sldMk cId="1919107321" sldId="463"/>
            <ac:spMk id="3" creationId="{F3266622-F35B-DC07-77BA-E6CD1265DA73}"/>
          </ac:spMkLst>
        </pc:spChg>
        <pc:spChg chg="del mod">
          <ac:chgData name="Ajaya Saipriya Sahoo" userId="140bec75-45cd-4fde-bd96-fa950a84181f" providerId="ADAL" clId="{A6CF853B-C2C9-4E40-9B7C-33E5D95C599C}" dt="2025-04-29T08:42:55.273" v="484"/>
          <ac:spMkLst>
            <pc:docMk/>
            <pc:sldMk cId="1919107321" sldId="463"/>
            <ac:spMk id="5" creationId="{026CBDA3-E43D-8292-90E1-B3EB9B5F09D4}"/>
          </ac:spMkLst>
        </pc:spChg>
        <pc:spChg chg="add mod">
          <ac:chgData name="Ajaya Saipriya Sahoo" userId="140bec75-45cd-4fde-bd96-fa950a84181f" providerId="ADAL" clId="{A6CF853B-C2C9-4E40-9B7C-33E5D95C599C}" dt="2025-04-29T09:06:48.557" v="564" actId="1076"/>
          <ac:spMkLst>
            <pc:docMk/>
            <pc:sldMk cId="1919107321" sldId="463"/>
            <ac:spMk id="8" creationId="{A2E89E50-B21F-B60B-25B0-26D7E5CC357E}"/>
          </ac:spMkLst>
        </pc:spChg>
        <pc:spChg chg="del mod">
          <ac:chgData name="Ajaya Saipriya Sahoo" userId="140bec75-45cd-4fde-bd96-fa950a84181f" providerId="ADAL" clId="{A6CF853B-C2C9-4E40-9B7C-33E5D95C599C}" dt="2025-04-29T09:23:58.893" v="745" actId="478"/>
          <ac:spMkLst>
            <pc:docMk/>
            <pc:sldMk cId="1919107321" sldId="463"/>
            <ac:spMk id="10" creationId="{81FFB704-E355-D78F-6A1F-02A837776B91}"/>
          </ac:spMkLst>
        </pc:spChg>
        <pc:spChg chg="add del mod">
          <ac:chgData name="Ajaya Saipriya Sahoo" userId="140bec75-45cd-4fde-bd96-fa950a84181f" providerId="ADAL" clId="{A6CF853B-C2C9-4E40-9B7C-33E5D95C599C}" dt="2025-04-29T09:11:02.024" v="652" actId="478"/>
          <ac:spMkLst>
            <pc:docMk/>
            <pc:sldMk cId="1919107321" sldId="463"/>
            <ac:spMk id="15" creationId="{81D2970B-90F2-657D-5222-E0E89F50C925}"/>
          </ac:spMkLst>
        </pc:spChg>
        <pc:spChg chg="del mod">
          <ac:chgData name="Ajaya Saipriya Sahoo" userId="140bec75-45cd-4fde-bd96-fa950a84181f" providerId="ADAL" clId="{A6CF853B-C2C9-4E40-9B7C-33E5D95C599C}" dt="2025-04-29T09:04:41.415" v="502" actId="478"/>
          <ac:spMkLst>
            <pc:docMk/>
            <pc:sldMk cId="1919107321" sldId="463"/>
            <ac:spMk id="17" creationId="{96DCFE53-FF12-B068-E9D9-C4A3B8553F17}"/>
          </ac:spMkLst>
        </pc:spChg>
        <pc:spChg chg="add mod">
          <ac:chgData name="Ajaya Saipriya Sahoo" userId="140bec75-45cd-4fde-bd96-fa950a84181f" providerId="ADAL" clId="{A6CF853B-C2C9-4E40-9B7C-33E5D95C599C}" dt="2025-04-29T09:47:44.168" v="1369" actId="1076"/>
          <ac:spMkLst>
            <pc:docMk/>
            <pc:sldMk cId="1919107321" sldId="463"/>
            <ac:spMk id="35" creationId="{A01805B4-EBD0-F215-7697-E1DCC27952ED}"/>
          </ac:spMkLst>
        </pc:spChg>
        <pc:spChg chg="add mod">
          <ac:chgData name="Ajaya Saipriya Sahoo" userId="140bec75-45cd-4fde-bd96-fa950a84181f" providerId="ADAL" clId="{A6CF853B-C2C9-4E40-9B7C-33E5D95C599C}" dt="2025-04-29T10:36:05.336" v="2210" actId="207"/>
          <ac:spMkLst>
            <pc:docMk/>
            <pc:sldMk cId="1919107321" sldId="463"/>
            <ac:spMk id="36" creationId="{699C1B24-32BC-68D0-76AA-DACA5738BBCB}"/>
          </ac:spMkLst>
        </pc:spChg>
        <pc:spChg chg="add mod">
          <ac:chgData name="Ajaya Saipriya Sahoo" userId="140bec75-45cd-4fde-bd96-fa950a84181f" providerId="ADAL" clId="{A6CF853B-C2C9-4E40-9B7C-33E5D95C599C}" dt="2025-04-29T09:47:44.168" v="1369" actId="1076"/>
          <ac:spMkLst>
            <pc:docMk/>
            <pc:sldMk cId="1919107321" sldId="463"/>
            <ac:spMk id="37" creationId="{9AD18BC1-593C-19FC-137D-AD1E76ECA028}"/>
          </ac:spMkLst>
        </pc:spChg>
        <pc:graphicFrameChg chg="add del modGraphic">
          <ac:chgData name="Ajaya Saipriya Sahoo" userId="140bec75-45cd-4fde-bd96-fa950a84181f" providerId="ADAL" clId="{A6CF853B-C2C9-4E40-9B7C-33E5D95C599C}" dt="2025-04-29T09:08:55.297" v="575" actId="1032"/>
          <ac:graphicFrameMkLst>
            <pc:docMk/>
            <pc:sldMk cId="1919107321" sldId="463"/>
            <ac:graphicFrameMk id="33" creationId="{1CDDD95D-91BC-70C8-D410-79791C3CDB4B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09:48:16.054" v="1371" actId="1076"/>
          <ac:graphicFrameMkLst>
            <pc:docMk/>
            <pc:sldMk cId="1919107321" sldId="463"/>
            <ac:graphicFrameMk id="34" creationId="{C5773B24-E4F7-5828-BFDA-E599CD950126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0:11:50.983" v="1927" actId="20577"/>
          <ac:graphicFrameMkLst>
            <pc:docMk/>
            <pc:sldMk cId="1919107321" sldId="463"/>
            <ac:graphicFrameMk id="38" creationId="{7BE5E0D1-3850-6474-2A60-0DE643219678}"/>
          </ac:graphicFrameMkLst>
        </pc:graphicFrameChg>
        <pc:picChg chg="mod">
          <ac:chgData name="Ajaya Saipriya Sahoo" userId="140bec75-45cd-4fde-bd96-fa950a84181f" providerId="ADAL" clId="{A6CF853B-C2C9-4E40-9B7C-33E5D95C599C}" dt="2025-04-29T08:39:21.581" v="463" actId="1076"/>
          <ac:picMkLst>
            <pc:docMk/>
            <pc:sldMk cId="1919107321" sldId="463"/>
            <ac:picMk id="29" creationId="{EBFDE159-BC8F-50EA-A6AC-C1A6EA910D74}"/>
          </ac:picMkLst>
        </pc:picChg>
        <pc:picChg chg="mod">
          <ac:chgData name="Ajaya Saipriya Sahoo" userId="140bec75-45cd-4fde-bd96-fa950a84181f" providerId="ADAL" clId="{A6CF853B-C2C9-4E40-9B7C-33E5D95C599C}" dt="2025-04-29T08:46:50.115" v="489" actId="14100"/>
          <ac:picMkLst>
            <pc:docMk/>
            <pc:sldMk cId="1919107321" sldId="463"/>
            <ac:picMk id="30" creationId="{C0E722A7-3E01-AD90-FE78-BB8B8E42AF7B}"/>
          </ac:picMkLst>
        </pc:picChg>
        <pc:picChg chg="del mod">
          <ac:chgData name="Ajaya Saipriya Sahoo" userId="140bec75-45cd-4fde-bd96-fa950a84181f" providerId="ADAL" clId="{A6CF853B-C2C9-4E40-9B7C-33E5D95C599C}" dt="2025-04-29T09:20:52.996" v="708" actId="478"/>
          <ac:picMkLst>
            <pc:docMk/>
            <pc:sldMk cId="1919107321" sldId="463"/>
            <ac:picMk id="32" creationId="{0A2593DD-8C25-D4EF-2297-F7A8EA182BFA}"/>
          </ac:picMkLst>
        </pc:picChg>
        <pc:picChg chg="add del mod">
          <ac:chgData name="Ajaya Saipriya Sahoo" userId="140bec75-45cd-4fde-bd96-fa950a84181f" providerId="ADAL" clId="{A6CF853B-C2C9-4E40-9B7C-33E5D95C599C}" dt="2025-04-29T09:20:52.996" v="708" actId="478"/>
          <ac:picMkLst>
            <pc:docMk/>
            <pc:sldMk cId="1919107321" sldId="463"/>
            <ac:picMk id="1026" creationId="{1A7764B6-F6EB-16B7-284E-F225523A0FC8}"/>
          </ac:picMkLst>
        </pc:picChg>
        <pc:picChg chg="add del mod">
          <ac:chgData name="Ajaya Saipriya Sahoo" userId="140bec75-45cd-4fde-bd96-fa950a84181f" providerId="ADAL" clId="{A6CF853B-C2C9-4E40-9B7C-33E5D95C599C}" dt="2025-04-29T09:20:52.996" v="708" actId="478"/>
          <ac:picMkLst>
            <pc:docMk/>
            <pc:sldMk cId="1919107321" sldId="463"/>
            <ac:picMk id="1028" creationId="{9C763884-B53D-C71D-2FB8-8E5E779D36F7}"/>
          </ac:picMkLst>
        </pc:picChg>
        <pc:picChg chg="add del mod">
          <ac:chgData name="Ajaya Saipriya Sahoo" userId="140bec75-45cd-4fde-bd96-fa950a84181f" providerId="ADAL" clId="{A6CF853B-C2C9-4E40-9B7C-33E5D95C599C}" dt="2025-04-29T09:20:52.996" v="708" actId="478"/>
          <ac:picMkLst>
            <pc:docMk/>
            <pc:sldMk cId="1919107321" sldId="463"/>
            <ac:picMk id="1030" creationId="{356B96C5-2B73-43DA-193C-96F0A2DC45EA}"/>
          </ac:picMkLst>
        </pc:picChg>
      </pc:sldChg>
      <pc:sldChg chg="modSp mod ord">
        <pc:chgData name="Ajaya Saipriya Sahoo" userId="140bec75-45cd-4fde-bd96-fa950a84181f" providerId="ADAL" clId="{A6CF853B-C2C9-4E40-9B7C-33E5D95C599C}" dt="2025-04-29T10:35:23.064" v="2204" actId="207"/>
        <pc:sldMkLst>
          <pc:docMk/>
          <pc:sldMk cId="2915892800" sldId="464"/>
        </pc:sldMkLst>
        <pc:spChg chg="mod">
          <ac:chgData name="Ajaya Saipriya Sahoo" userId="140bec75-45cd-4fde-bd96-fa950a84181f" providerId="ADAL" clId="{A6CF853B-C2C9-4E40-9B7C-33E5D95C599C}" dt="2025-04-29T10:35:23.064" v="2204" actId="207"/>
          <ac:spMkLst>
            <pc:docMk/>
            <pc:sldMk cId="2915892800" sldId="464"/>
            <ac:spMk id="3" creationId="{941F1FCA-112C-EA69-5A1F-982DF2DC9B77}"/>
          </ac:spMkLst>
        </pc:spChg>
        <pc:spChg chg="mod">
          <ac:chgData name="Ajaya Saipriya Sahoo" userId="140bec75-45cd-4fde-bd96-fa950a84181f" providerId="ADAL" clId="{A6CF853B-C2C9-4E40-9B7C-33E5D95C599C}" dt="2025-04-29T09:22:48.702" v="720" actId="6549"/>
          <ac:spMkLst>
            <pc:docMk/>
            <pc:sldMk cId="2915892800" sldId="464"/>
            <ac:spMk id="13" creationId="{0B48BB0F-3D84-8734-D895-36C6392C644E}"/>
          </ac:spMkLst>
        </pc:spChg>
        <pc:spChg chg="mod">
          <ac:chgData name="Ajaya Saipriya Sahoo" userId="140bec75-45cd-4fde-bd96-fa950a84181f" providerId="ADAL" clId="{A6CF853B-C2C9-4E40-9B7C-33E5D95C599C}" dt="2025-04-29T09:38:36.799" v="1263" actId="14100"/>
          <ac:spMkLst>
            <pc:docMk/>
            <pc:sldMk cId="2915892800" sldId="464"/>
            <ac:spMk id="14" creationId="{77C1670A-F857-3150-9188-BCDCA5A214FE}"/>
          </ac:spMkLst>
        </pc:spChg>
        <pc:spChg chg="mod">
          <ac:chgData name="Ajaya Saipriya Sahoo" userId="140bec75-45cd-4fde-bd96-fa950a84181f" providerId="ADAL" clId="{A6CF853B-C2C9-4E40-9B7C-33E5D95C599C}" dt="2025-04-29T09:23:18.626" v="739" actId="1076"/>
          <ac:spMkLst>
            <pc:docMk/>
            <pc:sldMk cId="2915892800" sldId="464"/>
            <ac:spMk id="15" creationId="{452BC109-C23B-E8A0-6FF7-A405AB91E507}"/>
          </ac:spMkLst>
        </pc:spChg>
      </pc:sldChg>
      <pc:sldChg chg="addSp delSp modSp add mod ord">
        <pc:chgData name="Ajaya Saipriya Sahoo" userId="140bec75-45cd-4fde-bd96-fa950a84181f" providerId="ADAL" clId="{A6CF853B-C2C9-4E40-9B7C-33E5D95C599C}" dt="2025-04-29T14:08:37.892" v="4819" actId="14100"/>
        <pc:sldMkLst>
          <pc:docMk/>
          <pc:sldMk cId="4283983523" sldId="465"/>
        </pc:sldMkLst>
        <pc:spChg chg="add del mod">
          <ac:chgData name="Ajaya Saipriya Sahoo" userId="140bec75-45cd-4fde-bd96-fa950a84181f" providerId="ADAL" clId="{A6CF853B-C2C9-4E40-9B7C-33E5D95C599C}" dt="2025-04-29T10:02:37.333" v="1840" actId="478"/>
          <ac:spMkLst>
            <pc:docMk/>
            <pc:sldMk cId="4283983523" sldId="465"/>
            <ac:spMk id="2" creationId="{43DFB351-DD88-3E7D-1FD2-789B3A5CA92F}"/>
          </ac:spMkLst>
        </pc:spChg>
        <pc:spChg chg="mod">
          <ac:chgData name="Ajaya Saipriya Sahoo" userId="140bec75-45cd-4fde-bd96-fa950a84181f" providerId="ADAL" clId="{A6CF853B-C2C9-4E40-9B7C-33E5D95C599C}" dt="2025-04-29T12:29:29.769" v="3548" actId="207"/>
          <ac:spMkLst>
            <pc:docMk/>
            <pc:sldMk cId="4283983523" sldId="465"/>
            <ac:spMk id="3" creationId="{69B5EE0B-74CE-DBDE-D1AC-08EDDDA67DC7}"/>
          </ac:spMkLst>
        </pc:spChg>
        <pc:spChg chg="add mod">
          <ac:chgData name="Ajaya Saipriya Sahoo" userId="140bec75-45cd-4fde-bd96-fa950a84181f" providerId="ADAL" clId="{A6CF853B-C2C9-4E40-9B7C-33E5D95C599C}" dt="2025-04-29T10:30:26.396" v="2139" actId="1076"/>
          <ac:spMkLst>
            <pc:docMk/>
            <pc:sldMk cId="4283983523" sldId="465"/>
            <ac:spMk id="4" creationId="{2732D150-E6DA-295C-0570-D3920F9FBC6D}"/>
          </ac:spMkLst>
        </pc:spChg>
        <pc:spChg chg="del">
          <ac:chgData name="Ajaya Saipriya Sahoo" userId="140bec75-45cd-4fde-bd96-fa950a84181f" providerId="ADAL" clId="{A6CF853B-C2C9-4E40-9B7C-33E5D95C599C}" dt="2025-04-29T09:49:41.588" v="1376" actId="478"/>
          <ac:spMkLst>
            <pc:docMk/>
            <pc:sldMk cId="4283983523" sldId="465"/>
            <ac:spMk id="8" creationId="{82F42071-4DD7-C6FB-195F-8254DF6DFDDA}"/>
          </ac:spMkLst>
        </pc:spChg>
        <pc:spChg chg="del">
          <ac:chgData name="Ajaya Saipriya Sahoo" userId="140bec75-45cd-4fde-bd96-fa950a84181f" providerId="ADAL" clId="{A6CF853B-C2C9-4E40-9B7C-33E5D95C599C}" dt="2025-04-29T09:50:01.791" v="1390" actId="478"/>
          <ac:spMkLst>
            <pc:docMk/>
            <pc:sldMk cId="4283983523" sldId="465"/>
            <ac:spMk id="35" creationId="{48726493-5DFB-0665-F08F-D74B358722AB}"/>
          </ac:spMkLst>
        </pc:spChg>
        <pc:spChg chg="del">
          <ac:chgData name="Ajaya Saipriya Sahoo" userId="140bec75-45cd-4fde-bd96-fa950a84181f" providerId="ADAL" clId="{A6CF853B-C2C9-4E40-9B7C-33E5D95C599C}" dt="2025-04-29T09:49:35.662" v="1375" actId="478"/>
          <ac:spMkLst>
            <pc:docMk/>
            <pc:sldMk cId="4283983523" sldId="465"/>
            <ac:spMk id="36" creationId="{E17F932B-3FE9-0581-ACE1-2BE23CE92248}"/>
          </ac:spMkLst>
        </pc:spChg>
        <pc:spChg chg="del">
          <ac:chgData name="Ajaya Saipriya Sahoo" userId="140bec75-45cd-4fde-bd96-fa950a84181f" providerId="ADAL" clId="{A6CF853B-C2C9-4E40-9B7C-33E5D95C599C}" dt="2025-04-29T09:49:59.904" v="1389" actId="478"/>
          <ac:spMkLst>
            <pc:docMk/>
            <pc:sldMk cId="4283983523" sldId="465"/>
            <ac:spMk id="37" creationId="{7A3B8CF1-340E-B8A5-C408-7857977570B5}"/>
          </ac:spMkLst>
        </pc:spChg>
        <pc:spChg chg="add mod">
          <ac:chgData name="Ajaya Saipriya Sahoo" userId="140bec75-45cd-4fde-bd96-fa950a84181f" providerId="ADAL" clId="{A6CF853B-C2C9-4E40-9B7C-33E5D95C599C}" dt="2025-04-29T10:23:29.285" v="1985" actId="1076"/>
          <ac:spMkLst>
            <pc:docMk/>
            <pc:sldMk cId="4283983523" sldId="465"/>
            <ac:spMk id="39" creationId="{0678DAB1-D154-3327-279D-9093577A3CEE}"/>
          </ac:spMkLst>
        </pc:spChg>
        <pc:spChg chg="add mod">
          <ac:chgData name="Ajaya Saipriya Sahoo" userId="140bec75-45cd-4fde-bd96-fa950a84181f" providerId="ADAL" clId="{A6CF853B-C2C9-4E40-9B7C-33E5D95C599C}" dt="2025-04-29T10:23:41.125" v="1995" actId="20577"/>
          <ac:spMkLst>
            <pc:docMk/>
            <pc:sldMk cId="4283983523" sldId="465"/>
            <ac:spMk id="40" creationId="{C2846F9F-4AA9-575F-7856-70D99FAE9928}"/>
          </ac:spMkLst>
        </pc:spChg>
        <pc:spChg chg="add mod">
          <ac:chgData name="Ajaya Saipriya Sahoo" userId="140bec75-45cd-4fde-bd96-fa950a84181f" providerId="ADAL" clId="{A6CF853B-C2C9-4E40-9B7C-33E5D95C599C}" dt="2025-04-29T10:23:49.654" v="2002" actId="20577"/>
          <ac:spMkLst>
            <pc:docMk/>
            <pc:sldMk cId="4283983523" sldId="465"/>
            <ac:spMk id="41" creationId="{636B1821-438B-7CD7-E5CB-DB1B6F8473CC}"/>
          </ac:spMkLst>
        </pc:spChg>
        <pc:spChg chg="add mod">
          <ac:chgData name="Ajaya Saipriya Sahoo" userId="140bec75-45cd-4fde-bd96-fa950a84181f" providerId="ADAL" clId="{A6CF853B-C2C9-4E40-9B7C-33E5D95C599C}" dt="2025-04-29T10:24:05.834" v="2015" actId="20577"/>
          <ac:spMkLst>
            <pc:docMk/>
            <pc:sldMk cId="4283983523" sldId="465"/>
            <ac:spMk id="42" creationId="{F05E8AB4-78F6-CD64-71DC-17B31317A684}"/>
          </ac:spMkLst>
        </pc:spChg>
        <pc:spChg chg="add mod">
          <ac:chgData name="Ajaya Saipriya Sahoo" userId="140bec75-45cd-4fde-bd96-fa950a84181f" providerId="ADAL" clId="{A6CF853B-C2C9-4E40-9B7C-33E5D95C599C}" dt="2025-04-29T10:24:35.918" v="2034" actId="1076"/>
          <ac:spMkLst>
            <pc:docMk/>
            <pc:sldMk cId="4283983523" sldId="465"/>
            <ac:spMk id="43" creationId="{89F252FA-EA4B-154D-5F81-1A091614724F}"/>
          </ac:spMkLst>
        </pc:spChg>
        <pc:spChg chg="add mod">
          <ac:chgData name="Ajaya Saipriya Sahoo" userId="140bec75-45cd-4fde-bd96-fa950a84181f" providerId="ADAL" clId="{A6CF853B-C2C9-4E40-9B7C-33E5D95C599C}" dt="2025-04-29T10:25:07.750" v="2054" actId="1076"/>
          <ac:spMkLst>
            <pc:docMk/>
            <pc:sldMk cId="4283983523" sldId="465"/>
            <ac:spMk id="44" creationId="{B7340B24-B26D-D16C-1EE0-B348FC62DB5B}"/>
          </ac:spMkLst>
        </pc:spChg>
        <pc:graphicFrameChg chg="del">
          <ac:chgData name="Ajaya Saipriya Sahoo" userId="140bec75-45cd-4fde-bd96-fa950a84181f" providerId="ADAL" clId="{A6CF853B-C2C9-4E40-9B7C-33E5D95C599C}" dt="2025-04-29T09:49:32.594" v="1374" actId="478"/>
          <ac:graphicFrameMkLst>
            <pc:docMk/>
            <pc:sldMk cId="4283983523" sldId="465"/>
            <ac:graphicFrameMk id="34" creationId="{74E5F04A-F72D-42AB-5F1C-BB232B7B4BE8}"/>
          </ac:graphicFrameMkLst>
        </pc:graphicFrameChg>
        <pc:graphicFrameChg chg="mod">
          <ac:chgData name="Ajaya Saipriya Sahoo" userId="140bec75-45cd-4fde-bd96-fa950a84181f" providerId="ADAL" clId="{A6CF853B-C2C9-4E40-9B7C-33E5D95C599C}" dt="2025-04-29T10:16:35.029" v="1941" actId="13782"/>
          <ac:graphicFrameMkLst>
            <pc:docMk/>
            <pc:sldMk cId="4283983523" sldId="465"/>
            <ac:graphicFrameMk id="38" creationId="{D7A6BF1A-9959-87B4-62D8-C4ED5CBD8967}"/>
          </ac:graphicFrameMkLst>
        </pc:graphicFrameChg>
        <pc:picChg chg="add mod">
          <ac:chgData name="Ajaya Saipriya Sahoo" userId="140bec75-45cd-4fde-bd96-fa950a84181f" providerId="ADAL" clId="{A6CF853B-C2C9-4E40-9B7C-33E5D95C599C}" dt="2025-04-29T14:07:38.126" v="4815" actId="1076"/>
          <ac:picMkLst>
            <pc:docMk/>
            <pc:sldMk cId="4283983523" sldId="465"/>
            <ac:picMk id="5" creationId="{940F11BF-8D69-BE36-2601-BBFC7F0AE7D3}"/>
          </ac:picMkLst>
        </pc:picChg>
        <pc:picChg chg="add del mod">
          <ac:chgData name="Ajaya Saipriya Sahoo" userId="140bec75-45cd-4fde-bd96-fa950a84181f" providerId="ADAL" clId="{A6CF853B-C2C9-4E40-9B7C-33E5D95C599C}" dt="2025-04-29T10:07:01.312" v="1848" actId="478"/>
          <ac:picMkLst>
            <pc:docMk/>
            <pc:sldMk cId="4283983523" sldId="465"/>
            <ac:picMk id="6" creationId="{EDFF7D82-E486-7060-76A6-CF553407BD63}"/>
          </ac:picMkLst>
        </pc:picChg>
        <pc:picChg chg="add del mod">
          <ac:chgData name="Ajaya Saipriya Sahoo" userId="140bec75-45cd-4fde-bd96-fa950a84181f" providerId="ADAL" clId="{A6CF853B-C2C9-4E40-9B7C-33E5D95C599C}" dt="2025-04-29T10:09:03.067" v="1854" actId="478"/>
          <ac:picMkLst>
            <pc:docMk/>
            <pc:sldMk cId="4283983523" sldId="465"/>
            <ac:picMk id="9" creationId="{0F092C7A-70BE-7E20-D7C8-691BBD281B3B}"/>
          </ac:picMkLst>
        </pc:picChg>
        <pc:picChg chg="add del mod">
          <ac:chgData name="Ajaya Saipriya Sahoo" userId="140bec75-45cd-4fde-bd96-fa950a84181f" providerId="ADAL" clId="{A6CF853B-C2C9-4E40-9B7C-33E5D95C599C}" dt="2025-04-29T10:14:52.424" v="1934" actId="478"/>
          <ac:picMkLst>
            <pc:docMk/>
            <pc:sldMk cId="4283983523" sldId="465"/>
            <ac:picMk id="11" creationId="{0FF29105-87F1-9FFC-448A-159AC7AA8459}"/>
          </ac:picMkLst>
        </pc:picChg>
        <pc:picChg chg="add del mod">
          <ac:chgData name="Ajaya Saipriya Sahoo" userId="140bec75-45cd-4fde-bd96-fa950a84181f" providerId="ADAL" clId="{A6CF853B-C2C9-4E40-9B7C-33E5D95C599C}" dt="2025-04-29T10:14:52.424" v="1934" actId="478"/>
          <ac:picMkLst>
            <pc:docMk/>
            <pc:sldMk cId="4283983523" sldId="465"/>
            <ac:picMk id="13" creationId="{9065DA32-7F5C-DF9E-2604-FDB9A76EAF26}"/>
          </ac:picMkLst>
        </pc:picChg>
        <pc:picChg chg="add del mod">
          <ac:chgData name="Ajaya Saipriya Sahoo" userId="140bec75-45cd-4fde-bd96-fa950a84181f" providerId="ADAL" clId="{A6CF853B-C2C9-4E40-9B7C-33E5D95C599C}" dt="2025-04-29T10:14:54.116" v="1936" actId="478"/>
          <ac:picMkLst>
            <pc:docMk/>
            <pc:sldMk cId="4283983523" sldId="465"/>
            <ac:picMk id="15" creationId="{13FD2520-76E9-C551-5259-FC592167EC8E}"/>
          </ac:picMkLst>
        </pc:picChg>
        <pc:picChg chg="add mod">
          <ac:chgData name="Ajaya Saipriya Sahoo" userId="140bec75-45cd-4fde-bd96-fa950a84181f" providerId="ADAL" clId="{A6CF853B-C2C9-4E40-9B7C-33E5D95C599C}" dt="2025-04-29T14:08:26.273" v="4817" actId="14100"/>
          <ac:picMkLst>
            <pc:docMk/>
            <pc:sldMk cId="4283983523" sldId="465"/>
            <ac:picMk id="17" creationId="{6307D0D5-C188-82F8-CC07-95F2B29FDC6C}"/>
          </ac:picMkLst>
        </pc:picChg>
        <pc:picChg chg="add mod">
          <ac:chgData name="Ajaya Saipriya Sahoo" userId="140bec75-45cd-4fde-bd96-fa950a84181f" providerId="ADAL" clId="{A6CF853B-C2C9-4E40-9B7C-33E5D95C599C}" dt="2025-04-29T14:08:37.892" v="4819" actId="14100"/>
          <ac:picMkLst>
            <pc:docMk/>
            <pc:sldMk cId="4283983523" sldId="465"/>
            <ac:picMk id="19" creationId="{3823846A-D10A-AB9F-E7C6-E65002BC18A8}"/>
          </ac:picMkLst>
        </pc:picChg>
        <pc:picChg chg="add del mod">
          <ac:chgData name="Ajaya Saipriya Sahoo" userId="140bec75-45cd-4fde-bd96-fa950a84181f" providerId="ADAL" clId="{A6CF853B-C2C9-4E40-9B7C-33E5D95C599C}" dt="2025-04-29T14:06:49.022" v="4801" actId="478"/>
          <ac:picMkLst>
            <pc:docMk/>
            <pc:sldMk cId="4283983523" sldId="465"/>
            <ac:picMk id="21" creationId="{9F2DD21E-30F3-EFA9-2B69-834479A84141}"/>
          </ac:picMkLst>
        </pc:picChg>
        <pc:cxnChg chg="add mod">
          <ac:chgData name="Ajaya Saipriya Sahoo" userId="140bec75-45cd-4fde-bd96-fa950a84181f" providerId="ADAL" clId="{A6CF853B-C2C9-4E40-9B7C-33E5D95C599C}" dt="2025-04-29T14:08:33.696" v="4818" actId="14100"/>
          <ac:cxnSpMkLst>
            <pc:docMk/>
            <pc:sldMk cId="4283983523" sldId="465"/>
            <ac:cxnSpMk id="23" creationId="{3E536C9D-BDDC-BFB9-AFE8-2C537A6A2AD3}"/>
          </ac:cxnSpMkLst>
        </pc:cxnChg>
        <pc:cxnChg chg="add mod">
          <ac:chgData name="Ajaya Saipriya Sahoo" userId="140bec75-45cd-4fde-bd96-fa950a84181f" providerId="ADAL" clId="{A6CF853B-C2C9-4E40-9B7C-33E5D95C599C}" dt="2025-04-29T10:21:43.639" v="1958" actId="17032"/>
          <ac:cxnSpMkLst>
            <pc:docMk/>
            <pc:sldMk cId="4283983523" sldId="465"/>
            <ac:cxnSpMk id="25" creationId="{FADD8C1D-8DEF-5B02-0A5C-B899C3D55D7E}"/>
          </ac:cxnSpMkLst>
        </pc:cxnChg>
        <pc:cxnChg chg="add mod">
          <ac:chgData name="Ajaya Saipriya Sahoo" userId="140bec75-45cd-4fde-bd96-fa950a84181f" providerId="ADAL" clId="{A6CF853B-C2C9-4E40-9B7C-33E5D95C599C}" dt="2025-04-29T10:21:57.445" v="1960" actId="17032"/>
          <ac:cxnSpMkLst>
            <pc:docMk/>
            <pc:sldMk cId="4283983523" sldId="465"/>
            <ac:cxnSpMk id="27" creationId="{5BB1DA54-40FC-4840-1385-3DD8B7046A79}"/>
          </ac:cxnSpMkLst>
        </pc:cxnChg>
        <pc:cxnChg chg="add mod">
          <ac:chgData name="Ajaya Saipriya Sahoo" userId="140bec75-45cd-4fde-bd96-fa950a84181f" providerId="ADAL" clId="{A6CF853B-C2C9-4E40-9B7C-33E5D95C599C}" dt="2025-04-29T10:22:20.595" v="1962" actId="17032"/>
          <ac:cxnSpMkLst>
            <pc:docMk/>
            <pc:sldMk cId="4283983523" sldId="465"/>
            <ac:cxnSpMk id="29" creationId="{FE41F2B3-626E-9DB9-BA3F-C6BD29223DA3}"/>
          </ac:cxnSpMkLst>
        </pc:cxnChg>
        <pc:cxnChg chg="add mod">
          <ac:chgData name="Ajaya Saipriya Sahoo" userId="140bec75-45cd-4fde-bd96-fa950a84181f" providerId="ADAL" clId="{A6CF853B-C2C9-4E40-9B7C-33E5D95C599C}" dt="2025-04-29T10:22:38.465" v="1964" actId="17032"/>
          <ac:cxnSpMkLst>
            <pc:docMk/>
            <pc:sldMk cId="4283983523" sldId="465"/>
            <ac:cxnSpMk id="31" creationId="{8A926700-7F77-CACB-1E9B-D2502630A529}"/>
          </ac:cxnSpMkLst>
        </pc:cxnChg>
        <pc:cxnChg chg="add mod">
          <ac:chgData name="Ajaya Saipriya Sahoo" userId="140bec75-45cd-4fde-bd96-fa950a84181f" providerId="ADAL" clId="{A6CF853B-C2C9-4E40-9B7C-33E5D95C599C}" dt="2025-04-29T14:07:51.665" v="4816" actId="1076"/>
          <ac:cxnSpMkLst>
            <pc:docMk/>
            <pc:sldMk cId="4283983523" sldId="465"/>
            <ac:cxnSpMk id="33" creationId="{E3B1E945-A590-986D-020D-F58D3074363F}"/>
          </ac:cxnSpMkLst>
        </pc:cxnChg>
        <pc:cxnChg chg="add del mod">
          <ac:chgData name="Ajaya Saipriya Sahoo" userId="140bec75-45cd-4fde-bd96-fa950a84181f" providerId="ADAL" clId="{A6CF853B-C2C9-4E40-9B7C-33E5D95C599C}" dt="2025-04-29T10:29:01.126" v="2124" actId="478"/>
          <ac:cxnSpMkLst>
            <pc:docMk/>
            <pc:sldMk cId="4283983523" sldId="465"/>
            <ac:cxnSpMk id="46" creationId="{B1529B6F-805D-180B-8F71-D2C480D112AB}"/>
          </ac:cxnSpMkLst>
        </pc:cxnChg>
        <pc:cxnChg chg="add mod">
          <ac:chgData name="Ajaya Saipriya Sahoo" userId="140bec75-45cd-4fde-bd96-fa950a84181f" providerId="ADAL" clId="{A6CF853B-C2C9-4E40-9B7C-33E5D95C599C}" dt="2025-04-29T10:30:27.704" v="2140" actId="1076"/>
          <ac:cxnSpMkLst>
            <pc:docMk/>
            <pc:sldMk cId="4283983523" sldId="465"/>
            <ac:cxnSpMk id="49" creationId="{E01827D8-AC10-540E-8561-3CEF097EABA9}"/>
          </ac:cxnSpMkLst>
        </pc:cxnChg>
        <pc:cxnChg chg="add mod">
          <ac:chgData name="Ajaya Saipriya Sahoo" userId="140bec75-45cd-4fde-bd96-fa950a84181f" providerId="ADAL" clId="{A6CF853B-C2C9-4E40-9B7C-33E5D95C599C}" dt="2025-04-29T10:30:49.809" v="2143" actId="1076"/>
          <ac:cxnSpMkLst>
            <pc:docMk/>
            <pc:sldMk cId="4283983523" sldId="465"/>
            <ac:cxnSpMk id="50" creationId="{03B30348-B9F5-FBF6-C3DB-E20595EDC64F}"/>
          </ac:cxnSpMkLst>
        </pc:cxnChg>
      </pc:sldChg>
      <pc:sldChg chg="addSp delSp modSp add mod">
        <pc:chgData name="Ajaya Saipriya Sahoo" userId="140bec75-45cd-4fde-bd96-fa950a84181f" providerId="ADAL" clId="{A6CF853B-C2C9-4E40-9B7C-33E5D95C599C}" dt="2025-04-29T11:17:13.051" v="3021" actId="12100"/>
        <pc:sldMkLst>
          <pc:docMk/>
          <pc:sldMk cId="2064498979" sldId="466"/>
        </pc:sldMkLst>
        <pc:spChg chg="mod">
          <ac:chgData name="Ajaya Saipriya Sahoo" userId="140bec75-45cd-4fde-bd96-fa950a84181f" providerId="ADAL" clId="{A6CF853B-C2C9-4E40-9B7C-33E5D95C599C}" dt="2025-04-29T10:56:59.839" v="2569" actId="207"/>
          <ac:spMkLst>
            <pc:docMk/>
            <pc:sldMk cId="2064498979" sldId="466"/>
            <ac:spMk id="3" creationId="{7FDAEA5A-498F-594F-8166-A850C4038B50}"/>
          </ac:spMkLst>
        </pc:spChg>
        <pc:spChg chg="add mod">
          <ac:chgData name="Ajaya Saipriya Sahoo" userId="140bec75-45cd-4fde-bd96-fa950a84181f" providerId="ADAL" clId="{A6CF853B-C2C9-4E40-9B7C-33E5D95C599C}" dt="2025-04-29T11:09:51.005" v="2788" actId="14100"/>
          <ac:spMkLst>
            <pc:docMk/>
            <pc:sldMk cId="2064498979" sldId="466"/>
            <ac:spMk id="4" creationId="{24C14B8B-BF86-24D4-0E73-BB704B357642}"/>
          </ac:spMkLst>
        </pc:spChg>
        <pc:spChg chg="mod">
          <ac:chgData name="Ajaya Saipriya Sahoo" userId="140bec75-45cd-4fde-bd96-fa950a84181f" providerId="ADAL" clId="{A6CF853B-C2C9-4E40-9B7C-33E5D95C599C}" dt="2025-04-29T10:58:25.416" v="2574" actId="1076"/>
          <ac:spMkLst>
            <pc:docMk/>
            <pc:sldMk cId="2064498979" sldId="466"/>
            <ac:spMk id="10" creationId="{F9AA4F79-E2C3-61CB-7794-CA3AB536099C}"/>
          </ac:spMkLst>
        </pc:spChg>
        <pc:spChg chg="del mod">
          <ac:chgData name="Ajaya Saipriya Sahoo" userId="140bec75-45cd-4fde-bd96-fa950a84181f" providerId="ADAL" clId="{A6CF853B-C2C9-4E40-9B7C-33E5D95C599C}" dt="2025-04-29T11:05:26.557" v="2629" actId="478"/>
          <ac:spMkLst>
            <pc:docMk/>
            <pc:sldMk cId="2064498979" sldId="466"/>
            <ac:spMk id="13" creationId="{8B456E22-73E5-1032-246E-F7BABE8F1EBC}"/>
          </ac:spMkLst>
        </pc:spChg>
        <pc:spChg chg="del mod">
          <ac:chgData name="Ajaya Saipriya Sahoo" userId="140bec75-45cd-4fde-bd96-fa950a84181f" providerId="ADAL" clId="{A6CF853B-C2C9-4E40-9B7C-33E5D95C599C}" dt="2025-04-29T11:05:26.557" v="2629" actId="478"/>
          <ac:spMkLst>
            <pc:docMk/>
            <pc:sldMk cId="2064498979" sldId="466"/>
            <ac:spMk id="15" creationId="{1007ACC4-FD04-0BB5-C61E-4C6C56858ED4}"/>
          </ac:spMkLst>
        </pc:spChg>
        <pc:spChg chg="del mod">
          <ac:chgData name="Ajaya Saipriya Sahoo" userId="140bec75-45cd-4fde-bd96-fa950a84181f" providerId="ADAL" clId="{A6CF853B-C2C9-4E40-9B7C-33E5D95C599C}" dt="2025-04-29T11:05:26.557" v="2629" actId="478"/>
          <ac:spMkLst>
            <pc:docMk/>
            <pc:sldMk cId="2064498979" sldId="466"/>
            <ac:spMk id="16" creationId="{481292B2-05F1-D684-DF9B-0ABA2FDB28D1}"/>
          </ac:spMkLst>
        </pc:spChg>
        <pc:spChg chg="del">
          <ac:chgData name="Ajaya Saipriya Sahoo" userId="140bec75-45cd-4fde-bd96-fa950a84181f" providerId="ADAL" clId="{A6CF853B-C2C9-4E40-9B7C-33E5D95C599C}" dt="2025-04-29T11:04:19.795" v="2587" actId="478"/>
          <ac:spMkLst>
            <pc:docMk/>
            <pc:sldMk cId="2064498979" sldId="466"/>
            <ac:spMk id="20" creationId="{909CB113-EABE-1B39-A74F-8F4334684D68}"/>
          </ac:spMkLst>
        </pc:spChg>
        <pc:spChg chg="del mod">
          <ac:chgData name="Ajaya Saipriya Sahoo" userId="140bec75-45cd-4fde-bd96-fa950a84181f" providerId="ADAL" clId="{A6CF853B-C2C9-4E40-9B7C-33E5D95C599C}" dt="2025-04-29T11:09:15.328" v="2782" actId="478"/>
          <ac:spMkLst>
            <pc:docMk/>
            <pc:sldMk cId="2064498979" sldId="466"/>
            <ac:spMk id="36" creationId="{CB695CC5-5B87-9CEC-E5CA-9874940041F7}"/>
          </ac:spMkLst>
        </pc:spChg>
        <pc:spChg chg="del">
          <ac:chgData name="Ajaya Saipriya Sahoo" userId="140bec75-45cd-4fde-bd96-fa950a84181f" providerId="ADAL" clId="{A6CF853B-C2C9-4E40-9B7C-33E5D95C599C}" dt="2025-04-29T11:10:04.545" v="2789" actId="478"/>
          <ac:spMkLst>
            <pc:docMk/>
            <pc:sldMk cId="2064498979" sldId="466"/>
            <ac:spMk id="39" creationId="{20E9ADB9-D67F-3CC4-5F6B-B850BB721211}"/>
          </ac:spMkLst>
        </pc:spChg>
        <pc:spChg chg="del">
          <ac:chgData name="Ajaya Saipriya Sahoo" userId="140bec75-45cd-4fde-bd96-fa950a84181f" providerId="ADAL" clId="{A6CF853B-C2C9-4E40-9B7C-33E5D95C599C}" dt="2025-04-29T11:10:04.545" v="2789" actId="478"/>
          <ac:spMkLst>
            <pc:docMk/>
            <pc:sldMk cId="2064498979" sldId="466"/>
            <ac:spMk id="42" creationId="{5B439653-7DB4-919D-5059-D84C1F998FDD}"/>
          </ac:spMkLst>
        </pc:spChg>
        <pc:spChg chg="del">
          <ac:chgData name="Ajaya Saipriya Sahoo" userId="140bec75-45cd-4fde-bd96-fa950a84181f" providerId="ADAL" clId="{A6CF853B-C2C9-4E40-9B7C-33E5D95C599C}" dt="2025-04-29T11:10:04.545" v="2789" actId="478"/>
          <ac:spMkLst>
            <pc:docMk/>
            <pc:sldMk cId="2064498979" sldId="466"/>
            <ac:spMk id="44" creationId="{13B9DD6D-BC2B-1313-AF01-9439D4C9E7DB}"/>
          </ac:spMkLst>
        </pc:spChg>
        <pc:spChg chg="del">
          <ac:chgData name="Ajaya Saipriya Sahoo" userId="140bec75-45cd-4fde-bd96-fa950a84181f" providerId="ADAL" clId="{A6CF853B-C2C9-4E40-9B7C-33E5D95C599C}" dt="2025-04-29T11:10:04.545" v="2789" actId="478"/>
          <ac:spMkLst>
            <pc:docMk/>
            <pc:sldMk cId="2064498979" sldId="466"/>
            <ac:spMk id="47" creationId="{1B9F88E0-083F-7062-5B7D-C405A1C59A32}"/>
          </ac:spMkLst>
        </pc:spChg>
        <pc:graphicFrameChg chg="add mod modGraphic">
          <ac:chgData name="Ajaya Saipriya Sahoo" userId="140bec75-45cd-4fde-bd96-fa950a84181f" providerId="ADAL" clId="{A6CF853B-C2C9-4E40-9B7C-33E5D95C599C}" dt="2025-04-29T11:08:16.741" v="2776" actId="1076"/>
          <ac:graphicFrameMkLst>
            <pc:docMk/>
            <pc:sldMk cId="2064498979" sldId="466"/>
            <ac:graphicFrameMk id="2" creationId="{D2E555A0-E4F4-8BDD-33BB-76AB0AB64458}"/>
          </ac:graphicFrameMkLst>
        </pc:graphicFrameChg>
        <pc:graphicFrameChg chg="add del mod modGraphic">
          <ac:chgData name="Ajaya Saipriya Sahoo" userId="140bec75-45cd-4fde-bd96-fa950a84181f" providerId="ADAL" clId="{A6CF853B-C2C9-4E40-9B7C-33E5D95C599C}" dt="2025-04-29T11:11:14.722" v="2795" actId="478"/>
          <ac:graphicFrameMkLst>
            <pc:docMk/>
            <pc:sldMk cId="2064498979" sldId="466"/>
            <ac:graphicFrameMk id="5" creationId="{07CB7450-67C2-87C8-F478-D0FA843A4D64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1:17:13.051" v="3021" actId="12100"/>
          <ac:graphicFrameMkLst>
            <pc:docMk/>
            <pc:sldMk cId="2064498979" sldId="466"/>
            <ac:graphicFrameMk id="6" creationId="{C445546D-2D18-F40F-33CF-A7597EE939B6}"/>
          </ac:graphicFrameMkLst>
        </pc:graphicFrameChg>
        <pc:picChg chg="del">
          <ac:chgData name="Ajaya Saipriya Sahoo" userId="140bec75-45cd-4fde-bd96-fa950a84181f" providerId="ADAL" clId="{A6CF853B-C2C9-4E40-9B7C-33E5D95C599C}" dt="2025-04-29T11:05:26.557" v="2629" actId="478"/>
          <ac:picMkLst>
            <pc:docMk/>
            <pc:sldMk cId="2064498979" sldId="466"/>
            <ac:picMk id="2050" creationId="{A3BD5CDF-1231-7D5E-13F7-CEB06276A23D}"/>
          </ac:picMkLst>
        </pc:picChg>
        <pc:picChg chg="del mod">
          <ac:chgData name="Ajaya Saipriya Sahoo" userId="140bec75-45cd-4fde-bd96-fa950a84181f" providerId="ADAL" clId="{A6CF853B-C2C9-4E40-9B7C-33E5D95C599C}" dt="2025-04-29T11:05:26.557" v="2629" actId="478"/>
          <ac:picMkLst>
            <pc:docMk/>
            <pc:sldMk cId="2064498979" sldId="466"/>
            <ac:picMk id="2052" creationId="{EDF1E6F9-AC22-E6BC-6A72-D32C9188E9A6}"/>
          </ac:picMkLst>
        </pc:picChg>
        <pc:picChg chg="del mod">
          <ac:chgData name="Ajaya Saipriya Sahoo" userId="140bec75-45cd-4fde-bd96-fa950a84181f" providerId="ADAL" clId="{A6CF853B-C2C9-4E40-9B7C-33E5D95C599C}" dt="2025-04-29T11:05:26.557" v="2629" actId="478"/>
          <ac:picMkLst>
            <pc:docMk/>
            <pc:sldMk cId="2064498979" sldId="466"/>
            <ac:picMk id="2054" creationId="{9151FD3D-DDCC-0E65-CA42-7F7781C46A84}"/>
          </ac:picMkLst>
        </pc:picChg>
        <pc:picChg chg="del">
          <ac:chgData name="Ajaya Saipriya Sahoo" userId="140bec75-45cd-4fde-bd96-fa950a84181f" providerId="ADAL" clId="{A6CF853B-C2C9-4E40-9B7C-33E5D95C599C}" dt="2025-04-29T11:04:16.615" v="2586" actId="478"/>
          <ac:picMkLst>
            <pc:docMk/>
            <pc:sldMk cId="2064498979" sldId="466"/>
            <ac:picMk id="2056" creationId="{CBE4471C-D15E-E17E-CE76-871FB621A8B7}"/>
          </ac:picMkLst>
        </pc:picChg>
        <pc:picChg chg="del">
          <ac:chgData name="Ajaya Saipriya Sahoo" userId="140bec75-45cd-4fde-bd96-fa950a84181f" providerId="ADAL" clId="{A6CF853B-C2C9-4E40-9B7C-33E5D95C599C}" dt="2025-04-29T11:10:04.545" v="2789" actId="478"/>
          <ac:picMkLst>
            <pc:docMk/>
            <pc:sldMk cId="2064498979" sldId="466"/>
            <ac:picMk id="2058" creationId="{6B06F632-38AB-F541-F687-EFFF9BC7DD2E}"/>
          </ac:picMkLst>
        </pc:picChg>
        <pc:picChg chg="del">
          <ac:chgData name="Ajaya Saipriya Sahoo" userId="140bec75-45cd-4fde-bd96-fa950a84181f" providerId="ADAL" clId="{A6CF853B-C2C9-4E40-9B7C-33E5D95C599C}" dt="2025-04-29T11:10:04.545" v="2789" actId="478"/>
          <ac:picMkLst>
            <pc:docMk/>
            <pc:sldMk cId="2064498979" sldId="466"/>
            <ac:picMk id="2060" creationId="{6E775B80-1B01-E041-5383-F047B4EB59A2}"/>
          </ac:picMkLst>
        </pc:picChg>
        <pc:picChg chg="del">
          <ac:chgData name="Ajaya Saipriya Sahoo" userId="140bec75-45cd-4fde-bd96-fa950a84181f" providerId="ADAL" clId="{A6CF853B-C2C9-4E40-9B7C-33E5D95C599C}" dt="2025-04-29T11:10:04.545" v="2789" actId="478"/>
          <ac:picMkLst>
            <pc:docMk/>
            <pc:sldMk cId="2064498979" sldId="466"/>
            <ac:picMk id="2062" creationId="{0F34871A-E1AD-04DA-DB9A-0356CADA196D}"/>
          </ac:picMkLst>
        </pc:picChg>
        <pc:picChg chg="del">
          <ac:chgData name="Ajaya Saipriya Sahoo" userId="140bec75-45cd-4fde-bd96-fa950a84181f" providerId="ADAL" clId="{A6CF853B-C2C9-4E40-9B7C-33E5D95C599C}" dt="2025-04-29T11:10:04.545" v="2789" actId="478"/>
          <ac:picMkLst>
            <pc:docMk/>
            <pc:sldMk cId="2064498979" sldId="466"/>
            <ac:picMk id="2064" creationId="{69A592B9-A726-A87E-644B-06DA718C0C09}"/>
          </ac:picMkLst>
        </pc:picChg>
      </pc:sldChg>
      <pc:sldChg chg="addSp delSp modSp add mod ord">
        <pc:chgData name="Ajaya Saipriya Sahoo" userId="140bec75-45cd-4fde-bd96-fa950a84181f" providerId="ADAL" clId="{A6CF853B-C2C9-4E40-9B7C-33E5D95C599C}" dt="2025-04-29T13:21:24.709" v="4505"/>
        <pc:sldMkLst>
          <pc:docMk/>
          <pc:sldMk cId="2284750801" sldId="467"/>
        </pc:sldMkLst>
        <pc:spChg chg="mod">
          <ac:chgData name="Ajaya Saipriya Sahoo" userId="140bec75-45cd-4fde-bd96-fa950a84181f" providerId="ADAL" clId="{A6CF853B-C2C9-4E40-9B7C-33E5D95C599C}" dt="2025-04-29T11:33:38.707" v="3352" actId="207"/>
          <ac:spMkLst>
            <pc:docMk/>
            <pc:sldMk cId="2284750801" sldId="467"/>
            <ac:spMk id="3" creationId="{641BCB22-2F5B-4013-4C06-6A3653AA8934}"/>
          </ac:spMkLst>
        </pc:spChg>
        <pc:spChg chg="del">
          <ac:chgData name="Ajaya Saipriya Sahoo" userId="140bec75-45cd-4fde-bd96-fa950a84181f" providerId="ADAL" clId="{A6CF853B-C2C9-4E40-9B7C-33E5D95C599C}" dt="2025-04-29T11:32:33.141" v="3316" actId="478"/>
          <ac:spMkLst>
            <pc:docMk/>
            <pc:sldMk cId="2284750801" sldId="467"/>
            <ac:spMk id="4" creationId="{0EFD5776-B549-BEC9-9461-3C809FFB528A}"/>
          </ac:spMkLst>
        </pc:spChg>
        <pc:spChg chg="add mod">
          <ac:chgData name="Ajaya Saipriya Sahoo" userId="140bec75-45cd-4fde-bd96-fa950a84181f" providerId="ADAL" clId="{A6CF853B-C2C9-4E40-9B7C-33E5D95C599C}" dt="2025-04-29T13:18:41.914" v="4477" actId="1076"/>
          <ac:spMkLst>
            <pc:docMk/>
            <pc:sldMk cId="2284750801" sldId="467"/>
            <ac:spMk id="7" creationId="{96E559C1-8B00-8A32-FB3A-577A29BA7C68}"/>
          </ac:spMkLst>
        </pc:spChg>
        <pc:spChg chg="add mod">
          <ac:chgData name="Ajaya Saipriya Sahoo" userId="140bec75-45cd-4fde-bd96-fa950a84181f" providerId="ADAL" clId="{A6CF853B-C2C9-4E40-9B7C-33E5D95C599C}" dt="2025-04-29T13:18:26.193" v="4476" actId="1076"/>
          <ac:spMkLst>
            <pc:docMk/>
            <pc:sldMk cId="2284750801" sldId="467"/>
            <ac:spMk id="9" creationId="{5201F033-CB54-255F-3361-774475839F95}"/>
          </ac:spMkLst>
        </pc:spChg>
        <pc:spChg chg="del">
          <ac:chgData name="Ajaya Saipriya Sahoo" userId="140bec75-45cd-4fde-bd96-fa950a84181f" providerId="ADAL" clId="{A6CF853B-C2C9-4E40-9B7C-33E5D95C599C}" dt="2025-04-29T11:32:37.413" v="3318" actId="478"/>
          <ac:spMkLst>
            <pc:docMk/>
            <pc:sldMk cId="2284750801" sldId="467"/>
            <ac:spMk id="10" creationId="{E0361A22-5730-268C-8471-C29425FCE1B6}"/>
          </ac:spMkLst>
        </pc:spChg>
        <pc:spChg chg="add mod">
          <ac:chgData name="Ajaya Saipriya Sahoo" userId="140bec75-45cd-4fde-bd96-fa950a84181f" providerId="ADAL" clId="{A6CF853B-C2C9-4E40-9B7C-33E5D95C599C}" dt="2025-04-29T13:18:26.193" v="4476" actId="1076"/>
          <ac:spMkLst>
            <pc:docMk/>
            <pc:sldMk cId="2284750801" sldId="467"/>
            <ac:spMk id="12" creationId="{9A7A5166-FF89-DBBE-F13C-B0A5E8EF90EC}"/>
          </ac:spMkLst>
        </pc:spChg>
        <pc:spChg chg="add mod">
          <ac:chgData name="Ajaya Saipriya Sahoo" userId="140bec75-45cd-4fde-bd96-fa950a84181f" providerId="ADAL" clId="{A6CF853B-C2C9-4E40-9B7C-33E5D95C599C}" dt="2025-04-29T13:18:26.193" v="4476" actId="1076"/>
          <ac:spMkLst>
            <pc:docMk/>
            <pc:sldMk cId="2284750801" sldId="467"/>
            <ac:spMk id="14" creationId="{53C7C003-4616-BFED-ACCB-D5DB99346A29}"/>
          </ac:spMkLst>
        </pc:spChg>
        <pc:spChg chg="add del mod">
          <ac:chgData name="Ajaya Saipriya Sahoo" userId="140bec75-45cd-4fde-bd96-fa950a84181f" providerId="ADAL" clId="{A6CF853B-C2C9-4E40-9B7C-33E5D95C599C}" dt="2025-04-29T12:09:01.088" v="3447"/>
          <ac:spMkLst>
            <pc:docMk/>
            <pc:sldMk cId="2284750801" sldId="467"/>
            <ac:spMk id="19" creationId="{B6E428EE-3B1C-3F35-C557-F51BCAB73786}"/>
          </ac:spMkLst>
        </pc:spChg>
        <pc:spChg chg="add mod">
          <ac:chgData name="Ajaya Saipriya Sahoo" userId="140bec75-45cd-4fde-bd96-fa950a84181f" providerId="ADAL" clId="{A6CF853B-C2C9-4E40-9B7C-33E5D95C599C}" dt="2025-04-29T13:18:55.673" v="4480" actId="14100"/>
          <ac:spMkLst>
            <pc:docMk/>
            <pc:sldMk cId="2284750801" sldId="467"/>
            <ac:spMk id="20" creationId="{B9EAA309-14F1-A65C-4FE9-E6BCD8E10E4B}"/>
          </ac:spMkLst>
        </pc:spChg>
        <pc:spChg chg="add mod">
          <ac:chgData name="Ajaya Saipriya Sahoo" userId="140bec75-45cd-4fde-bd96-fa950a84181f" providerId="ADAL" clId="{A6CF853B-C2C9-4E40-9B7C-33E5D95C599C}" dt="2025-04-29T13:18:04.702" v="4475" actId="14100"/>
          <ac:spMkLst>
            <pc:docMk/>
            <pc:sldMk cId="2284750801" sldId="467"/>
            <ac:spMk id="22" creationId="{67A07DA6-189E-54DC-F9CC-A14F00F61D62}"/>
          </ac:spMkLst>
        </pc:spChg>
        <pc:spChg chg="mod">
          <ac:chgData name="Ajaya Saipriya Sahoo" userId="140bec75-45cd-4fde-bd96-fa950a84181f" providerId="ADAL" clId="{A6CF853B-C2C9-4E40-9B7C-33E5D95C599C}" dt="2025-04-29T12:40:13.451" v="3615" actId="14100"/>
          <ac:spMkLst>
            <pc:docMk/>
            <pc:sldMk cId="2284750801" sldId="467"/>
            <ac:spMk id="28" creationId="{2141148A-3061-52F2-822E-9DBA0341809F}"/>
          </ac:spMkLst>
        </pc:spChg>
        <pc:graphicFrameChg chg="del">
          <ac:chgData name="Ajaya Saipriya Sahoo" userId="140bec75-45cd-4fde-bd96-fa950a84181f" providerId="ADAL" clId="{A6CF853B-C2C9-4E40-9B7C-33E5D95C599C}" dt="2025-04-29T11:32:35.122" v="3317" actId="478"/>
          <ac:graphicFrameMkLst>
            <pc:docMk/>
            <pc:sldMk cId="2284750801" sldId="467"/>
            <ac:graphicFrameMk id="2" creationId="{37C72190-30E1-C737-05B2-6C132694F0E0}"/>
          </ac:graphicFrameMkLst>
        </pc:graphicFrameChg>
        <pc:graphicFrameChg chg="del mod">
          <ac:chgData name="Ajaya Saipriya Sahoo" userId="140bec75-45cd-4fde-bd96-fa950a84181f" providerId="ADAL" clId="{A6CF853B-C2C9-4E40-9B7C-33E5D95C599C}" dt="2025-04-29T11:32:30.414" v="3315" actId="478"/>
          <ac:graphicFrameMkLst>
            <pc:docMk/>
            <pc:sldMk cId="2284750801" sldId="467"/>
            <ac:graphicFrameMk id="6" creationId="{D2C70EB0-667C-28E1-ED57-64D35C667CA2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3:18:45.868" v="4478" actId="14100"/>
          <ac:graphicFrameMkLst>
            <pc:docMk/>
            <pc:sldMk cId="2284750801" sldId="467"/>
            <ac:graphicFrameMk id="21" creationId="{73498DA7-2472-EC91-92D7-73545EFE0B21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3:17:54.792" v="4473" actId="14100"/>
          <ac:graphicFrameMkLst>
            <pc:docMk/>
            <pc:sldMk cId="2284750801" sldId="467"/>
            <ac:graphicFrameMk id="23" creationId="{C599E7BB-6ED5-A88C-29C6-F09445D3B607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3:18:50.590" v="4479" actId="14100"/>
          <ac:graphicFrameMkLst>
            <pc:docMk/>
            <pc:sldMk cId="2284750801" sldId="467"/>
            <ac:graphicFrameMk id="24" creationId="{E2C65EFC-6D72-D128-E45B-5DD45B612100}"/>
          </ac:graphicFrameMkLst>
        </pc:graphicFrameChg>
        <pc:graphicFrameChg chg="add del modGraphic">
          <ac:chgData name="Ajaya Saipriya Sahoo" userId="140bec75-45cd-4fde-bd96-fa950a84181f" providerId="ADAL" clId="{A6CF853B-C2C9-4E40-9B7C-33E5D95C599C}" dt="2025-04-29T12:41:19.473" v="3618" actId="478"/>
          <ac:graphicFrameMkLst>
            <pc:docMk/>
            <pc:sldMk cId="2284750801" sldId="467"/>
            <ac:graphicFrameMk id="25" creationId="{87FA5611-8DD4-EF00-E6F7-9C0725B055A6}"/>
          </ac:graphicFrameMkLst>
        </pc:graphicFrameChg>
        <pc:graphicFrameChg chg="add del mod modGraphic">
          <ac:chgData name="Ajaya Saipriya Sahoo" userId="140bec75-45cd-4fde-bd96-fa950a84181f" providerId="ADAL" clId="{A6CF853B-C2C9-4E40-9B7C-33E5D95C599C}" dt="2025-04-29T12:56:48.854" v="4151" actId="478"/>
          <ac:graphicFrameMkLst>
            <pc:docMk/>
            <pc:sldMk cId="2284750801" sldId="467"/>
            <ac:graphicFrameMk id="26" creationId="{51A56AFC-71B1-9112-A019-93F2E826ACB6}"/>
          </ac:graphicFrameMkLst>
        </pc:graphicFrameChg>
        <pc:graphicFrameChg chg="add del mod modGraphic">
          <ac:chgData name="Ajaya Saipriya Sahoo" userId="140bec75-45cd-4fde-bd96-fa950a84181f" providerId="ADAL" clId="{A6CF853B-C2C9-4E40-9B7C-33E5D95C599C}" dt="2025-04-29T12:52:59.319" v="4114" actId="478"/>
          <ac:graphicFrameMkLst>
            <pc:docMk/>
            <pc:sldMk cId="2284750801" sldId="467"/>
            <ac:graphicFrameMk id="27" creationId="{C8959092-F3E7-A602-C677-4523BA96C81A}"/>
          </ac:graphicFrameMkLst>
        </pc:graphicFrameChg>
        <pc:graphicFrameChg chg="add del mod modGraphic">
          <ac:chgData name="Ajaya Saipriya Sahoo" userId="140bec75-45cd-4fde-bd96-fa950a84181f" providerId="ADAL" clId="{A6CF853B-C2C9-4E40-9B7C-33E5D95C599C}" dt="2025-04-29T12:56:02.412" v="4144" actId="478"/>
          <ac:graphicFrameMkLst>
            <pc:docMk/>
            <pc:sldMk cId="2284750801" sldId="467"/>
            <ac:graphicFrameMk id="29" creationId="{E533900B-7AA7-4C8E-9365-22B5431A0963}"/>
          </ac:graphicFrameMkLst>
        </pc:graphicFrameChg>
        <pc:graphicFrameChg chg="add del modGraphic">
          <ac:chgData name="Ajaya Saipriya Sahoo" userId="140bec75-45cd-4fde-bd96-fa950a84181f" providerId="ADAL" clId="{A6CF853B-C2C9-4E40-9B7C-33E5D95C599C}" dt="2025-04-29T12:57:31.108" v="4153" actId="478"/>
          <ac:graphicFrameMkLst>
            <pc:docMk/>
            <pc:sldMk cId="2284750801" sldId="467"/>
            <ac:graphicFrameMk id="30" creationId="{2FCF02BA-AD4C-5AC7-E9F2-3CDB11CE15DF}"/>
          </ac:graphicFrameMkLst>
        </pc:graphicFrameChg>
        <pc:graphicFrameChg chg="add del modGraphic">
          <ac:chgData name="Ajaya Saipriya Sahoo" userId="140bec75-45cd-4fde-bd96-fa950a84181f" providerId="ADAL" clId="{A6CF853B-C2C9-4E40-9B7C-33E5D95C599C}" dt="2025-04-29T12:57:39.663" v="4155" actId="478"/>
          <ac:graphicFrameMkLst>
            <pc:docMk/>
            <pc:sldMk cId="2284750801" sldId="467"/>
            <ac:graphicFrameMk id="31" creationId="{A73C92E6-67C4-1764-A6EB-FA0EC5280A3C}"/>
          </ac:graphicFrameMkLst>
        </pc:graphicFrameChg>
        <pc:graphicFrameChg chg="add del modGraphic">
          <ac:chgData name="Ajaya Saipriya Sahoo" userId="140bec75-45cd-4fde-bd96-fa950a84181f" providerId="ADAL" clId="{A6CF853B-C2C9-4E40-9B7C-33E5D95C599C}" dt="2025-04-29T12:57:52.343" v="4157" actId="478"/>
          <ac:graphicFrameMkLst>
            <pc:docMk/>
            <pc:sldMk cId="2284750801" sldId="467"/>
            <ac:graphicFrameMk id="32" creationId="{B00EAF88-F342-8D64-C21A-C85A8394FB64}"/>
          </ac:graphicFrameMkLst>
        </pc:graphicFrameChg>
        <pc:graphicFrameChg chg="add del mod modGraphic">
          <ac:chgData name="Ajaya Saipriya Sahoo" userId="140bec75-45cd-4fde-bd96-fa950a84181f" providerId="ADAL" clId="{A6CF853B-C2C9-4E40-9B7C-33E5D95C599C}" dt="2025-04-29T13:09:39.410" v="4412" actId="478"/>
          <ac:graphicFrameMkLst>
            <pc:docMk/>
            <pc:sldMk cId="2284750801" sldId="467"/>
            <ac:graphicFrameMk id="33" creationId="{49FCED44-8561-DD82-4B93-DC8FD6DC7B38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3:17:58.049" v="4474" actId="14100"/>
          <ac:graphicFrameMkLst>
            <pc:docMk/>
            <pc:sldMk cId="2284750801" sldId="467"/>
            <ac:graphicFrameMk id="34" creationId="{5336A548-8B77-610B-F9A2-C1B0C4E007D2}"/>
          </ac:graphicFrameMkLst>
        </pc:graphicFrameChg>
        <pc:picChg chg="add del mod">
          <ac:chgData name="Ajaya Saipriya Sahoo" userId="140bec75-45cd-4fde-bd96-fa950a84181f" providerId="ADAL" clId="{A6CF853B-C2C9-4E40-9B7C-33E5D95C599C}" dt="2025-04-29T12:16:42.659" v="3488" actId="478"/>
          <ac:picMkLst>
            <pc:docMk/>
            <pc:sldMk cId="2284750801" sldId="467"/>
            <ac:picMk id="5" creationId="{68A76352-21A7-41FE-840C-C39E9532B57C}"/>
          </ac:picMkLst>
        </pc:picChg>
        <pc:picChg chg="add mod">
          <ac:chgData name="Ajaya Saipriya Sahoo" userId="140bec75-45cd-4fde-bd96-fa950a84181f" providerId="ADAL" clId="{A6CF853B-C2C9-4E40-9B7C-33E5D95C599C}" dt="2025-04-29T13:18:26.193" v="4476" actId="1076"/>
          <ac:picMkLst>
            <pc:docMk/>
            <pc:sldMk cId="2284750801" sldId="467"/>
            <ac:picMk id="8" creationId="{196AC140-4260-E172-431F-253C6F32637F}"/>
          </ac:picMkLst>
        </pc:picChg>
        <pc:picChg chg="add mod">
          <ac:chgData name="Ajaya Saipriya Sahoo" userId="140bec75-45cd-4fde-bd96-fa950a84181f" providerId="ADAL" clId="{A6CF853B-C2C9-4E40-9B7C-33E5D95C599C}" dt="2025-04-29T13:18:26.193" v="4476" actId="1076"/>
          <ac:picMkLst>
            <pc:docMk/>
            <pc:sldMk cId="2284750801" sldId="467"/>
            <ac:picMk id="11" creationId="{35E3BF2A-C8A6-6A3A-043F-FE1C1DE05403}"/>
          </ac:picMkLst>
        </pc:picChg>
        <pc:picChg chg="add mod">
          <ac:chgData name="Ajaya Saipriya Sahoo" userId="140bec75-45cd-4fde-bd96-fa950a84181f" providerId="ADAL" clId="{A6CF853B-C2C9-4E40-9B7C-33E5D95C599C}" dt="2025-04-29T13:18:26.193" v="4476" actId="1076"/>
          <ac:picMkLst>
            <pc:docMk/>
            <pc:sldMk cId="2284750801" sldId="467"/>
            <ac:picMk id="13" creationId="{DBBF9780-5026-3616-1654-1FF13F8197C6}"/>
          </ac:picMkLst>
        </pc:picChg>
        <pc:picChg chg="add mod">
          <ac:chgData name="Ajaya Saipriya Sahoo" userId="140bec75-45cd-4fde-bd96-fa950a84181f" providerId="ADAL" clId="{A6CF853B-C2C9-4E40-9B7C-33E5D95C599C}" dt="2025-04-29T13:18:41.914" v="4477" actId="1076"/>
          <ac:picMkLst>
            <pc:docMk/>
            <pc:sldMk cId="2284750801" sldId="467"/>
            <ac:picMk id="48" creationId="{30070EF6-8FB5-234E-73D3-F92C38594F2F}"/>
          </ac:picMkLst>
        </pc:picChg>
        <pc:cxnChg chg="add mod">
          <ac:chgData name="Ajaya Saipriya Sahoo" userId="140bec75-45cd-4fde-bd96-fa950a84181f" providerId="ADAL" clId="{A6CF853B-C2C9-4E40-9B7C-33E5D95C599C}" dt="2025-04-29T13:20:23.196" v="4489" actId="14100"/>
          <ac:cxnSpMkLst>
            <pc:docMk/>
            <pc:sldMk cId="2284750801" sldId="467"/>
            <ac:cxnSpMk id="15" creationId="{742A7CD1-C8A2-B848-07C0-61679CF0B7A0}"/>
          </ac:cxnSpMkLst>
        </pc:cxnChg>
      </pc:sldChg>
      <pc:sldChg chg="addSp delSp modSp add mod">
        <pc:chgData name="Ajaya Saipriya Sahoo" userId="140bec75-45cd-4fde-bd96-fa950a84181f" providerId="ADAL" clId="{A6CF853B-C2C9-4E40-9B7C-33E5D95C599C}" dt="2025-04-29T11:29:59.782" v="3293" actId="207"/>
        <pc:sldMkLst>
          <pc:docMk/>
          <pc:sldMk cId="289636767" sldId="468"/>
        </pc:sldMkLst>
        <pc:spChg chg="mod">
          <ac:chgData name="Ajaya Saipriya Sahoo" userId="140bec75-45cd-4fde-bd96-fa950a84181f" providerId="ADAL" clId="{A6CF853B-C2C9-4E40-9B7C-33E5D95C599C}" dt="2025-04-29T11:29:59.782" v="3293" actId="207"/>
          <ac:spMkLst>
            <pc:docMk/>
            <pc:sldMk cId="289636767" sldId="468"/>
            <ac:spMk id="3" creationId="{46EFA64E-561C-D6B6-3752-3B5E530B3305}"/>
          </ac:spMkLst>
        </pc:spChg>
        <pc:spChg chg="del">
          <ac:chgData name="Ajaya Saipriya Sahoo" userId="140bec75-45cd-4fde-bd96-fa950a84181f" providerId="ADAL" clId="{A6CF853B-C2C9-4E40-9B7C-33E5D95C599C}" dt="2025-04-29T11:20:43.878" v="3131" actId="478"/>
          <ac:spMkLst>
            <pc:docMk/>
            <pc:sldMk cId="289636767" sldId="468"/>
            <ac:spMk id="4" creationId="{566F2009-A5B4-AF9C-F327-976DA20F245B}"/>
          </ac:spMkLst>
        </pc:spChg>
        <pc:spChg chg="del">
          <ac:chgData name="Ajaya Saipriya Sahoo" userId="140bec75-45cd-4fde-bd96-fa950a84181f" providerId="ADAL" clId="{A6CF853B-C2C9-4E40-9B7C-33E5D95C599C}" dt="2025-04-29T11:20:51.068" v="3134" actId="478"/>
          <ac:spMkLst>
            <pc:docMk/>
            <pc:sldMk cId="289636767" sldId="468"/>
            <ac:spMk id="10" creationId="{F6DEBBD5-356E-EF10-21B9-3A8957221FC9}"/>
          </ac:spMkLst>
        </pc:spChg>
        <pc:spChg chg="del">
          <ac:chgData name="Ajaya Saipriya Sahoo" userId="140bec75-45cd-4fde-bd96-fa950a84181f" providerId="ADAL" clId="{A6CF853B-C2C9-4E40-9B7C-33E5D95C599C}" dt="2025-04-29T11:20:52.745" v="3135" actId="478"/>
          <ac:spMkLst>
            <pc:docMk/>
            <pc:sldMk cId="289636767" sldId="468"/>
            <ac:spMk id="28" creationId="{05D16CA3-D2D8-5CC6-D998-39C706615E0F}"/>
          </ac:spMkLst>
        </pc:spChg>
        <pc:graphicFrameChg chg="del mod">
          <ac:chgData name="Ajaya Saipriya Sahoo" userId="140bec75-45cd-4fde-bd96-fa950a84181f" providerId="ADAL" clId="{A6CF853B-C2C9-4E40-9B7C-33E5D95C599C}" dt="2025-04-29T11:20:47.911" v="3133" actId="478"/>
          <ac:graphicFrameMkLst>
            <pc:docMk/>
            <pc:sldMk cId="289636767" sldId="468"/>
            <ac:graphicFrameMk id="2" creationId="{83B578EB-0B32-E2FE-0E02-23A79A35E979}"/>
          </ac:graphicFrameMkLst>
        </pc:graphicFrameChg>
        <pc:graphicFrameChg chg="add del">
          <ac:chgData name="Ajaya Saipriya Sahoo" userId="140bec75-45cd-4fde-bd96-fa950a84181f" providerId="ADAL" clId="{A6CF853B-C2C9-4E40-9B7C-33E5D95C599C}" dt="2025-04-29T11:22:04.267" v="3137" actId="478"/>
          <ac:graphicFrameMkLst>
            <pc:docMk/>
            <pc:sldMk cId="289636767" sldId="468"/>
            <ac:graphicFrameMk id="5" creationId="{EF525187-8A43-E46D-6348-11C3D3860A7D}"/>
          </ac:graphicFrameMkLst>
        </pc:graphicFrameChg>
        <pc:graphicFrameChg chg="del">
          <ac:chgData name="Ajaya Saipriya Sahoo" userId="140bec75-45cd-4fde-bd96-fa950a84181f" providerId="ADAL" clId="{A6CF853B-C2C9-4E40-9B7C-33E5D95C599C}" dt="2025-04-29T11:20:40.764" v="3130" actId="478"/>
          <ac:graphicFrameMkLst>
            <pc:docMk/>
            <pc:sldMk cId="289636767" sldId="468"/>
            <ac:graphicFrameMk id="6" creationId="{44A2104D-064A-11A0-1116-9290885C9747}"/>
          </ac:graphicFrameMkLst>
        </pc:graphicFrameChg>
        <pc:graphicFrameChg chg="add mod modGraphic">
          <ac:chgData name="Ajaya Saipriya Sahoo" userId="140bec75-45cd-4fde-bd96-fa950a84181f" providerId="ADAL" clId="{A6CF853B-C2C9-4E40-9B7C-33E5D95C599C}" dt="2025-04-29T11:29:16.178" v="3276" actId="20577"/>
          <ac:graphicFrameMkLst>
            <pc:docMk/>
            <pc:sldMk cId="289636767" sldId="468"/>
            <ac:graphicFrameMk id="7" creationId="{AD201C25-891D-5CB7-EB3D-934BA4EFDE10}"/>
          </ac:graphicFrameMkLst>
        </pc:graphicFrameChg>
      </pc:sldChg>
      <pc:sldChg chg="modSp add mod">
        <pc:chgData name="Ajaya Saipriya Sahoo" userId="140bec75-45cd-4fde-bd96-fa950a84181f" providerId="ADAL" clId="{A6CF853B-C2C9-4E40-9B7C-33E5D95C599C}" dt="2025-04-29T11:31:40.898" v="3313" actId="14100"/>
        <pc:sldMkLst>
          <pc:docMk/>
          <pc:sldMk cId="22760464" sldId="469"/>
        </pc:sldMkLst>
        <pc:spChg chg="mod">
          <ac:chgData name="Ajaya Saipriya Sahoo" userId="140bec75-45cd-4fde-bd96-fa950a84181f" providerId="ADAL" clId="{A6CF853B-C2C9-4E40-9B7C-33E5D95C599C}" dt="2025-04-29T11:29:54.379" v="3292" actId="207"/>
          <ac:spMkLst>
            <pc:docMk/>
            <pc:sldMk cId="22760464" sldId="469"/>
            <ac:spMk id="3" creationId="{60051796-7F36-5CCA-0DE8-D71D59D9F677}"/>
          </ac:spMkLst>
        </pc:spChg>
        <pc:graphicFrameChg chg="mod modGraphic">
          <ac:chgData name="Ajaya Saipriya Sahoo" userId="140bec75-45cd-4fde-bd96-fa950a84181f" providerId="ADAL" clId="{A6CF853B-C2C9-4E40-9B7C-33E5D95C599C}" dt="2025-04-29T11:31:40.898" v="3313" actId="14100"/>
          <ac:graphicFrameMkLst>
            <pc:docMk/>
            <pc:sldMk cId="22760464" sldId="469"/>
            <ac:graphicFrameMk id="7" creationId="{C90C0BA1-A80A-F5F4-77F1-E220A1BA0E7B}"/>
          </ac:graphicFrameMkLst>
        </pc:graphicFrameChg>
      </pc:sldChg>
      <pc:sldChg chg="addSp delSp modSp mod">
        <pc:chgData name="Ajaya Saipriya Sahoo" userId="140bec75-45cd-4fde-bd96-fa950a84181f" providerId="ADAL" clId="{A6CF853B-C2C9-4E40-9B7C-33E5D95C599C}" dt="2025-04-29T13:44:34.363" v="4800" actId="207"/>
        <pc:sldMkLst>
          <pc:docMk/>
          <pc:sldMk cId="900147036" sldId="470"/>
        </pc:sldMkLst>
        <pc:spChg chg="mod">
          <ac:chgData name="Ajaya Saipriya Sahoo" userId="140bec75-45cd-4fde-bd96-fa950a84181f" providerId="ADAL" clId="{A6CF853B-C2C9-4E40-9B7C-33E5D95C599C}" dt="2025-04-29T13:42:46.438" v="4791" actId="1076"/>
          <ac:spMkLst>
            <pc:docMk/>
            <pc:sldMk cId="900147036" sldId="470"/>
            <ac:spMk id="8" creationId="{259AB1CC-C10D-EC0F-7C15-684C857F6604}"/>
          </ac:spMkLst>
        </pc:spChg>
        <pc:spChg chg="mod">
          <ac:chgData name="Ajaya Saipriya Sahoo" userId="140bec75-45cd-4fde-bd96-fa950a84181f" providerId="ADAL" clId="{A6CF853B-C2C9-4E40-9B7C-33E5D95C599C}" dt="2025-04-29T13:42:46.438" v="4791" actId="1076"/>
          <ac:spMkLst>
            <pc:docMk/>
            <pc:sldMk cId="900147036" sldId="470"/>
            <ac:spMk id="11" creationId="{AF2714D3-7D35-E613-9BBB-FDAA4674A98E}"/>
          </ac:spMkLst>
        </pc:spChg>
        <pc:spChg chg="mod">
          <ac:chgData name="Ajaya Saipriya Sahoo" userId="140bec75-45cd-4fde-bd96-fa950a84181f" providerId="ADAL" clId="{A6CF853B-C2C9-4E40-9B7C-33E5D95C599C}" dt="2025-04-29T13:43:09.835" v="4793" actId="1076"/>
          <ac:spMkLst>
            <pc:docMk/>
            <pc:sldMk cId="900147036" sldId="470"/>
            <ac:spMk id="17" creationId="{4264EC4F-E0C7-C505-93F6-0FB6CAD22AB5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18" creationId="{4599488F-B03B-CD3D-A78C-125F0FEDD361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19" creationId="{89988BCD-5CCC-158E-F009-5946EC548C0E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25" creationId="{9C3B2D93-0C1E-9B24-CB1D-E733F93B1849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26" creationId="{0F824687-DCC1-EE63-45EC-4B241CAAEB28}"/>
          </ac:spMkLst>
        </pc:spChg>
        <pc:spChg chg="mod">
          <ac:chgData name="Ajaya Saipriya Sahoo" userId="140bec75-45cd-4fde-bd96-fa950a84181f" providerId="ADAL" clId="{A6CF853B-C2C9-4E40-9B7C-33E5D95C599C}" dt="2025-04-29T13:43:22.947" v="4795" actId="1076"/>
          <ac:spMkLst>
            <pc:docMk/>
            <pc:sldMk cId="900147036" sldId="470"/>
            <ac:spMk id="29" creationId="{752A5093-86F7-E1A8-037D-AFC2324756C9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30" creationId="{5CD14318-FF90-68DB-E3D5-F3EF6C9FE931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31" creationId="{2D5E8E1C-5AEA-006C-CA25-08EF35273C52}"/>
          </ac:spMkLst>
        </pc:spChg>
        <pc:spChg chg="mod">
          <ac:chgData name="Ajaya Saipriya Sahoo" userId="140bec75-45cd-4fde-bd96-fa950a84181f" providerId="ADAL" clId="{A6CF853B-C2C9-4E40-9B7C-33E5D95C599C}" dt="2025-04-29T13:16:03.198" v="4472" actId="1076"/>
          <ac:spMkLst>
            <pc:docMk/>
            <pc:sldMk cId="900147036" sldId="470"/>
            <ac:spMk id="33" creationId="{9C40DE70-BFBB-A53A-0241-BBE670955FC8}"/>
          </ac:spMkLst>
        </pc:spChg>
        <pc:spChg chg="mod">
          <ac:chgData name="Ajaya Saipriya Sahoo" userId="140bec75-45cd-4fde-bd96-fa950a84181f" providerId="ADAL" clId="{A6CF853B-C2C9-4E40-9B7C-33E5D95C599C}" dt="2025-04-29T13:43:02.447" v="4792" actId="1076"/>
          <ac:spMkLst>
            <pc:docMk/>
            <pc:sldMk cId="900147036" sldId="470"/>
            <ac:spMk id="34" creationId="{EB300A54-3508-060E-A637-60C4CC508B4C}"/>
          </ac:spMkLst>
        </pc:spChg>
        <pc:spChg chg="mod">
          <ac:chgData name="Ajaya Saipriya Sahoo" userId="140bec75-45cd-4fde-bd96-fa950a84181f" providerId="ADAL" clId="{A6CF853B-C2C9-4E40-9B7C-33E5D95C599C}" dt="2025-04-29T13:14:33.695" v="4457"/>
          <ac:spMkLst>
            <pc:docMk/>
            <pc:sldMk cId="900147036" sldId="470"/>
            <ac:spMk id="35" creationId="{BE092D2B-3E0E-270B-4B20-792195990AE9}"/>
          </ac:spMkLst>
        </pc:spChg>
        <pc:spChg chg="add del mod">
          <ac:chgData name="Ajaya Saipriya Sahoo" userId="140bec75-45cd-4fde-bd96-fa950a84181f" providerId="ADAL" clId="{A6CF853B-C2C9-4E40-9B7C-33E5D95C599C}" dt="2025-04-29T13:43:02.447" v="4792" actId="1076"/>
          <ac:spMkLst>
            <pc:docMk/>
            <pc:sldMk cId="900147036" sldId="470"/>
            <ac:spMk id="39" creationId="{D48B3844-B1B4-2F2F-F4DF-8ACD83F15E99}"/>
          </ac:spMkLst>
        </pc:spChg>
        <pc:spChg chg="add del mod">
          <ac:chgData name="Ajaya Saipriya Sahoo" userId="140bec75-45cd-4fde-bd96-fa950a84181f" providerId="ADAL" clId="{A6CF853B-C2C9-4E40-9B7C-33E5D95C599C}" dt="2025-04-29T13:14:35.876" v="4460" actId="21"/>
          <ac:spMkLst>
            <pc:docMk/>
            <pc:sldMk cId="900147036" sldId="470"/>
            <ac:spMk id="40" creationId="{57E5F3F0-F1CD-8F7B-4E5D-DC23E8AD4934}"/>
          </ac:spMkLst>
        </pc:spChg>
        <pc:spChg chg="add del mod">
          <ac:chgData name="Ajaya Saipriya Sahoo" userId="140bec75-45cd-4fde-bd96-fa950a84181f" providerId="ADAL" clId="{A6CF853B-C2C9-4E40-9B7C-33E5D95C599C}" dt="2025-04-29T13:12:29.469" v="4422" actId="478"/>
          <ac:spMkLst>
            <pc:docMk/>
            <pc:sldMk cId="900147036" sldId="470"/>
            <ac:spMk id="45" creationId="{4B1FDA89-26F6-FE79-EB6A-668E65AFDA0B}"/>
          </ac:spMkLst>
        </pc:spChg>
        <pc:spChg chg="add del mod">
          <ac:chgData name="Ajaya Saipriya Sahoo" userId="140bec75-45cd-4fde-bd96-fa950a84181f" providerId="ADAL" clId="{A6CF853B-C2C9-4E40-9B7C-33E5D95C599C}" dt="2025-04-29T13:12:26.978" v="4421" actId="478"/>
          <ac:spMkLst>
            <pc:docMk/>
            <pc:sldMk cId="900147036" sldId="470"/>
            <ac:spMk id="46" creationId="{63664890-F513-7702-138F-30E799116810}"/>
          </ac:spMkLst>
        </pc:spChg>
        <pc:spChg chg="add mod">
          <ac:chgData name="Ajaya Saipriya Sahoo" userId="140bec75-45cd-4fde-bd96-fa950a84181f" providerId="ADAL" clId="{A6CF853B-C2C9-4E40-9B7C-33E5D95C599C}" dt="2025-04-29T13:15:44.376" v="4471" actId="571"/>
          <ac:spMkLst>
            <pc:docMk/>
            <pc:sldMk cId="900147036" sldId="470"/>
            <ac:spMk id="51" creationId="{616F7650-1D5F-4A35-FD45-C8D099D27092}"/>
          </ac:spMkLst>
        </pc:spChg>
        <pc:spChg chg="add mod">
          <ac:chgData name="Ajaya Saipriya Sahoo" userId="140bec75-45cd-4fde-bd96-fa950a84181f" providerId="ADAL" clId="{A6CF853B-C2C9-4E40-9B7C-33E5D95C599C}" dt="2025-04-29T13:15:44.376" v="4471" actId="571"/>
          <ac:spMkLst>
            <pc:docMk/>
            <pc:sldMk cId="900147036" sldId="470"/>
            <ac:spMk id="52" creationId="{C37D9339-94FB-CD07-B470-2971179A3D63}"/>
          </ac:spMkLst>
        </pc:spChg>
        <pc:spChg chg="add mod">
          <ac:chgData name="Ajaya Saipriya Sahoo" userId="140bec75-45cd-4fde-bd96-fa950a84181f" providerId="ADAL" clId="{A6CF853B-C2C9-4E40-9B7C-33E5D95C599C}" dt="2025-04-29T13:15:44.376" v="4471" actId="571"/>
          <ac:spMkLst>
            <pc:docMk/>
            <pc:sldMk cId="900147036" sldId="470"/>
            <ac:spMk id="53" creationId="{F6C2B241-E264-DB28-B6EB-B893B83A8804}"/>
          </ac:spMkLst>
        </pc:spChg>
        <pc:spChg chg="add mod">
          <ac:chgData name="Ajaya Saipriya Sahoo" userId="140bec75-45cd-4fde-bd96-fa950a84181f" providerId="ADAL" clId="{A6CF853B-C2C9-4E40-9B7C-33E5D95C599C}" dt="2025-04-29T13:15:44.376" v="4471" actId="571"/>
          <ac:spMkLst>
            <pc:docMk/>
            <pc:sldMk cId="900147036" sldId="470"/>
            <ac:spMk id="54" creationId="{58F7E1E1-8749-4061-6AB1-E19A53C66FCA}"/>
          </ac:spMkLst>
        </pc:spChg>
        <pc:spChg chg="add mod">
          <ac:chgData name="Ajaya Saipriya Sahoo" userId="140bec75-45cd-4fde-bd96-fa950a84181f" providerId="ADAL" clId="{A6CF853B-C2C9-4E40-9B7C-33E5D95C599C}" dt="2025-04-29T13:15:44.376" v="4471" actId="571"/>
          <ac:spMkLst>
            <pc:docMk/>
            <pc:sldMk cId="900147036" sldId="470"/>
            <ac:spMk id="55" creationId="{B5BB4672-BAC2-7626-AA7F-1553375589C1}"/>
          </ac:spMkLst>
        </pc:spChg>
        <pc:graphicFrameChg chg="add mod modGraphic">
          <ac:chgData name="Ajaya Saipriya Sahoo" userId="140bec75-45cd-4fde-bd96-fa950a84181f" providerId="ADAL" clId="{A6CF853B-C2C9-4E40-9B7C-33E5D95C599C}" dt="2025-04-29T13:44:34.363" v="4800" actId="207"/>
          <ac:graphicFrameMkLst>
            <pc:docMk/>
            <pc:sldMk cId="900147036" sldId="470"/>
            <ac:graphicFrameMk id="57" creationId="{F2B01977-CA52-9C95-C68D-3881E8469FA0}"/>
          </ac:graphicFrameMkLst>
        </pc:graphicFrameChg>
        <pc:picChg chg="mod">
          <ac:chgData name="Ajaya Saipriya Sahoo" userId="140bec75-45cd-4fde-bd96-fa950a84181f" providerId="ADAL" clId="{A6CF853B-C2C9-4E40-9B7C-33E5D95C599C}" dt="2025-04-29T13:43:13.243" v="4794" actId="1076"/>
          <ac:picMkLst>
            <pc:docMk/>
            <pc:sldMk cId="900147036" sldId="470"/>
            <ac:picMk id="4" creationId="{564D04EE-EDB3-CDE9-77BB-4898A38AE31D}"/>
          </ac:picMkLst>
        </pc:picChg>
        <pc:picChg chg="mod">
          <ac:chgData name="Ajaya Saipriya Sahoo" userId="140bec75-45cd-4fde-bd96-fa950a84181f" providerId="ADAL" clId="{A6CF853B-C2C9-4E40-9B7C-33E5D95C599C}" dt="2025-04-29T13:12:08.747" v="4415" actId="14100"/>
          <ac:picMkLst>
            <pc:docMk/>
            <pc:sldMk cId="900147036" sldId="470"/>
            <ac:picMk id="5" creationId="{36214103-9D88-B571-3CB8-D80F7F37D658}"/>
          </ac:picMkLst>
        </pc:picChg>
        <pc:picChg chg="mod">
          <ac:chgData name="Ajaya Saipriya Sahoo" userId="140bec75-45cd-4fde-bd96-fa950a84181f" providerId="ADAL" clId="{A6CF853B-C2C9-4E40-9B7C-33E5D95C599C}" dt="2025-04-29T13:16:03.198" v="4472" actId="1076"/>
          <ac:picMkLst>
            <pc:docMk/>
            <pc:sldMk cId="900147036" sldId="470"/>
            <ac:picMk id="6" creationId="{23C81FA3-A9D6-599A-C733-16D4220964F2}"/>
          </ac:picMkLst>
        </pc:picChg>
        <pc:picChg chg="mod">
          <ac:chgData name="Ajaya Saipriya Sahoo" userId="140bec75-45cd-4fde-bd96-fa950a84181f" providerId="ADAL" clId="{A6CF853B-C2C9-4E40-9B7C-33E5D95C599C}" dt="2025-04-29T13:15:42.186" v="4470" actId="1076"/>
          <ac:picMkLst>
            <pc:docMk/>
            <pc:sldMk cId="900147036" sldId="470"/>
            <ac:picMk id="10" creationId="{0A959A91-90E0-3B70-E1B7-8A8640FF67AC}"/>
          </ac:picMkLst>
        </pc:picChg>
        <pc:picChg chg="mod">
          <ac:chgData name="Ajaya Saipriya Sahoo" userId="140bec75-45cd-4fde-bd96-fa950a84181f" providerId="ADAL" clId="{A6CF853B-C2C9-4E40-9B7C-33E5D95C599C}" dt="2025-04-29T13:12:08.747" v="4415" actId="14100"/>
          <ac:picMkLst>
            <pc:docMk/>
            <pc:sldMk cId="900147036" sldId="470"/>
            <ac:picMk id="16" creationId="{55A103E6-9618-5B24-B492-8CA65D9CA659}"/>
          </ac:picMkLst>
        </pc:picChg>
        <pc:picChg chg="add mod">
          <ac:chgData name="Ajaya Saipriya Sahoo" userId="140bec75-45cd-4fde-bd96-fa950a84181f" providerId="ADAL" clId="{A6CF853B-C2C9-4E40-9B7C-33E5D95C599C}" dt="2025-04-29T13:15:44.376" v="4471" actId="571"/>
          <ac:picMkLst>
            <pc:docMk/>
            <pc:sldMk cId="900147036" sldId="470"/>
            <ac:picMk id="47" creationId="{C83B80B8-E173-E85B-5DE9-9309A51A1DF8}"/>
          </ac:picMkLst>
        </pc:picChg>
        <pc:picChg chg="add mod">
          <ac:chgData name="Ajaya Saipriya Sahoo" userId="140bec75-45cd-4fde-bd96-fa950a84181f" providerId="ADAL" clId="{A6CF853B-C2C9-4E40-9B7C-33E5D95C599C}" dt="2025-04-29T13:15:44.376" v="4471" actId="571"/>
          <ac:picMkLst>
            <pc:docMk/>
            <pc:sldMk cId="900147036" sldId="470"/>
            <ac:picMk id="49" creationId="{D3C6A72E-5DC6-5C2F-2575-61EE68B3B718}"/>
          </ac:picMkLst>
        </pc:picChg>
        <pc:picChg chg="add mod">
          <ac:chgData name="Ajaya Saipriya Sahoo" userId="140bec75-45cd-4fde-bd96-fa950a84181f" providerId="ADAL" clId="{A6CF853B-C2C9-4E40-9B7C-33E5D95C599C}" dt="2025-04-29T13:15:44.376" v="4471" actId="571"/>
          <ac:picMkLst>
            <pc:docMk/>
            <pc:sldMk cId="900147036" sldId="470"/>
            <ac:picMk id="50" creationId="{4E0BC363-E993-9DB5-275F-9CADD922C16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3B129-8F27-4A0C-810A-EE75B2DC27C9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79C7F6D0-FD16-4893-B960-B7F96053AE91}">
      <dgm:prSet phldrT="[Text]" custT="1"/>
      <dgm:spPr>
        <a:solidFill>
          <a:srgbClr val="E24330"/>
        </a:solidFill>
      </dgm:spPr>
      <dgm:t>
        <a:bodyPr/>
        <a:lstStyle/>
        <a:p>
          <a:r>
            <a:rPr lang="en-IN" sz="2000"/>
            <a:t>Identify Components</a:t>
          </a:r>
        </a:p>
      </dgm:t>
    </dgm:pt>
    <dgm:pt modelId="{24527BAD-21BD-4DB3-AB04-67E9FAC1723C}" type="parTrans" cxnId="{6279F4FA-01CB-4308-AA19-A6FA2F25BB29}">
      <dgm:prSet/>
      <dgm:spPr/>
      <dgm:t>
        <a:bodyPr/>
        <a:lstStyle/>
        <a:p>
          <a:endParaRPr lang="en-IN" sz="2000"/>
        </a:p>
      </dgm:t>
    </dgm:pt>
    <dgm:pt modelId="{926DFE87-73BE-4488-BF2B-A2BB4D0E0826}" type="sibTrans" cxnId="{6279F4FA-01CB-4308-AA19-A6FA2F25BB29}">
      <dgm:prSet/>
      <dgm:spPr/>
      <dgm:t>
        <a:bodyPr/>
        <a:lstStyle/>
        <a:p>
          <a:endParaRPr lang="en-IN" sz="2000"/>
        </a:p>
      </dgm:t>
    </dgm:pt>
    <dgm:pt modelId="{ABB64D16-13DB-42FF-BD9E-CD073E3B91D2}">
      <dgm:prSet phldrT="[Text]" custT="1"/>
      <dgm:spPr/>
      <dgm:t>
        <a:bodyPr/>
        <a:lstStyle/>
        <a:p>
          <a:r>
            <a:rPr lang="en-IN" sz="2000"/>
            <a:t>Develop Components</a:t>
          </a:r>
        </a:p>
      </dgm:t>
    </dgm:pt>
    <dgm:pt modelId="{DC965A9B-78C6-460F-B47C-9B6A104B1C3A}" type="parTrans" cxnId="{2CBD05B7-10E6-43F7-9C11-ECC68CCA52D0}">
      <dgm:prSet/>
      <dgm:spPr/>
      <dgm:t>
        <a:bodyPr/>
        <a:lstStyle/>
        <a:p>
          <a:endParaRPr lang="en-IN" sz="2000"/>
        </a:p>
      </dgm:t>
    </dgm:pt>
    <dgm:pt modelId="{68ACC6FA-B3BA-415F-AAA9-4DDE96255359}" type="sibTrans" cxnId="{2CBD05B7-10E6-43F7-9C11-ECC68CCA52D0}">
      <dgm:prSet/>
      <dgm:spPr/>
      <dgm:t>
        <a:bodyPr/>
        <a:lstStyle/>
        <a:p>
          <a:endParaRPr lang="en-IN" sz="2000"/>
        </a:p>
      </dgm:t>
    </dgm:pt>
    <dgm:pt modelId="{C64E4698-30B0-4155-8536-081A489464DD}">
      <dgm:prSet phldrT="[Text]" custT="1"/>
      <dgm:spPr/>
      <dgm:t>
        <a:bodyPr/>
        <a:lstStyle/>
        <a:p>
          <a:r>
            <a:rPr lang="en-IN" sz="2000"/>
            <a:t>Assemble Components</a:t>
          </a:r>
        </a:p>
      </dgm:t>
    </dgm:pt>
    <dgm:pt modelId="{C58A8302-FC5E-457D-B099-C24C1A77C8E2}" type="parTrans" cxnId="{C46ABCE9-36FA-4666-A592-A6950DFF286A}">
      <dgm:prSet/>
      <dgm:spPr/>
      <dgm:t>
        <a:bodyPr/>
        <a:lstStyle/>
        <a:p>
          <a:endParaRPr lang="en-IN" sz="2000"/>
        </a:p>
      </dgm:t>
    </dgm:pt>
    <dgm:pt modelId="{68257EA1-933C-4CC9-A004-F317CAF40124}" type="sibTrans" cxnId="{C46ABCE9-36FA-4666-A592-A6950DFF286A}">
      <dgm:prSet/>
      <dgm:spPr/>
      <dgm:t>
        <a:bodyPr/>
        <a:lstStyle/>
        <a:p>
          <a:endParaRPr lang="en-IN" sz="2000"/>
        </a:p>
      </dgm:t>
    </dgm:pt>
    <dgm:pt modelId="{6C5EA2DD-1BDE-4CEB-897E-32FF7FFC4086}">
      <dgm:prSet phldrT="[Text]" custT="1"/>
      <dgm:spPr/>
      <dgm:t>
        <a:bodyPr/>
        <a:lstStyle/>
        <a:p>
          <a:r>
            <a:rPr lang="en-IN" sz="2000"/>
            <a:t>Test Components</a:t>
          </a:r>
        </a:p>
      </dgm:t>
    </dgm:pt>
    <dgm:pt modelId="{61656689-5994-4FD6-A36A-83F708505160}" type="parTrans" cxnId="{47774D7E-9CBB-4272-AB78-5C737EF7C57D}">
      <dgm:prSet/>
      <dgm:spPr/>
      <dgm:t>
        <a:bodyPr/>
        <a:lstStyle/>
        <a:p>
          <a:endParaRPr lang="en-IN" sz="2000"/>
        </a:p>
      </dgm:t>
    </dgm:pt>
    <dgm:pt modelId="{05A6486A-A4B3-4405-AD36-FFE907CF7790}" type="sibTrans" cxnId="{47774D7E-9CBB-4272-AB78-5C737EF7C57D}">
      <dgm:prSet/>
      <dgm:spPr/>
      <dgm:t>
        <a:bodyPr/>
        <a:lstStyle/>
        <a:p>
          <a:endParaRPr lang="en-IN" sz="2000"/>
        </a:p>
      </dgm:t>
    </dgm:pt>
    <dgm:pt modelId="{D8846200-D791-47A2-A2F9-8EC3852044C9}" type="pres">
      <dgm:prSet presAssocID="{5003B129-8F27-4A0C-810A-EE75B2DC27C9}" presName="Name0" presStyleCnt="0">
        <dgm:presLayoutVars>
          <dgm:dir/>
          <dgm:animLvl val="lvl"/>
          <dgm:resizeHandles val="exact"/>
        </dgm:presLayoutVars>
      </dgm:prSet>
      <dgm:spPr/>
    </dgm:pt>
    <dgm:pt modelId="{7A985FBC-C0C9-4A60-B95D-A41AB5287758}" type="pres">
      <dgm:prSet presAssocID="{79C7F6D0-FD16-4893-B960-B7F96053AE91}" presName="parTxOnly" presStyleLbl="node1" presStyleIdx="0" presStyleCnt="4" custLinFactNeighborX="-85167" custLinFactNeighborY="-7191">
        <dgm:presLayoutVars>
          <dgm:chMax val="0"/>
          <dgm:chPref val="0"/>
          <dgm:bulletEnabled val="1"/>
        </dgm:presLayoutVars>
      </dgm:prSet>
      <dgm:spPr/>
    </dgm:pt>
    <dgm:pt modelId="{2187C8BD-CD9F-4268-B657-4E849AC4F847}" type="pres">
      <dgm:prSet presAssocID="{926DFE87-73BE-4488-BF2B-A2BB4D0E0826}" presName="parTxOnlySpace" presStyleCnt="0"/>
      <dgm:spPr/>
    </dgm:pt>
    <dgm:pt modelId="{0A1AB9D5-D3EC-4F6D-94D9-B7F82F9E1159}" type="pres">
      <dgm:prSet presAssocID="{ABB64D16-13DB-42FF-BD9E-CD073E3B91D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32572E9-2E41-47A4-A2AD-C8EA30F4A118}" type="pres">
      <dgm:prSet presAssocID="{68ACC6FA-B3BA-415F-AAA9-4DDE96255359}" presName="parTxOnlySpace" presStyleCnt="0"/>
      <dgm:spPr/>
    </dgm:pt>
    <dgm:pt modelId="{6B52F69E-CE8F-4409-8789-2E10B7B84179}" type="pres">
      <dgm:prSet presAssocID="{C64E4698-30B0-4155-8536-081A489464D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36E5A0-621F-452F-90C2-A860116D85DB}" type="pres">
      <dgm:prSet presAssocID="{68257EA1-933C-4CC9-A004-F317CAF40124}" presName="parTxOnlySpace" presStyleCnt="0"/>
      <dgm:spPr/>
    </dgm:pt>
    <dgm:pt modelId="{1111993B-E867-49D1-B069-57BFA78C6500}" type="pres">
      <dgm:prSet presAssocID="{6C5EA2DD-1BDE-4CEB-897E-32FF7FFC40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C44118-3580-4D4B-B229-1739E601F9FE}" type="presOf" srcId="{5003B129-8F27-4A0C-810A-EE75B2DC27C9}" destId="{D8846200-D791-47A2-A2F9-8EC3852044C9}" srcOrd="0" destOrd="0" presId="urn:microsoft.com/office/officeart/2005/8/layout/chevron1"/>
    <dgm:cxn modelId="{A5EAA569-54DF-455A-89C4-21903AF4E709}" type="presOf" srcId="{C64E4698-30B0-4155-8536-081A489464DD}" destId="{6B52F69E-CE8F-4409-8789-2E10B7B84179}" srcOrd="0" destOrd="0" presId="urn:microsoft.com/office/officeart/2005/8/layout/chevron1"/>
    <dgm:cxn modelId="{90C60778-1982-4A07-8239-06B3A74EA638}" type="presOf" srcId="{ABB64D16-13DB-42FF-BD9E-CD073E3B91D2}" destId="{0A1AB9D5-D3EC-4F6D-94D9-B7F82F9E1159}" srcOrd="0" destOrd="0" presId="urn:microsoft.com/office/officeart/2005/8/layout/chevron1"/>
    <dgm:cxn modelId="{9E4D447A-2B21-4CBB-81B7-099529217A82}" type="presOf" srcId="{79C7F6D0-FD16-4893-B960-B7F96053AE91}" destId="{7A985FBC-C0C9-4A60-B95D-A41AB5287758}" srcOrd="0" destOrd="0" presId="urn:microsoft.com/office/officeart/2005/8/layout/chevron1"/>
    <dgm:cxn modelId="{47774D7E-9CBB-4272-AB78-5C737EF7C57D}" srcId="{5003B129-8F27-4A0C-810A-EE75B2DC27C9}" destId="{6C5EA2DD-1BDE-4CEB-897E-32FF7FFC4086}" srcOrd="3" destOrd="0" parTransId="{61656689-5994-4FD6-A36A-83F708505160}" sibTransId="{05A6486A-A4B3-4405-AD36-FFE907CF7790}"/>
    <dgm:cxn modelId="{2CBD05B7-10E6-43F7-9C11-ECC68CCA52D0}" srcId="{5003B129-8F27-4A0C-810A-EE75B2DC27C9}" destId="{ABB64D16-13DB-42FF-BD9E-CD073E3B91D2}" srcOrd="1" destOrd="0" parTransId="{DC965A9B-78C6-460F-B47C-9B6A104B1C3A}" sibTransId="{68ACC6FA-B3BA-415F-AAA9-4DDE96255359}"/>
    <dgm:cxn modelId="{C46ABCE9-36FA-4666-A592-A6950DFF286A}" srcId="{5003B129-8F27-4A0C-810A-EE75B2DC27C9}" destId="{C64E4698-30B0-4155-8536-081A489464DD}" srcOrd="2" destOrd="0" parTransId="{C58A8302-FC5E-457D-B099-C24C1A77C8E2}" sibTransId="{68257EA1-933C-4CC9-A004-F317CAF40124}"/>
    <dgm:cxn modelId="{219426F4-87B8-48B9-9C40-740DD98EF2E1}" type="presOf" srcId="{6C5EA2DD-1BDE-4CEB-897E-32FF7FFC4086}" destId="{1111993B-E867-49D1-B069-57BFA78C6500}" srcOrd="0" destOrd="0" presId="urn:microsoft.com/office/officeart/2005/8/layout/chevron1"/>
    <dgm:cxn modelId="{6279F4FA-01CB-4308-AA19-A6FA2F25BB29}" srcId="{5003B129-8F27-4A0C-810A-EE75B2DC27C9}" destId="{79C7F6D0-FD16-4893-B960-B7F96053AE91}" srcOrd="0" destOrd="0" parTransId="{24527BAD-21BD-4DB3-AB04-67E9FAC1723C}" sibTransId="{926DFE87-73BE-4488-BF2B-A2BB4D0E0826}"/>
    <dgm:cxn modelId="{007D82C0-804F-484A-BD99-5A843CB41B0B}" type="presParOf" srcId="{D8846200-D791-47A2-A2F9-8EC3852044C9}" destId="{7A985FBC-C0C9-4A60-B95D-A41AB5287758}" srcOrd="0" destOrd="0" presId="urn:microsoft.com/office/officeart/2005/8/layout/chevron1"/>
    <dgm:cxn modelId="{3F543EF8-5A84-4407-84B8-81145B861B09}" type="presParOf" srcId="{D8846200-D791-47A2-A2F9-8EC3852044C9}" destId="{2187C8BD-CD9F-4268-B657-4E849AC4F847}" srcOrd="1" destOrd="0" presId="urn:microsoft.com/office/officeart/2005/8/layout/chevron1"/>
    <dgm:cxn modelId="{E6A6914B-1ADC-4A92-8861-ED0232734E67}" type="presParOf" srcId="{D8846200-D791-47A2-A2F9-8EC3852044C9}" destId="{0A1AB9D5-D3EC-4F6D-94D9-B7F82F9E1159}" srcOrd="2" destOrd="0" presId="urn:microsoft.com/office/officeart/2005/8/layout/chevron1"/>
    <dgm:cxn modelId="{CE630AD3-6056-4E43-9D50-AC37FBE97902}" type="presParOf" srcId="{D8846200-D791-47A2-A2F9-8EC3852044C9}" destId="{F32572E9-2E41-47A4-A2AD-C8EA30F4A118}" srcOrd="3" destOrd="0" presId="urn:microsoft.com/office/officeart/2005/8/layout/chevron1"/>
    <dgm:cxn modelId="{F83B0BC0-5DEB-4278-94AF-4A65F456BC04}" type="presParOf" srcId="{D8846200-D791-47A2-A2F9-8EC3852044C9}" destId="{6B52F69E-CE8F-4409-8789-2E10B7B84179}" srcOrd="4" destOrd="0" presId="urn:microsoft.com/office/officeart/2005/8/layout/chevron1"/>
    <dgm:cxn modelId="{CC369F8A-83C5-4C33-912D-B68734C6493F}" type="presParOf" srcId="{D8846200-D791-47A2-A2F9-8EC3852044C9}" destId="{0A36E5A0-621F-452F-90C2-A860116D85DB}" srcOrd="5" destOrd="0" presId="urn:microsoft.com/office/officeart/2005/8/layout/chevron1"/>
    <dgm:cxn modelId="{64C91EB7-3467-4B00-80EF-1A2B315DE9BD}" type="presParOf" srcId="{D8846200-D791-47A2-A2F9-8EC3852044C9}" destId="{1111993B-E867-49D1-B069-57BFA78C650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4C2366-F13E-4FF1-BF10-1E608CFB340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DC6D766F-02B1-483D-80DE-3624C0BF3FA7}">
      <dgm:prSet phldrT="[Text]" custT="1"/>
      <dgm:spPr/>
      <dgm:t>
        <a:bodyPr/>
        <a:lstStyle/>
        <a:p>
          <a:r>
            <a:rPr lang="en-IN" sz="2000"/>
            <a:t>HeaderSection1</a:t>
          </a:r>
        </a:p>
      </dgm:t>
    </dgm:pt>
    <dgm:pt modelId="{3B37E83E-EC38-43DE-90FC-28050CF3D47A}" type="parTrans" cxnId="{4102783C-8D32-40EB-9BD2-ABE8203AB401}">
      <dgm:prSet/>
      <dgm:spPr/>
      <dgm:t>
        <a:bodyPr/>
        <a:lstStyle/>
        <a:p>
          <a:endParaRPr lang="en-IN" sz="2000"/>
        </a:p>
      </dgm:t>
    </dgm:pt>
    <dgm:pt modelId="{2A89683C-53C9-41A5-8524-194092F57F5D}" type="sibTrans" cxnId="{4102783C-8D32-40EB-9BD2-ABE8203AB401}">
      <dgm:prSet/>
      <dgm:spPr/>
      <dgm:t>
        <a:bodyPr/>
        <a:lstStyle/>
        <a:p>
          <a:endParaRPr lang="en-IN" sz="2000"/>
        </a:p>
      </dgm:t>
    </dgm:pt>
    <dgm:pt modelId="{B60648C0-1667-4521-A5C5-B465E5F7E798}">
      <dgm:prSet phldrT="[Text]" custT="1"/>
      <dgm:spPr/>
      <dgm:t>
        <a:bodyPr/>
        <a:lstStyle/>
        <a:p>
          <a:r>
            <a:rPr lang="en-IN" sz="2000"/>
            <a:t>Showcases essential report metadata like report title, reporting period, user information, and logos</a:t>
          </a:r>
        </a:p>
      </dgm:t>
    </dgm:pt>
    <dgm:pt modelId="{BADA6DD0-4D2A-436A-8C7B-0023F04F4C4E}" type="parTrans" cxnId="{F084BF9B-C25F-4B69-8DC6-7F905EEFB41B}">
      <dgm:prSet/>
      <dgm:spPr/>
      <dgm:t>
        <a:bodyPr/>
        <a:lstStyle/>
        <a:p>
          <a:endParaRPr lang="en-IN" sz="2000"/>
        </a:p>
      </dgm:t>
    </dgm:pt>
    <dgm:pt modelId="{AFD2F35A-CEF8-4AD2-8D30-61163DE12DCC}" type="sibTrans" cxnId="{F084BF9B-C25F-4B69-8DC6-7F905EEFB41B}">
      <dgm:prSet/>
      <dgm:spPr/>
      <dgm:t>
        <a:bodyPr/>
        <a:lstStyle/>
        <a:p>
          <a:endParaRPr lang="en-IN" sz="2000"/>
        </a:p>
      </dgm:t>
    </dgm:pt>
    <dgm:pt modelId="{270A7077-39B5-4BD8-A8E2-B9FE50239D7F}">
      <dgm:prSet phldrT="[Text]" custT="1"/>
      <dgm:spPr/>
      <dgm:t>
        <a:bodyPr/>
        <a:lstStyle/>
        <a:p>
          <a:r>
            <a:rPr lang="en-IN" sz="2000"/>
            <a:t>HeaderSection2</a:t>
          </a:r>
        </a:p>
      </dgm:t>
    </dgm:pt>
    <dgm:pt modelId="{2C087F95-50E5-4A7F-AEFA-5365646859BF}" type="parTrans" cxnId="{AA417FB3-FC54-4AB8-8548-19524393092F}">
      <dgm:prSet/>
      <dgm:spPr/>
      <dgm:t>
        <a:bodyPr/>
        <a:lstStyle/>
        <a:p>
          <a:endParaRPr lang="en-IN" sz="2000"/>
        </a:p>
      </dgm:t>
    </dgm:pt>
    <dgm:pt modelId="{84B68085-5769-44C1-8B91-8EBB320770B4}" type="sibTrans" cxnId="{AA417FB3-FC54-4AB8-8548-19524393092F}">
      <dgm:prSet/>
      <dgm:spPr/>
      <dgm:t>
        <a:bodyPr/>
        <a:lstStyle/>
        <a:p>
          <a:endParaRPr lang="en-IN" sz="2000"/>
        </a:p>
      </dgm:t>
    </dgm:pt>
    <dgm:pt modelId="{5A8A46CC-3E59-41BE-BF17-AC62FEFEDEF7}">
      <dgm:prSet phldrT="[Text]" custT="1"/>
      <dgm:spPr/>
      <dgm:t>
        <a:bodyPr/>
        <a:lstStyle/>
        <a:p>
          <a:r>
            <a:rPr lang="en-IN" sz="2000"/>
            <a:t>Shows essential report metadata and allows users to switch between different views, e.g. ‘My View’, ‘Team Summary’</a:t>
          </a:r>
        </a:p>
      </dgm:t>
    </dgm:pt>
    <dgm:pt modelId="{53C6A186-442C-4573-9DF5-78D2584314A2}" type="parTrans" cxnId="{0EAEB759-D003-469D-9AAF-B0955AD0D25B}">
      <dgm:prSet/>
      <dgm:spPr/>
      <dgm:t>
        <a:bodyPr/>
        <a:lstStyle/>
        <a:p>
          <a:endParaRPr lang="en-IN" sz="2000"/>
        </a:p>
      </dgm:t>
    </dgm:pt>
    <dgm:pt modelId="{8E37EEEF-E9E3-4F41-BF94-474F75AF0A6A}" type="sibTrans" cxnId="{0EAEB759-D003-469D-9AAF-B0955AD0D25B}">
      <dgm:prSet/>
      <dgm:spPr/>
      <dgm:t>
        <a:bodyPr/>
        <a:lstStyle/>
        <a:p>
          <a:endParaRPr lang="en-IN" sz="2000"/>
        </a:p>
      </dgm:t>
    </dgm:pt>
    <dgm:pt modelId="{C261C52E-1C03-49A9-9A74-7374DC00DDCA}">
      <dgm:prSet phldrT="[Text]" custT="1"/>
      <dgm:spPr/>
      <dgm:t>
        <a:bodyPr/>
        <a:lstStyle/>
        <a:p>
          <a:r>
            <a:rPr lang="en-IN" sz="2000" err="1"/>
            <a:t>RHSPanel</a:t>
          </a:r>
          <a:endParaRPr lang="en-IN" sz="2000"/>
        </a:p>
      </dgm:t>
    </dgm:pt>
    <dgm:pt modelId="{FE15C6EE-83A2-4807-9BDD-BA7F8F1F8A7D}" type="parTrans" cxnId="{391DD902-3D08-4E06-A684-C7186AB86066}">
      <dgm:prSet/>
      <dgm:spPr/>
      <dgm:t>
        <a:bodyPr/>
        <a:lstStyle/>
        <a:p>
          <a:endParaRPr lang="en-IN" sz="2000"/>
        </a:p>
      </dgm:t>
    </dgm:pt>
    <dgm:pt modelId="{2BF8A1FB-EFA9-44E1-88A8-4C9AF6FE4CBA}" type="sibTrans" cxnId="{391DD902-3D08-4E06-A684-C7186AB86066}">
      <dgm:prSet/>
      <dgm:spPr/>
      <dgm:t>
        <a:bodyPr/>
        <a:lstStyle/>
        <a:p>
          <a:endParaRPr lang="en-IN" sz="2000"/>
        </a:p>
      </dgm:t>
    </dgm:pt>
    <dgm:pt modelId="{F62D701E-3649-422D-BC2E-0D4B4202EBB2}">
      <dgm:prSet phldrT="[Text]" custT="1"/>
      <dgm:spPr/>
      <dgm:t>
        <a:bodyPr/>
        <a:lstStyle/>
        <a:p>
          <a:r>
            <a:rPr lang="en-IN" sz="2000"/>
            <a:t>To present specific content related to the report’s details</a:t>
          </a:r>
        </a:p>
      </dgm:t>
    </dgm:pt>
    <dgm:pt modelId="{1086A6F7-06E9-446F-BE92-DAF63DF3F76A}" type="parTrans" cxnId="{1B908C40-F3B0-47C8-A818-5A8C1E1A9E4E}">
      <dgm:prSet/>
      <dgm:spPr/>
      <dgm:t>
        <a:bodyPr/>
        <a:lstStyle/>
        <a:p>
          <a:endParaRPr lang="en-IN" sz="2000"/>
        </a:p>
      </dgm:t>
    </dgm:pt>
    <dgm:pt modelId="{C62C3635-3BDB-4B45-8DB7-7CF6C6FDAF85}" type="sibTrans" cxnId="{1B908C40-F3B0-47C8-A818-5A8C1E1A9E4E}">
      <dgm:prSet/>
      <dgm:spPr/>
      <dgm:t>
        <a:bodyPr/>
        <a:lstStyle/>
        <a:p>
          <a:endParaRPr lang="en-IN" sz="2000"/>
        </a:p>
      </dgm:t>
    </dgm:pt>
    <dgm:pt modelId="{9B1FC3C6-C6F5-4419-89F6-75468FD25B22}">
      <dgm:prSet phldrT="[Text]" custT="1"/>
      <dgm:spPr/>
      <dgm:t>
        <a:bodyPr/>
        <a:lstStyle/>
        <a:p>
          <a:endParaRPr lang="en-IN" sz="2000"/>
        </a:p>
      </dgm:t>
    </dgm:pt>
    <dgm:pt modelId="{9D995EFD-9081-4459-AE35-1172B8F48D3A}" type="parTrans" cxnId="{79AF2157-94E6-4FE8-A72B-F0DF81C67B33}">
      <dgm:prSet/>
      <dgm:spPr/>
      <dgm:t>
        <a:bodyPr/>
        <a:lstStyle/>
        <a:p>
          <a:endParaRPr lang="en-IN"/>
        </a:p>
      </dgm:t>
    </dgm:pt>
    <dgm:pt modelId="{BC13AE47-9734-467A-A12A-5E294F8BB62A}" type="sibTrans" cxnId="{79AF2157-94E6-4FE8-A72B-F0DF81C67B33}">
      <dgm:prSet/>
      <dgm:spPr/>
      <dgm:t>
        <a:bodyPr/>
        <a:lstStyle/>
        <a:p>
          <a:endParaRPr lang="en-IN"/>
        </a:p>
      </dgm:t>
    </dgm:pt>
    <dgm:pt modelId="{90C74F6D-A3D5-4BB8-80C8-74B5A7F40050}">
      <dgm:prSet phldrT="[Text]" custT="1"/>
      <dgm:spPr/>
      <dgm:t>
        <a:bodyPr/>
        <a:lstStyle/>
        <a:p>
          <a:endParaRPr lang="en-IN" sz="2000"/>
        </a:p>
      </dgm:t>
    </dgm:pt>
    <dgm:pt modelId="{7F3E3F42-2775-48B5-9A14-070D2F3D9C19}" type="parTrans" cxnId="{7F0975E6-68A3-4D37-8D83-6704CB45C850}">
      <dgm:prSet/>
      <dgm:spPr/>
      <dgm:t>
        <a:bodyPr/>
        <a:lstStyle/>
        <a:p>
          <a:endParaRPr lang="en-IN"/>
        </a:p>
      </dgm:t>
    </dgm:pt>
    <dgm:pt modelId="{67B4F4DF-96D4-4EF3-872E-F059C88ECBE9}" type="sibTrans" cxnId="{7F0975E6-68A3-4D37-8D83-6704CB45C850}">
      <dgm:prSet/>
      <dgm:spPr/>
      <dgm:t>
        <a:bodyPr/>
        <a:lstStyle/>
        <a:p>
          <a:endParaRPr lang="en-IN"/>
        </a:p>
      </dgm:t>
    </dgm:pt>
    <dgm:pt modelId="{6845CAF6-A860-4D31-8424-DD7E051A7E01}">
      <dgm:prSet phldrT="[Text]" custT="1"/>
      <dgm:spPr/>
      <dgm:t>
        <a:bodyPr/>
        <a:lstStyle/>
        <a:p>
          <a:endParaRPr lang="en-IN" sz="2000"/>
        </a:p>
      </dgm:t>
    </dgm:pt>
    <dgm:pt modelId="{313CA9D2-75CF-4D3F-B065-10D9A56E1BE3}" type="parTrans" cxnId="{2865B235-19DB-4829-935B-3FA3AD89A8A5}">
      <dgm:prSet/>
      <dgm:spPr/>
      <dgm:t>
        <a:bodyPr/>
        <a:lstStyle/>
        <a:p>
          <a:endParaRPr lang="en-IN"/>
        </a:p>
      </dgm:t>
    </dgm:pt>
    <dgm:pt modelId="{87636103-AAF9-4978-BDEB-F05CC3A5C94C}" type="sibTrans" cxnId="{2865B235-19DB-4829-935B-3FA3AD89A8A5}">
      <dgm:prSet/>
      <dgm:spPr/>
      <dgm:t>
        <a:bodyPr/>
        <a:lstStyle/>
        <a:p>
          <a:endParaRPr lang="en-IN"/>
        </a:p>
      </dgm:t>
    </dgm:pt>
    <dgm:pt modelId="{43EABB95-99D6-4F5F-A586-9D193CC2D7F7}">
      <dgm:prSet phldrT="[Text]" custT="1"/>
      <dgm:spPr/>
      <dgm:t>
        <a:bodyPr/>
        <a:lstStyle/>
        <a:p>
          <a:r>
            <a:rPr lang="en-IN" sz="2000" err="1"/>
            <a:t>AdditionalNotes</a:t>
          </a:r>
          <a:endParaRPr lang="en-IN" sz="2000"/>
        </a:p>
      </dgm:t>
    </dgm:pt>
    <dgm:pt modelId="{57813700-1634-4B8C-A809-FB7A4D44BA0A}" type="parTrans" cxnId="{96794974-D6F7-407C-AF54-5D56634F39E7}">
      <dgm:prSet/>
      <dgm:spPr/>
      <dgm:t>
        <a:bodyPr/>
        <a:lstStyle/>
        <a:p>
          <a:endParaRPr lang="en-IN"/>
        </a:p>
      </dgm:t>
    </dgm:pt>
    <dgm:pt modelId="{8A05E0BA-6AD3-4510-AB78-12D459FE973D}" type="sibTrans" cxnId="{96794974-D6F7-407C-AF54-5D56634F39E7}">
      <dgm:prSet/>
      <dgm:spPr/>
      <dgm:t>
        <a:bodyPr/>
        <a:lstStyle/>
        <a:p>
          <a:endParaRPr lang="en-IN"/>
        </a:p>
      </dgm:t>
    </dgm:pt>
    <dgm:pt modelId="{E8B63D94-FC2D-4091-BE65-3CAFCA5365AD}">
      <dgm:prSet phldrT="[Text]" custT="1"/>
      <dgm:spPr/>
      <dgm:t>
        <a:bodyPr/>
        <a:lstStyle/>
        <a:p>
          <a:r>
            <a:rPr lang="en-IN" sz="2000"/>
            <a:t>To display list of additional notes</a:t>
          </a:r>
        </a:p>
      </dgm:t>
    </dgm:pt>
    <dgm:pt modelId="{D6DFB132-4607-4672-8F6D-5F23DFF562BD}" type="parTrans" cxnId="{970A2334-8CF4-405C-8A52-0311D23E99BE}">
      <dgm:prSet/>
      <dgm:spPr/>
      <dgm:t>
        <a:bodyPr/>
        <a:lstStyle/>
        <a:p>
          <a:endParaRPr lang="en-IN"/>
        </a:p>
      </dgm:t>
    </dgm:pt>
    <dgm:pt modelId="{E024C17B-24B5-407F-894D-3A8C288A29F9}" type="sibTrans" cxnId="{970A2334-8CF4-405C-8A52-0311D23E99BE}">
      <dgm:prSet/>
      <dgm:spPr/>
      <dgm:t>
        <a:bodyPr/>
        <a:lstStyle/>
        <a:p>
          <a:endParaRPr lang="en-IN"/>
        </a:p>
      </dgm:t>
    </dgm:pt>
    <dgm:pt modelId="{34BC72FC-A9F6-410A-8998-ED2F7827366A}">
      <dgm:prSet phldrT="[Text]" custT="1"/>
      <dgm:spPr/>
      <dgm:t>
        <a:bodyPr/>
        <a:lstStyle/>
        <a:p>
          <a:endParaRPr lang="en-IN" sz="2000"/>
        </a:p>
      </dgm:t>
    </dgm:pt>
    <dgm:pt modelId="{AA082F0E-216D-4301-B670-F8002581C6FB}" type="parTrans" cxnId="{BA609C9D-5F88-401B-8A55-6D81FDDAD0B6}">
      <dgm:prSet/>
      <dgm:spPr/>
      <dgm:t>
        <a:bodyPr/>
        <a:lstStyle/>
        <a:p>
          <a:endParaRPr lang="en-IN"/>
        </a:p>
      </dgm:t>
    </dgm:pt>
    <dgm:pt modelId="{F7BA9F7F-3614-4C94-9392-2C1FB4657B97}" type="sibTrans" cxnId="{BA609C9D-5F88-401B-8A55-6D81FDDAD0B6}">
      <dgm:prSet/>
      <dgm:spPr/>
      <dgm:t>
        <a:bodyPr/>
        <a:lstStyle/>
        <a:p>
          <a:endParaRPr lang="en-IN"/>
        </a:p>
      </dgm:t>
    </dgm:pt>
    <dgm:pt modelId="{230B2FE6-57A9-4704-AC07-94E3537C1C73}" type="pres">
      <dgm:prSet presAssocID="{C44C2366-F13E-4FF1-BF10-1E608CFB3405}" presName="Name0" presStyleCnt="0">
        <dgm:presLayoutVars>
          <dgm:dir/>
          <dgm:animLvl val="lvl"/>
          <dgm:resizeHandles val="exact"/>
        </dgm:presLayoutVars>
      </dgm:prSet>
      <dgm:spPr/>
    </dgm:pt>
    <dgm:pt modelId="{508839FB-1E10-4C8A-AC37-83A4DFFA1E88}" type="pres">
      <dgm:prSet presAssocID="{DC6D766F-02B1-483D-80DE-3624C0BF3FA7}" presName="composite" presStyleCnt="0"/>
      <dgm:spPr/>
    </dgm:pt>
    <dgm:pt modelId="{6FD59132-11DB-43E3-B8FE-8CE0F0390502}" type="pres">
      <dgm:prSet presAssocID="{DC6D766F-02B1-483D-80DE-3624C0BF3FA7}" presName="parTx" presStyleLbl="alignNode1" presStyleIdx="0" presStyleCnt="4" custLinFactNeighborX="-263" custLinFactNeighborY="-22941">
        <dgm:presLayoutVars>
          <dgm:chMax val="0"/>
          <dgm:chPref val="0"/>
          <dgm:bulletEnabled val="1"/>
        </dgm:presLayoutVars>
      </dgm:prSet>
      <dgm:spPr/>
    </dgm:pt>
    <dgm:pt modelId="{CAB681D7-2549-4659-817A-EA59905BA97C}" type="pres">
      <dgm:prSet presAssocID="{DC6D766F-02B1-483D-80DE-3624C0BF3FA7}" presName="desTx" presStyleLbl="alignAccFollowNode1" presStyleIdx="0" presStyleCnt="4">
        <dgm:presLayoutVars>
          <dgm:bulletEnabled val="1"/>
        </dgm:presLayoutVars>
      </dgm:prSet>
      <dgm:spPr/>
    </dgm:pt>
    <dgm:pt modelId="{165D29CF-C846-49FA-849E-6727B73CD5B7}" type="pres">
      <dgm:prSet presAssocID="{2A89683C-53C9-41A5-8524-194092F57F5D}" presName="space" presStyleCnt="0"/>
      <dgm:spPr/>
    </dgm:pt>
    <dgm:pt modelId="{5675AE45-EEDD-4583-825C-C453489F81D3}" type="pres">
      <dgm:prSet presAssocID="{270A7077-39B5-4BD8-A8E2-B9FE50239D7F}" presName="composite" presStyleCnt="0"/>
      <dgm:spPr/>
    </dgm:pt>
    <dgm:pt modelId="{1A254157-A78B-4AEB-AC28-0D49DF4407FA}" type="pres">
      <dgm:prSet presAssocID="{270A7077-39B5-4BD8-A8E2-B9FE50239D7F}" presName="parTx" presStyleLbl="alignNode1" presStyleIdx="1" presStyleCnt="4" custLinFactNeighborX="0" custLinFactNeighborY="-24200">
        <dgm:presLayoutVars>
          <dgm:chMax val="0"/>
          <dgm:chPref val="0"/>
          <dgm:bulletEnabled val="1"/>
        </dgm:presLayoutVars>
      </dgm:prSet>
      <dgm:spPr/>
    </dgm:pt>
    <dgm:pt modelId="{CA8C5C56-4711-414E-803D-491E937341F4}" type="pres">
      <dgm:prSet presAssocID="{270A7077-39B5-4BD8-A8E2-B9FE50239D7F}" presName="desTx" presStyleLbl="alignAccFollowNode1" presStyleIdx="1" presStyleCnt="4">
        <dgm:presLayoutVars>
          <dgm:bulletEnabled val="1"/>
        </dgm:presLayoutVars>
      </dgm:prSet>
      <dgm:spPr/>
    </dgm:pt>
    <dgm:pt modelId="{AB2CC906-006D-4D16-80AF-1B93A6C3B6E2}" type="pres">
      <dgm:prSet presAssocID="{84B68085-5769-44C1-8B91-8EBB320770B4}" presName="space" presStyleCnt="0"/>
      <dgm:spPr/>
    </dgm:pt>
    <dgm:pt modelId="{11E49171-0BC0-4065-A112-56E9457692AD}" type="pres">
      <dgm:prSet presAssocID="{C261C52E-1C03-49A9-9A74-7374DC00DDCA}" presName="composite" presStyleCnt="0"/>
      <dgm:spPr/>
    </dgm:pt>
    <dgm:pt modelId="{58C8A067-4C25-49FA-819E-850909EC3E73}" type="pres">
      <dgm:prSet presAssocID="{C261C52E-1C03-49A9-9A74-7374DC00DDC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88A9604-9B9D-4356-BC12-34CBAF8F12D3}" type="pres">
      <dgm:prSet presAssocID="{C261C52E-1C03-49A9-9A74-7374DC00DDCA}" presName="desTx" presStyleLbl="alignAccFollowNode1" presStyleIdx="2" presStyleCnt="4">
        <dgm:presLayoutVars>
          <dgm:bulletEnabled val="1"/>
        </dgm:presLayoutVars>
      </dgm:prSet>
      <dgm:spPr/>
    </dgm:pt>
    <dgm:pt modelId="{B88A1328-7B05-4D24-9933-A92CC3A89829}" type="pres">
      <dgm:prSet presAssocID="{2BF8A1FB-EFA9-44E1-88A8-4C9AF6FE4CBA}" presName="space" presStyleCnt="0"/>
      <dgm:spPr/>
    </dgm:pt>
    <dgm:pt modelId="{C9E55C9D-C36D-4524-8198-462D42509111}" type="pres">
      <dgm:prSet presAssocID="{43EABB95-99D6-4F5F-A586-9D193CC2D7F7}" presName="composite" presStyleCnt="0"/>
      <dgm:spPr/>
    </dgm:pt>
    <dgm:pt modelId="{A1BF28F2-39A2-4B61-BBBF-F640E75279CA}" type="pres">
      <dgm:prSet presAssocID="{43EABB95-99D6-4F5F-A586-9D193CC2D7F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544C86C-271C-4B9A-BF2F-3041D35059A2}" type="pres">
      <dgm:prSet presAssocID="{43EABB95-99D6-4F5F-A586-9D193CC2D7F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91DD902-3D08-4E06-A684-C7186AB86066}" srcId="{C44C2366-F13E-4FF1-BF10-1E608CFB3405}" destId="{C261C52E-1C03-49A9-9A74-7374DC00DDCA}" srcOrd="2" destOrd="0" parTransId="{FE15C6EE-83A2-4807-9BDD-BA7F8F1F8A7D}" sibTransId="{2BF8A1FB-EFA9-44E1-88A8-4C9AF6FE4CBA}"/>
    <dgm:cxn modelId="{B74DA806-26B9-4ECB-982A-2B6112F54F2C}" type="presOf" srcId="{C44C2366-F13E-4FF1-BF10-1E608CFB3405}" destId="{230B2FE6-57A9-4704-AC07-94E3537C1C73}" srcOrd="0" destOrd="0" presId="urn:microsoft.com/office/officeart/2005/8/layout/hList1"/>
    <dgm:cxn modelId="{48FE6411-F6B4-476F-80EF-E661A7BB9F25}" type="presOf" srcId="{90C74F6D-A3D5-4BB8-80C8-74B5A7F40050}" destId="{CA8C5C56-4711-414E-803D-491E937341F4}" srcOrd="0" destOrd="0" presId="urn:microsoft.com/office/officeart/2005/8/layout/hList1"/>
    <dgm:cxn modelId="{08E09113-CD01-447C-8D36-EB8CB56021F6}" type="presOf" srcId="{C261C52E-1C03-49A9-9A74-7374DC00DDCA}" destId="{58C8A067-4C25-49FA-819E-850909EC3E73}" srcOrd="0" destOrd="0" presId="urn:microsoft.com/office/officeart/2005/8/layout/hList1"/>
    <dgm:cxn modelId="{1BE59F20-C7E4-4D15-B905-892BC1DFC44A}" type="presOf" srcId="{34BC72FC-A9F6-410A-8998-ED2F7827366A}" destId="{B544C86C-271C-4B9A-BF2F-3041D35059A2}" srcOrd="0" destOrd="0" presId="urn:microsoft.com/office/officeart/2005/8/layout/hList1"/>
    <dgm:cxn modelId="{57547C2B-D119-4DB4-ADEE-FFC50DA43D7C}" type="presOf" srcId="{B60648C0-1667-4521-A5C5-B465E5F7E798}" destId="{CAB681D7-2549-4659-817A-EA59905BA97C}" srcOrd="0" destOrd="1" presId="urn:microsoft.com/office/officeart/2005/8/layout/hList1"/>
    <dgm:cxn modelId="{970A2334-8CF4-405C-8A52-0311D23E99BE}" srcId="{43EABB95-99D6-4F5F-A586-9D193CC2D7F7}" destId="{E8B63D94-FC2D-4091-BE65-3CAFCA5365AD}" srcOrd="1" destOrd="0" parTransId="{D6DFB132-4607-4672-8F6D-5F23DFF562BD}" sibTransId="{E024C17B-24B5-407F-894D-3A8C288A29F9}"/>
    <dgm:cxn modelId="{9AF63634-B01F-4024-B392-4B3CAF65DF9D}" type="presOf" srcId="{F62D701E-3649-422D-BC2E-0D4B4202EBB2}" destId="{F88A9604-9B9D-4356-BC12-34CBAF8F12D3}" srcOrd="0" destOrd="1" presId="urn:microsoft.com/office/officeart/2005/8/layout/hList1"/>
    <dgm:cxn modelId="{2865B235-19DB-4829-935B-3FA3AD89A8A5}" srcId="{C261C52E-1C03-49A9-9A74-7374DC00DDCA}" destId="{6845CAF6-A860-4D31-8424-DD7E051A7E01}" srcOrd="0" destOrd="0" parTransId="{313CA9D2-75CF-4D3F-B065-10D9A56E1BE3}" sibTransId="{87636103-AAF9-4978-BDEB-F05CC3A5C94C}"/>
    <dgm:cxn modelId="{4102783C-8D32-40EB-9BD2-ABE8203AB401}" srcId="{C44C2366-F13E-4FF1-BF10-1E608CFB3405}" destId="{DC6D766F-02B1-483D-80DE-3624C0BF3FA7}" srcOrd="0" destOrd="0" parTransId="{3B37E83E-EC38-43DE-90FC-28050CF3D47A}" sibTransId="{2A89683C-53C9-41A5-8524-194092F57F5D}"/>
    <dgm:cxn modelId="{1B908C40-F3B0-47C8-A818-5A8C1E1A9E4E}" srcId="{C261C52E-1C03-49A9-9A74-7374DC00DDCA}" destId="{F62D701E-3649-422D-BC2E-0D4B4202EBB2}" srcOrd="1" destOrd="0" parTransId="{1086A6F7-06E9-446F-BE92-DAF63DF3F76A}" sibTransId="{C62C3635-3BDB-4B45-8DB7-7CF6C6FDAF85}"/>
    <dgm:cxn modelId="{28E0995F-6C2D-4A96-86B9-BAFACFD7D601}" type="presOf" srcId="{6845CAF6-A860-4D31-8424-DD7E051A7E01}" destId="{F88A9604-9B9D-4356-BC12-34CBAF8F12D3}" srcOrd="0" destOrd="0" presId="urn:microsoft.com/office/officeart/2005/8/layout/hList1"/>
    <dgm:cxn modelId="{1482C247-64EA-431A-8C40-93284365C595}" type="presOf" srcId="{43EABB95-99D6-4F5F-A586-9D193CC2D7F7}" destId="{A1BF28F2-39A2-4B61-BBBF-F640E75279CA}" srcOrd="0" destOrd="0" presId="urn:microsoft.com/office/officeart/2005/8/layout/hList1"/>
    <dgm:cxn modelId="{96794974-D6F7-407C-AF54-5D56634F39E7}" srcId="{C44C2366-F13E-4FF1-BF10-1E608CFB3405}" destId="{43EABB95-99D6-4F5F-A586-9D193CC2D7F7}" srcOrd="3" destOrd="0" parTransId="{57813700-1634-4B8C-A809-FB7A4D44BA0A}" sibTransId="{8A05E0BA-6AD3-4510-AB78-12D459FE973D}"/>
    <dgm:cxn modelId="{0E282D76-C603-42A3-8FB7-1C3DDF418B75}" type="presOf" srcId="{270A7077-39B5-4BD8-A8E2-B9FE50239D7F}" destId="{1A254157-A78B-4AEB-AC28-0D49DF4407FA}" srcOrd="0" destOrd="0" presId="urn:microsoft.com/office/officeart/2005/8/layout/hList1"/>
    <dgm:cxn modelId="{79AF2157-94E6-4FE8-A72B-F0DF81C67B33}" srcId="{DC6D766F-02B1-483D-80DE-3624C0BF3FA7}" destId="{9B1FC3C6-C6F5-4419-89F6-75468FD25B22}" srcOrd="0" destOrd="0" parTransId="{9D995EFD-9081-4459-AE35-1172B8F48D3A}" sibTransId="{BC13AE47-9734-467A-A12A-5E294F8BB62A}"/>
    <dgm:cxn modelId="{0EAEB759-D003-469D-9AAF-B0955AD0D25B}" srcId="{270A7077-39B5-4BD8-A8E2-B9FE50239D7F}" destId="{5A8A46CC-3E59-41BE-BF17-AC62FEFEDEF7}" srcOrd="1" destOrd="0" parTransId="{53C6A186-442C-4573-9DF5-78D2584314A2}" sibTransId="{8E37EEEF-E9E3-4F41-BF94-474F75AF0A6A}"/>
    <dgm:cxn modelId="{9E58758D-0E36-4C44-836D-45102A84F96F}" type="presOf" srcId="{9B1FC3C6-C6F5-4419-89F6-75468FD25B22}" destId="{CAB681D7-2549-4659-817A-EA59905BA97C}" srcOrd="0" destOrd="0" presId="urn:microsoft.com/office/officeart/2005/8/layout/hList1"/>
    <dgm:cxn modelId="{F084BF9B-C25F-4B69-8DC6-7F905EEFB41B}" srcId="{DC6D766F-02B1-483D-80DE-3624C0BF3FA7}" destId="{B60648C0-1667-4521-A5C5-B465E5F7E798}" srcOrd="1" destOrd="0" parTransId="{BADA6DD0-4D2A-436A-8C7B-0023F04F4C4E}" sibTransId="{AFD2F35A-CEF8-4AD2-8D30-61163DE12DCC}"/>
    <dgm:cxn modelId="{BA609C9D-5F88-401B-8A55-6D81FDDAD0B6}" srcId="{43EABB95-99D6-4F5F-A586-9D193CC2D7F7}" destId="{34BC72FC-A9F6-410A-8998-ED2F7827366A}" srcOrd="0" destOrd="0" parTransId="{AA082F0E-216D-4301-B670-F8002581C6FB}" sibTransId="{F7BA9F7F-3614-4C94-9392-2C1FB4657B97}"/>
    <dgm:cxn modelId="{AA417FB3-FC54-4AB8-8548-19524393092F}" srcId="{C44C2366-F13E-4FF1-BF10-1E608CFB3405}" destId="{270A7077-39B5-4BD8-A8E2-B9FE50239D7F}" srcOrd="1" destOrd="0" parTransId="{2C087F95-50E5-4A7F-AEFA-5365646859BF}" sibTransId="{84B68085-5769-44C1-8B91-8EBB320770B4}"/>
    <dgm:cxn modelId="{18909DDE-645E-4C9E-ABB3-B008871628FD}" type="presOf" srcId="{E8B63D94-FC2D-4091-BE65-3CAFCA5365AD}" destId="{B544C86C-271C-4B9A-BF2F-3041D35059A2}" srcOrd="0" destOrd="1" presId="urn:microsoft.com/office/officeart/2005/8/layout/hList1"/>
    <dgm:cxn modelId="{7F0975E6-68A3-4D37-8D83-6704CB45C850}" srcId="{270A7077-39B5-4BD8-A8E2-B9FE50239D7F}" destId="{90C74F6D-A3D5-4BB8-80C8-74B5A7F40050}" srcOrd="0" destOrd="0" parTransId="{7F3E3F42-2775-48B5-9A14-070D2F3D9C19}" sibTransId="{67B4F4DF-96D4-4EF3-872E-F059C88ECBE9}"/>
    <dgm:cxn modelId="{C5F39DF2-2EBF-4BC7-B65E-5262F76D9A20}" type="presOf" srcId="{DC6D766F-02B1-483D-80DE-3624C0BF3FA7}" destId="{6FD59132-11DB-43E3-B8FE-8CE0F0390502}" srcOrd="0" destOrd="0" presId="urn:microsoft.com/office/officeart/2005/8/layout/hList1"/>
    <dgm:cxn modelId="{670A0CF3-B643-4342-838C-6D89E98A7F22}" type="presOf" srcId="{5A8A46CC-3E59-41BE-BF17-AC62FEFEDEF7}" destId="{CA8C5C56-4711-414E-803D-491E937341F4}" srcOrd="0" destOrd="1" presId="urn:microsoft.com/office/officeart/2005/8/layout/hList1"/>
    <dgm:cxn modelId="{415DF14D-0DFB-4DC8-BCDC-AC4CF19E9DD1}" type="presParOf" srcId="{230B2FE6-57A9-4704-AC07-94E3537C1C73}" destId="{508839FB-1E10-4C8A-AC37-83A4DFFA1E88}" srcOrd="0" destOrd="0" presId="urn:microsoft.com/office/officeart/2005/8/layout/hList1"/>
    <dgm:cxn modelId="{169D4CAC-9028-4790-8A7A-F042C2422898}" type="presParOf" srcId="{508839FB-1E10-4C8A-AC37-83A4DFFA1E88}" destId="{6FD59132-11DB-43E3-B8FE-8CE0F0390502}" srcOrd="0" destOrd="0" presId="urn:microsoft.com/office/officeart/2005/8/layout/hList1"/>
    <dgm:cxn modelId="{074F1696-3A25-4911-8DA6-89407D749D8B}" type="presParOf" srcId="{508839FB-1E10-4C8A-AC37-83A4DFFA1E88}" destId="{CAB681D7-2549-4659-817A-EA59905BA97C}" srcOrd="1" destOrd="0" presId="urn:microsoft.com/office/officeart/2005/8/layout/hList1"/>
    <dgm:cxn modelId="{47D82E9B-4DBB-4B4F-95EF-EF595AE08670}" type="presParOf" srcId="{230B2FE6-57A9-4704-AC07-94E3537C1C73}" destId="{165D29CF-C846-49FA-849E-6727B73CD5B7}" srcOrd="1" destOrd="0" presId="urn:microsoft.com/office/officeart/2005/8/layout/hList1"/>
    <dgm:cxn modelId="{AAF4F9EA-2F5A-4332-947A-0AFC7B7F2712}" type="presParOf" srcId="{230B2FE6-57A9-4704-AC07-94E3537C1C73}" destId="{5675AE45-EEDD-4583-825C-C453489F81D3}" srcOrd="2" destOrd="0" presId="urn:microsoft.com/office/officeart/2005/8/layout/hList1"/>
    <dgm:cxn modelId="{56BE1EED-95F4-4DA1-9A6C-97D2F50604CE}" type="presParOf" srcId="{5675AE45-EEDD-4583-825C-C453489F81D3}" destId="{1A254157-A78B-4AEB-AC28-0D49DF4407FA}" srcOrd="0" destOrd="0" presId="urn:microsoft.com/office/officeart/2005/8/layout/hList1"/>
    <dgm:cxn modelId="{A3ECFD08-EBC1-453B-956D-AC51001C10FA}" type="presParOf" srcId="{5675AE45-EEDD-4583-825C-C453489F81D3}" destId="{CA8C5C56-4711-414E-803D-491E937341F4}" srcOrd="1" destOrd="0" presId="urn:microsoft.com/office/officeart/2005/8/layout/hList1"/>
    <dgm:cxn modelId="{37740F03-0E12-4414-B6F2-08E7B8893579}" type="presParOf" srcId="{230B2FE6-57A9-4704-AC07-94E3537C1C73}" destId="{AB2CC906-006D-4D16-80AF-1B93A6C3B6E2}" srcOrd="3" destOrd="0" presId="urn:microsoft.com/office/officeart/2005/8/layout/hList1"/>
    <dgm:cxn modelId="{F9416269-AC16-41F6-A822-E1C7A6656AF7}" type="presParOf" srcId="{230B2FE6-57A9-4704-AC07-94E3537C1C73}" destId="{11E49171-0BC0-4065-A112-56E9457692AD}" srcOrd="4" destOrd="0" presId="urn:microsoft.com/office/officeart/2005/8/layout/hList1"/>
    <dgm:cxn modelId="{4417E25C-1DBE-41E2-83D8-273F20873A06}" type="presParOf" srcId="{11E49171-0BC0-4065-A112-56E9457692AD}" destId="{58C8A067-4C25-49FA-819E-850909EC3E73}" srcOrd="0" destOrd="0" presId="urn:microsoft.com/office/officeart/2005/8/layout/hList1"/>
    <dgm:cxn modelId="{33944278-2B94-47FB-94AE-C1853DA3C8B6}" type="presParOf" srcId="{11E49171-0BC0-4065-A112-56E9457692AD}" destId="{F88A9604-9B9D-4356-BC12-34CBAF8F12D3}" srcOrd="1" destOrd="0" presId="urn:microsoft.com/office/officeart/2005/8/layout/hList1"/>
    <dgm:cxn modelId="{8044DB92-C9F4-4B56-B06A-FD05A8C8360F}" type="presParOf" srcId="{230B2FE6-57A9-4704-AC07-94E3537C1C73}" destId="{B88A1328-7B05-4D24-9933-A92CC3A89829}" srcOrd="5" destOrd="0" presId="urn:microsoft.com/office/officeart/2005/8/layout/hList1"/>
    <dgm:cxn modelId="{54E0C15F-E881-4852-91CD-CDDC5F70D775}" type="presParOf" srcId="{230B2FE6-57A9-4704-AC07-94E3537C1C73}" destId="{C9E55C9D-C36D-4524-8198-462D42509111}" srcOrd="6" destOrd="0" presId="urn:microsoft.com/office/officeart/2005/8/layout/hList1"/>
    <dgm:cxn modelId="{D9C330B2-67D4-4CBF-A7FD-C8F90DE0BAE1}" type="presParOf" srcId="{C9E55C9D-C36D-4524-8198-462D42509111}" destId="{A1BF28F2-39A2-4B61-BBBF-F640E75279CA}" srcOrd="0" destOrd="0" presId="urn:microsoft.com/office/officeart/2005/8/layout/hList1"/>
    <dgm:cxn modelId="{76D6DFA8-EC84-4291-A855-3A220FF3C026}" type="presParOf" srcId="{C9E55C9D-C36D-4524-8198-462D42509111}" destId="{B544C86C-271C-4B9A-BF2F-3041D35059A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4C2366-F13E-4FF1-BF10-1E608CFB3405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DC6D766F-02B1-483D-80DE-3624C0BF3FA7}">
      <dgm:prSet phldrT="[Text]" custT="1"/>
      <dgm:spPr/>
      <dgm:t>
        <a:bodyPr/>
        <a:lstStyle/>
        <a:p>
          <a:r>
            <a:rPr lang="en-IN" sz="2000" err="1"/>
            <a:t>DataTable</a:t>
          </a:r>
          <a:endParaRPr lang="en-IN" sz="2000"/>
        </a:p>
      </dgm:t>
    </dgm:pt>
    <dgm:pt modelId="{3B37E83E-EC38-43DE-90FC-28050CF3D47A}" type="parTrans" cxnId="{4102783C-8D32-40EB-9BD2-ABE8203AB401}">
      <dgm:prSet/>
      <dgm:spPr/>
      <dgm:t>
        <a:bodyPr/>
        <a:lstStyle/>
        <a:p>
          <a:endParaRPr lang="en-IN" sz="2000"/>
        </a:p>
      </dgm:t>
    </dgm:pt>
    <dgm:pt modelId="{2A89683C-53C9-41A5-8524-194092F57F5D}" type="sibTrans" cxnId="{4102783C-8D32-40EB-9BD2-ABE8203AB401}">
      <dgm:prSet/>
      <dgm:spPr/>
      <dgm:t>
        <a:bodyPr/>
        <a:lstStyle/>
        <a:p>
          <a:endParaRPr lang="en-IN" sz="2000"/>
        </a:p>
      </dgm:t>
    </dgm:pt>
    <dgm:pt modelId="{B60648C0-1667-4521-A5C5-B465E5F7E798}">
      <dgm:prSet phldrT="[Text]" custT="1"/>
      <dgm:spPr/>
      <dgm:t>
        <a:bodyPr/>
        <a:lstStyle/>
        <a:p>
          <a:r>
            <a:rPr lang="en-IN" sz="2000"/>
            <a:t>For rendering tables with various interactive features, allowing users to view and manage data</a:t>
          </a:r>
          <a:r>
            <a:rPr lang="en-IN" sz="2000" b="1"/>
            <a:t> </a:t>
          </a:r>
          <a:r>
            <a:rPr lang="en-IN" sz="2000" b="1">
              <a:latin typeface="Calibri Light"/>
            </a:rPr>
            <a:t>efficiently</a:t>
          </a:r>
          <a:endParaRPr lang="en-IN" sz="2000" b="1"/>
        </a:p>
      </dgm:t>
    </dgm:pt>
    <dgm:pt modelId="{BADA6DD0-4D2A-436A-8C7B-0023F04F4C4E}" type="parTrans" cxnId="{F084BF9B-C25F-4B69-8DC6-7F905EEFB41B}">
      <dgm:prSet/>
      <dgm:spPr/>
      <dgm:t>
        <a:bodyPr/>
        <a:lstStyle/>
        <a:p>
          <a:endParaRPr lang="en-IN" sz="2000"/>
        </a:p>
      </dgm:t>
    </dgm:pt>
    <dgm:pt modelId="{AFD2F35A-CEF8-4AD2-8D30-61163DE12DCC}" type="sibTrans" cxnId="{F084BF9B-C25F-4B69-8DC6-7F905EEFB41B}">
      <dgm:prSet/>
      <dgm:spPr/>
      <dgm:t>
        <a:bodyPr/>
        <a:lstStyle/>
        <a:p>
          <a:endParaRPr lang="en-IN" sz="2000"/>
        </a:p>
      </dgm:t>
    </dgm:pt>
    <dgm:pt modelId="{270A7077-39B5-4BD8-A8E2-B9FE50239D7F}">
      <dgm:prSet phldrT="[Text]" custT="1"/>
      <dgm:spPr/>
      <dgm:t>
        <a:bodyPr/>
        <a:lstStyle/>
        <a:p>
          <a:r>
            <a:rPr lang="en-IN" sz="2000"/>
            <a:t>Insights</a:t>
          </a:r>
        </a:p>
      </dgm:t>
    </dgm:pt>
    <dgm:pt modelId="{2C087F95-50E5-4A7F-AEFA-5365646859BF}" type="parTrans" cxnId="{AA417FB3-FC54-4AB8-8548-19524393092F}">
      <dgm:prSet/>
      <dgm:spPr/>
      <dgm:t>
        <a:bodyPr/>
        <a:lstStyle/>
        <a:p>
          <a:endParaRPr lang="en-IN" sz="2000"/>
        </a:p>
      </dgm:t>
    </dgm:pt>
    <dgm:pt modelId="{84B68085-5769-44C1-8B91-8EBB320770B4}" type="sibTrans" cxnId="{AA417FB3-FC54-4AB8-8548-19524393092F}">
      <dgm:prSet/>
      <dgm:spPr/>
      <dgm:t>
        <a:bodyPr/>
        <a:lstStyle/>
        <a:p>
          <a:endParaRPr lang="en-IN" sz="2000"/>
        </a:p>
      </dgm:t>
    </dgm:pt>
    <dgm:pt modelId="{5A8A46CC-3E59-41BE-BF17-AC62FEFEDEF7}">
      <dgm:prSet phldrT="[Text]" custT="1"/>
      <dgm:spPr/>
      <dgm:t>
        <a:bodyPr/>
        <a:lstStyle/>
        <a:p>
          <a:r>
            <a:rPr lang="en-IN" sz="2000"/>
            <a:t>Provides a dynamic and interactive way to display key insights related to the report</a:t>
          </a:r>
        </a:p>
      </dgm:t>
    </dgm:pt>
    <dgm:pt modelId="{53C6A186-442C-4573-9DF5-78D2584314A2}" type="parTrans" cxnId="{0EAEB759-D003-469D-9AAF-B0955AD0D25B}">
      <dgm:prSet/>
      <dgm:spPr/>
      <dgm:t>
        <a:bodyPr/>
        <a:lstStyle/>
        <a:p>
          <a:endParaRPr lang="en-IN" sz="2000"/>
        </a:p>
      </dgm:t>
    </dgm:pt>
    <dgm:pt modelId="{8E37EEEF-E9E3-4F41-BF94-474F75AF0A6A}" type="sibTrans" cxnId="{0EAEB759-D003-469D-9AAF-B0955AD0D25B}">
      <dgm:prSet/>
      <dgm:spPr/>
      <dgm:t>
        <a:bodyPr/>
        <a:lstStyle/>
        <a:p>
          <a:endParaRPr lang="en-IN" sz="2000"/>
        </a:p>
      </dgm:t>
    </dgm:pt>
    <dgm:pt modelId="{C261C52E-1C03-49A9-9A74-7374DC00DDCA}">
      <dgm:prSet phldrT="[Text]" custT="1"/>
      <dgm:spPr/>
      <dgm:t>
        <a:bodyPr/>
        <a:lstStyle/>
        <a:p>
          <a:r>
            <a:rPr lang="en-IN" sz="2000"/>
            <a:t>Chart</a:t>
          </a:r>
        </a:p>
      </dgm:t>
    </dgm:pt>
    <dgm:pt modelId="{FE15C6EE-83A2-4807-9BDD-BA7F8F1F8A7D}" type="parTrans" cxnId="{391DD902-3D08-4E06-A684-C7186AB86066}">
      <dgm:prSet/>
      <dgm:spPr/>
      <dgm:t>
        <a:bodyPr/>
        <a:lstStyle/>
        <a:p>
          <a:endParaRPr lang="en-IN" sz="2000"/>
        </a:p>
      </dgm:t>
    </dgm:pt>
    <dgm:pt modelId="{2BF8A1FB-EFA9-44E1-88A8-4C9AF6FE4CBA}" type="sibTrans" cxnId="{391DD902-3D08-4E06-A684-C7186AB86066}">
      <dgm:prSet/>
      <dgm:spPr/>
      <dgm:t>
        <a:bodyPr/>
        <a:lstStyle/>
        <a:p>
          <a:endParaRPr lang="en-IN" sz="2000"/>
        </a:p>
      </dgm:t>
    </dgm:pt>
    <dgm:pt modelId="{F62D701E-3649-422D-BC2E-0D4B4202EBB2}">
      <dgm:prSet phldrT="[Text]" custT="1"/>
      <dgm:spPr/>
      <dgm:t>
        <a:bodyPr/>
        <a:lstStyle/>
        <a:p>
          <a:r>
            <a:rPr lang="en-IN" sz="2000"/>
            <a:t>To display various charts using </a:t>
          </a:r>
          <a:r>
            <a:rPr lang="en-IN" sz="2000" err="1"/>
            <a:t>Highcharts</a:t>
          </a:r>
          <a:r>
            <a:rPr lang="en-IN" sz="2000"/>
            <a:t>, allowing users to visualize data in an interactive way</a:t>
          </a:r>
        </a:p>
      </dgm:t>
    </dgm:pt>
    <dgm:pt modelId="{1086A6F7-06E9-446F-BE92-DAF63DF3F76A}" type="parTrans" cxnId="{1B908C40-F3B0-47C8-A818-5A8C1E1A9E4E}">
      <dgm:prSet/>
      <dgm:spPr/>
      <dgm:t>
        <a:bodyPr/>
        <a:lstStyle/>
        <a:p>
          <a:endParaRPr lang="en-IN" sz="2000"/>
        </a:p>
      </dgm:t>
    </dgm:pt>
    <dgm:pt modelId="{C62C3635-3BDB-4B45-8DB7-7CF6C6FDAF85}" type="sibTrans" cxnId="{1B908C40-F3B0-47C8-A818-5A8C1E1A9E4E}">
      <dgm:prSet/>
      <dgm:spPr/>
      <dgm:t>
        <a:bodyPr/>
        <a:lstStyle/>
        <a:p>
          <a:endParaRPr lang="en-IN" sz="2000"/>
        </a:p>
      </dgm:t>
    </dgm:pt>
    <dgm:pt modelId="{9B1FC3C6-C6F5-4419-89F6-75468FD25B22}">
      <dgm:prSet phldrT="[Text]" custT="1"/>
      <dgm:spPr/>
      <dgm:t>
        <a:bodyPr/>
        <a:lstStyle/>
        <a:p>
          <a:endParaRPr lang="en-IN" sz="2000"/>
        </a:p>
      </dgm:t>
    </dgm:pt>
    <dgm:pt modelId="{9D995EFD-9081-4459-AE35-1172B8F48D3A}" type="parTrans" cxnId="{79AF2157-94E6-4FE8-A72B-F0DF81C67B33}">
      <dgm:prSet/>
      <dgm:spPr/>
      <dgm:t>
        <a:bodyPr/>
        <a:lstStyle/>
        <a:p>
          <a:endParaRPr lang="en-IN"/>
        </a:p>
      </dgm:t>
    </dgm:pt>
    <dgm:pt modelId="{BC13AE47-9734-467A-A12A-5E294F8BB62A}" type="sibTrans" cxnId="{79AF2157-94E6-4FE8-A72B-F0DF81C67B33}">
      <dgm:prSet/>
      <dgm:spPr/>
      <dgm:t>
        <a:bodyPr/>
        <a:lstStyle/>
        <a:p>
          <a:endParaRPr lang="en-IN"/>
        </a:p>
      </dgm:t>
    </dgm:pt>
    <dgm:pt modelId="{90C74F6D-A3D5-4BB8-80C8-74B5A7F40050}">
      <dgm:prSet phldrT="[Text]" custT="1"/>
      <dgm:spPr/>
      <dgm:t>
        <a:bodyPr/>
        <a:lstStyle/>
        <a:p>
          <a:endParaRPr lang="en-IN" sz="2000"/>
        </a:p>
      </dgm:t>
    </dgm:pt>
    <dgm:pt modelId="{7F3E3F42-2775-48B5-9A14-070D2F3D9C19}" type="parTrans" cxnId="{7F0975E6-68A3-4D37-8D83-6704CB45C850}">
      <dgm:prSet/>
      <dgm:spPr/>
      <dgm:t>
        <a:bodyPr/>
        <a:lstStyle/>
        <a:p>
          <a:endParaRPr lang="en-IN"/>
        </a:p>
      </dgm:t>
    </dgm:pt>
    <dgm:pt modelId="{67B4F4DF-96D4-4EF3-872E-F059C88ECBE9}" type="sibTrans" cxnId="{7F0975E6-68A3-4D37-8D83-6704CB45C850}">
      <dgm:prSet/>
      <dgm:spPr/>
      <dgm:t>
        <a:bodyPr/>
        <a:lstStyle/>
        <a:p>
          <a:endParaRPr lang="en-IN"/>
        </a:p>
      </dgm:t>
    </dgm:pt>
    <dgm:pt modelId="{6845CAF6-A860-4D31-8424-DD7E051A7E01}">
      <dgm:prSet phldrT="[Text]" custT="1"/>
      <dgm:spPr/>
      <dgm:t>
        <a:bodyPr/>
        <a:lstStyle/>
        <a:p>
          <a:endParaRPr lang="en-IN" sz="2000"/>
        </a:p>
      </dgm:t>
    </dgm:pt>
    <dgm:pt modelId="{313CA9D2-75CF-4D3F-B065-10D9A56E1BE3}" type="parTrans" cxnId="{2865B235-19DB-4829-935B-3FA3AD89A8A5}">
      <dgm:prSet/>
      <dgm:spPr/>
      <dgm:t>
        <a:bodyPr/>
        <a:lstStyle/>
        <a:p>
          <a:endParaRPr lang="en-IN"/>
        </a:p>
      </dgm:t>
    </dgm:pt>
    <dgm:pt modelId="{87636103-AAF9-4978-BDEB-F05CC3A5C94C}" type="sibTrans" cxnId="{2865B235-19DB-4829-935B-3FA3AD89A8A5}">
      <dgm:prSet/>
      <dgm:spPr/>
      <dgm:t>
        <a:bodyPr/>
        <a:lstStyle/>
        <a:p>
          <a:endParaRPr lang="en-IN"/>
        </a:p>
      </dgm:t>
    </dgm:pt>
    <dgm:pt modelId="{D5BB8117-031C-4861-A6E7-BDB281302B77}" type="pres">
      <dgm:prSet presAssocID="{C44C2366-F13E-4FF1-BF10-1E608CFB3405}" presName="Name0" presStyleCnt="0">
        <dgm:presLayoutVars>
          <dgm:dir/>
          <dgm:animLvl val="lvl"/>
          <dgm:resizeHandles val="exact"/>
        </dgm:presLayoutVars>
      </dgm:prSet>
      <dgm:spPr/>
    </dgm:pt>
    <dgm:pt modelId="{E7A35607-F62F-42AE-9842-02B5638D5187}" type="pres">
      <dgm:prSet presAssocID="{DC6D766F-02B1-483D-80DE-3624C0BF3FA7}" presName="composite" presStyleCnt="0"/>
      <dgm:spPr/>
    </dgm:pt>
    <dgm:pt modelId="{FABDB1C9-EBD1-430D-AF1C-AC33DA09FE79}" type="pres">
      <dgm:prSet presAssocID="{DC6D766F-02B1-483D-80DE-3624C0BF3FA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F1ABBB-4D47-4ED2-8FE7-516ECF52F4C3}" type="pres">
      <dgm:prSet presAssocID="{DC6D766F-02B1-483D-80DE-3624C0BF3FA7}" presName="desTx" presStyleLbl="alignAccFollowNode1" presStyleIdx="0" presStyleCnt="3">
        <dgm:presLayoutVars>
          <dgm:bulletEnabled val="1"/>
        </dgm:presLayoutVars>
      </dgm:prSet>
      <dgm:spPr/>
    </dgm:pt>
    <dgm:pt modelId="{03817E6C-5045-4306-A38F-021DA18B5AC9}" type="pres">
      <dgm:prSet presAssocID="{2A89683C-53C9-41A5-8524-194092F57F5D}" presName="space" presStyleCnt="0"/>
      <dgm:spPr/>
    </dgm:pt>
    <dgm:pt modelId="{607CEDA9-FC62-42C2-8B4C-A88A1508ABB0}" type="pres">
      <dgm:prSet presAssocID="{270A7077-39B5-4BD8-A8E2-B9FE50239D7F}" presName="composite" presStyleCnt="0"/>
      <dgm:spPr/>
    </dgm:pt>
    <dgm:pt modelId="{307B5E8E-9DEA-4F20-8A5E-BEC42C194494}" type="pres">
      <dgm:prSet presAssocID="{270A7077-39B5-4BD8-A8E2-B9FE50239D7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DC82203-081D-43B6-BFFE-FBC158B5F382}" type="pres">
      <dgm:prSet presAssocID="{270A7077-39B5-4BD8-A8E2-B9FE50239D7F}" presName="desTx" presStyleLbl="alignAccFollowNode1" presStyleIdx="1" presStyleCnt="3">
        <dgm:presLayoutVars>
          <dgm:bulletEnabled val="1"/>
        </dgm:presLayoutVars>
      </dgm:prSet>
      <dgm:spPr/>
    </dgm:pt>
    <dgm:pt modelId="{6F3A75A3-3367-4E99-A5BA-254EE4C8610F}" type="pres">
      <dgm:prSet presAssocID="{84B68085-5769-44C1-8B91-8EBB320770B4}" presName="space" presStyleCnt="0"/>
      <dgm:spPr/>
    </dgm:pt>
    <dgm:pt modelId="{98E5BA68-6E80-4B44-948C-D7AAAA31512A}" type="pres">
      <dgm:prSet presAssocID="{C261C52E-1C03-49A9-9A74-7374DC00DDCA}" presName="composite" presStyleCnt="0"/>
      <dgm:spPr/>
    </dgm:pt>
    <dgm:pt modelId="{01BADAB1-32F0-4F2D-96C0-A597FD1E27DA}" type="pres">
      <dgm:prSet presAssocID="{C261C52E-1C03-49A9-9A74-7374DC00DDC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CE38B90-ADE0-433A-A7B4-69F8CD8DED0C}" type="pres">
      <dgm:prSet presAssocID="{C261C52E-1C03-49A9-9A74-7374DC00DDC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91DD902-3D08-4E06-A684-C7186AB86066}" srcId="{C44C2366-F13E-4FF1-BF10-1E608CFB3405}" destId="{C261C52E-1C03-49A9-9A74-7374DC00DDCA}" srcOrd="2" destOrd="0" parTransId="{FE15C6EE-83A2-4807-9BDD-BA7F8F1F8A7D}" sibTransId="{2BF8A1FB-EFA9-44E1-88A8-4C9AF6FE4CBA}"/>
    <dgm:cxn modelId="{AB9E780A-2DB8-42EC-917E-A0671BA214CB}" type="presOf" srcId="{C261C52E-1C03-49A9-9A74-7374DC00DDCA}" destId="{01BADAB1-32F0-4F2D-96C0-A597FD1E27DA}" srcOrd="0" destOrd="0" presId="urn:microsoft.com/office/officeart/2005/8/layout/hList1"/>
    <dgm:cxn modelId="{B828BC26-C9AD-4C00-85E4-A1AE46AA5894}" type="presOf" srcId="{9B1FC3C6-C6F5-4419-89F6-75468FD25B22}" destId="{79F1ABBB-4D47-4ED2-8FE7-516ECF52F4C3}" srcOrd="0" destOrd="0" presId="urn:microsoft.com/office/officeart/2005/8/layout/hList1"/>
    <dgm:cxn modelId="{2865B235-19DB-4829-935B-3FA3AD89A8A5}" srcId="{C261C52E-1C03-49A9-9A74-7374DC00DDCA}" destId="{6845CAF6-A860-4D31-8424-DD7E051A7E01}" srcOrd="0" destOrd="0" parTransId="{313CA9D2-75CF-4D3F-B065-10D9A56E1BE3}" sibTransId="{87636103-AAF9-4978-BDEB-F05CC3A5C94C}"/>
    <dgm:cxn modelId="{4102783C-8D32-40EB-9BD2-ABE8203AB401}" srcId="{C44C2366-F13E-4FF1-BF10-1E608CFB3405}" destId="{DC6D766F-02B1-483D-80DE-3624C0BF3FA7}" srcOrd="0" destOrd="0" parTransId="{3B37E83E-EC38-43DE-90FC-28050CF3D47A}" sibTransId="{2A89683C-53C9-41A5-8524-194092F57F5D}"/>
    <dgm:cxn modelId="{1B908C40-F3B0-47C8-A818-5A8C1E1A9E4E}" srcId="{C261C52E-1C03-49A9-9A74-7374DC00DDCA}" destId="{F62D701E-3649-422D-BC2E-0D4B4202EBB2}" srcOrd="1" destOrd="0" parTransId="{1086A6F7-06E9-446F-BE92-DAF63DF3F76A}" sibTransId="{C62C3635-3BDB-4B45-8DB7-7CF6C6FDAF85}"/>
    <dgm:cxn modelId="{ACC12262-651F-4786-AD75-74762DC76ECD}" type="presOf" srcId="{5A8A46CC-3E59-41BE-BF17-AC62FEFEDEF7}" destId="{8DC82203-081D-43B6-BFFE-FBC158B5F382}" srcOrd="0" destOrd="1" presId="urn:microsoft.com/office/officeart/2005/8/layout/hList1"/>
    <dgm:cxn modelId="{5CF01B48-C2CE-4A26-A8B1-AD444C728ACC}" type="presOf" srcId="{C44C2366-F13E-4FF1-BF10-1E608CFB3405}" destId="{D5BB8117-031C-4861-A6E7-BDB281302B77}" srcOrd="0" destOrd="0" presId="urn:microsoft.com/office/officeart/2005/8/layout/hList1"/>
    <dgm:cxn modelId="{E32A384E-85DC-4CC2-8831-E13B48290986}" type="presOf" srcId="{DC6D766F-02B1-483D-80DE-3624C0BF3FA7}" destId="{FABDB1C9-EBD1-430D-AF1C-AC33DA09FE79}" srcOrd="0" destOrd="0" presId="urn:microsoft.com/office/officeart/2005/8/layout/hList1"/>
    <dgm:cxn modelId="{FB474A4E-F5B9-47D0-A07B-ACB93D5DB4BA}" type="presOf" srcId="{270A7077-39B5-4BD8-A8E2-B9FE50239D7F}" destId="{307B5E8E-9DEA-4F20-8A5E-BEC42C194494}" srcOrd="0" destOrd="0" presId="urn:microsoft.com/office/officeart/2005/8/layout/hList1"/>
    <dgm:cxn modelId="{FE101B6F-DA6C-47B7-A589-81231DB7F2AA}" type="presOf" srcId="{F62D701E-3649-422D-BC2E-0D4B4202EBB2}" destId="{3CE38B90-ADE0-433A-A7B4-69F8CD8DED0C}" srcOrd="0" destOrd="1" presId="urn:microsoft.com/office/officeart/2005/8/layout/hList1"/>
    <dgm:cxn modelId="{79AF2157-94E6-4FE8-A72B-F0DF81C67B33}" srcId="{DC6D766F-02B1-483D-80DE-3624C0BF3FA7}" destId="{9B1FC3C6-C6F5-4419-89F6-75468FD25B22}" srcOrd="0" destOrd="0" parTransId="{9D995EFD-9081-4459-AE35-1172B8F48D3A}" sibTransId="{BC13AE47-9734-467A-A12A-5E294F8BB62A}"/>
    <dgm:cxn modelId="{0EAEB759-D003-469D-9AAF-B0955AD0D25B}" srcId="{270A7077-39B5-4BD8-A8E2-B9FE50239D7F}" destId="{5A8A46CC-3E59-41BE-BF17-AC62FEFEDEF7}" srcOrd="1" destOrd="0" parTransId="{53C6A186-442C-4573-9DF5-78D2584314A2}" sibTransId="{8E37EEEF-E9E3-4F41-BF94-474F75AF0A6A}"/>
    <dgm:cxn modelId="{2C71537B-3C22-4CB7-8023-458458AC51A9}" type="presOf" srcId="{6845CAF6-A860-4D31-8424-DD7E051A7E01}" destId="{3CE38B90-ADE0-433A-A7B4-69F8CD8DED0C}" srcOrd="0" destOrd="0" presId="urn:microsoft.com/office/officeart/2005/8/layout/hList1"/>
    <dgm:cxn modelId="{F084BF9B-C25F-4B69-8DC6-7F905EEFB41B}" srcId="{DC6D766F-02B1-483D-80DE-3624C0BF3FA7}" destId="{B60648C0-1667-4521-A5C5-B465E5F7E798}" srcOrd="1" destOrd="0" parTransId="{BADA6DD0-4D2A-436A-8C7B-0023F04F4C4E}" sibTransId="{AFD2F35A-CEF8-4AD2-8D30-61163DE12DCC}"/>
    <dgm:cxn modelId="{AA417FB3-FC54-4AB8-8548-19524393092F}" srcId="{C44C2366-F13E-4FF1-BF10-1E608CFB3405}" destId="{270A7077-39B5-4BD8-A8E2-B9FE50239D7F}" srcOrd="1" destOrd="0" parTransId="{2C087F95-50E5-4A7F-AEFA-5365646859BF}" sibTransId="{84B68085-5769-44C1-8B91-8EBB320770B4}"/>
    <dgm:cxn modelId="{83150CC3-3C66-4B44-A0EA-0541E599A165}" type="presOf" srcId="{90C74F6D-A3D5-4BB8-80C8-74B5A7F40050}" destId="{8DC82203-081D-43B6-BFFE-FBC158B5F382}" srcOrd="0" destOrd="0" presId="urn:microsoft.com/office/officeart/2005/8/layout/hList1"/>
    <dgm:cxn modelId="{2091B7E4-05CE-4D95-A23A-D698D6BBB1E6}" type="presOf" srcId="{B60648C0-1667-4521-A5C5-B465E5F7E798}" destId="{79F1ABBB-4D47-4ED2-8FE7-516ECF52F4C3}" srcOrd="0" destOrd="1" presId="urn:microsoft.com/office/officeart/2005/8/layout/hList1"/>
    <dgm:cxn modelId="{7F0975E6-68A3-4D37-8D83-6704CB45C850}" srcId="{270A7077-39B5-4BD8-A8E2-B9FE50239D7F}" destId="{90C74F6D-A3D5-4BB8-80C8-74B5A7F40050}" srcOrd="0" destOrd="0" parTransId="{7F3E3F42-2775-48B5-9A14-070D2F3D9C19}" sibTransId="{67B4F4DF-96D4-4EF3-872E-F059C88ECBE9}"/>
    <dgm:cxn modelId="{3FA529E4-0A7F-4C79-97B8-54A71AF44598}" type="presParOf" srcId="{D5BB8117-031C-4861-A6E7-BDB281302B77}" destId="{E7A35607-F62F-42AE-9842-02B5638D5187}" srcOrd="0" destOrd="0" presId="urn:microsoft.com/office/officeart/2005/8/layout/hList1"/>
    <dgm:cxn modelId="{236C1D35-32B1-40D0-B19D-F0FBD377C137}" type="presParOf" srcId="{E7A35607-F62F-42AE-9842-02B5638D5187}" destId="{FABDB1C9-EBD1-430D-AF1C-AC33DA09FE79}" srcOrd="0" destOrd="0" presId="urn:microsoft.com/office/officeart/2005/8/layout/hList1"/>
    <dgm:cxn modelId="{8D3A70F7-0161-40D5-A129-63CE13272125}" type="presParOf" srcId="{E7A35607-F62F-42AE-9842-02B5638D5187}" destId="{79F1ABBB-4D47-4ED2-8FE7-516ECF52F4C3}" srcOrd="1" destOrd="0" presId="urn:microsoft.com/office/officeart/2005/8/layout/hList1"/>
    <dgm:cxn modelId="{125F225A-1DD8-45B4-A98D-711D504BD363}" type="presParOf" srcId="{D5BB8117-031C-4861-A6E7-BDB281302B77}" destId="{03817E6C-5045-4306-A38F-021DA18B5AC9}" srcOrd="1" destOrd="0" presId="urn:microsoft.com/office/officeart/2005/8/layout/hList1"/>
    <dgm:cxn modelId="{0DEE7E24-01CD-45F6-B46B-8DA999CBC717}" type="presParOf" srcId="{D5BB8117-031C-4861-A6E7-BDB281302B77}" destId="{607CEDA9-FC62-42C2-8B4C-A88A1508ABB0}" srcOrd="2" destOrd="0" presId="urn:microsoft.com/office/officeart/2005/8/layout/hList1"/>
    <dgm:cxn modelId="{E8824A1E-85D5-4F4F-9BE8-52CE2383734B}" type="presParOf" srcId="{607CEDA9-FC62-42C2-8B4C-A88A1508ABB0}" destId="{307B5E8E-9DEA-4F20-8A5E-BEC42C194494}" srcOrd="0" destOrd="0" presId="urn:microsoft.com/office/officeart/2005/8/layout/hList1"/>
    <dgm:cxn modelId="{922CEC61-5629-4773-ACF9-18A3D36B0B34}" type="presParOf" srcId="{607CEDA9-FC62-42C2-8B4C-A88A1508ABB0}" destId="{8DC82203-081D-43B6-BFFE-FBC158B5F382}" srcOrd="1" destOrd="0" presId="urn:microsoft.com/office/officeart/2005/8/layout/hList1"/>
    <dgm:cxn modelId="{4219566E-EA4D-4859-8379-BF2F395A06B9}" type="presParOf" srcId="{D5BB8117-031C-4861-A6E7-BDB281302B77}" destId="{6F3A75A3-3367-4E99-A5BA-254EE4C8610F}" srcOrd="3" destOrd="0" presId="urn:microsoft.com/office/officeart/2005/8/layout/hList1"/>
    <dgm:cxn modelId="{9631DBC7-0C0B-4C7A-8843-4664294AB080}" type="presParOf" srcId="{D5BB8117-031C-4861-A6E7-BDB281302B77}" destId="{98E5BA68-6E80-4B44-948C-D7AAAA31512A}" srcOrd="4" destOrd="0" presId="urn:microsoft.com/office/officeart/2005/8/layout/hList1"/>
    <dgm:cxn modelId="{31B2DF27-BBD7-4722-94EF-BA4238E41D55}" type="presParOf" srcId="{98E5BA68-6E80-4B44-948C-D7AAAA31512A}" destId="{01BADAB1-32F0-4F2D-96C0-A597FD1E27DA}" srcOrd="0" destOrd="0" presId="urn:microsoft.com/office/officeart/2005/8/layout/hList1"/>
    <dgm:cxn modelId="{56962A64-DE17-4D93-B03E-A828EB4CE7AC}" type="presParOf" srcId="{98E5BA68-6E80-4B44-948C-D7AAAA31512A}" destId="{3CE38B90-ADE0-433A-A7B4-69F8CD8DED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1E15F9-EB95-4CCB-AFBD-665C09452E3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CAD7111-4F44-4E10-B9E1-DF1F1DFEA281}">
      <dgm:prSet phldrT="[Text]" custT="1"/>
      <dgm:spPr/>
      <dgm:t>
        <a:bodyPr/>
        <a:lstStyle/>
        <a:p>
          <a:r>
            <a:rPr lang="en-IN" sz="2000"/>
            <a:t>Knowledge of IC Reports</a:t>
          </a:r>
        </a:p>
      </dgm:t>
    </dgm:pt>
    <dgm:pt modelId="{FE2673D1-30AB-4FF4-BE98-20A15E9A40A6}" type="parTrans" cxnId="{05C7C396-5728-4390-BAB9-DD22900B4A7F}">
      <dgm:prSet/>
      <dgm:spPr/>
      <dgm:t>
        <a:bodyPr/>
        <a:lstStyle/>
        <a:p>
          <a:endParaRPr lang="en-IN" sz="2000"/>
        </a:p>
      </dgm:t>
    </dgm:pt>
    <dgm:pt modelId="{92B0F937-FCCF-4891-BF00-41D8F0DA909F}" type="sibTrans" cxnId="{05C7C396-5728-4390-BAB9-DD22900B4A7F}">
      <dgm:prSet/>
      <dgm:spPr/>
      <dgm:t>
        <a:bodyPr/>
        <a:lstStyle/>
        <a:p>
          <a:endParaRPr lang="en-IN" sz="2000"/>
        </a:p>
      </dgm:t>
    </dgm:pt>
    <dgm:pt modelId="{98BEBF30-0E29-49E2-BE72-E74F52238788}">
      <dgm:prSet phldrT="[Text]" custT="1"/>
      <dgm:spPr/>
      <dgm:t>
        <a:bodyPr/>
        <a:lstStyle/>
        <a:p>
          <a:r>
            <a:rPr lang="en-IN" sz="2000"/>
            <a:t>React.js Skills</a:t>
          </a:r>
        </a:p>
      </dgm:t>
    </dgm:pt>
    <dgm:pt modelId="{7B650655-ED85-41FA-BC9A-A0D148D38C8B}" type="parTrans" cxnId="{A5E30236-1E9E-457E-83DD-D4554C8B7C80}">
      <dgm:prSet/>
      <dgm:spPr/>
      <dgm:t>
        <a:bodyPr/>
        <a:lstStyle/>
        <a:p>
          <a:endParaRPr lang="en-IN" sz="2000"/>
        </a:p>
      </dgm:t>
    </dgm:pt>
    <dgm:pt modelId="{013B568C-3A48-43F5-9F93-BB81D33E7550}" type="sibTrans" cxnId="{A5E30236-1E9E-457E-83DD-D4554C8B7C80}">
      <dgm:prSet/>
      <dgm:spPr/>
      <dgm:t>
        <a:bodyPr/>
        <a:lstStyle/>
        <a:p>
          <a:endParaRPr lang="en-IN" sz="2000"/>
        </a:p>
      </dgm:t>
    </dgm:pt>
    <dgm:pt modelId="{4C96FE9C-BB33-42C3-8013-87D20492898A}">
      <dgm:prSet phldrT="[Text]" custT="1"/>
      <dgm:spPr/>
      <dgm:t>
        <a:bodyPr/>
        <a:lstStyle/>
        <a:p>
          <a:r>
            <a:rPr lang="en-IN" sz="2000" err="1"/>
            <a:t>Highcharts</a:t>
          </a:r>
          <a:r>
            <a:rPr lang="en-IN" sz="2000"/>
            <a:t> Skills</a:t>
          </a:r>
        </a:p>
      </dgm:t>
    </dgm:pt>
    <dgm:pt modelId="{811BB351-FB4B-470B-8C51-290847001F88}" type="parTrans" cxnId="{B41E5CD8-1F69-4E2B-9441-E372FEA7D650}">
      <dgm:prSet/>
      <dgm:spPr/>
      <dgm:t>
        <a:bodyPr/>
        <a:lstStyle/>
        <a:p>
          <a:endParaRPr lang="en-IN" sz="2000"/>
        </a:p>
      </dgm:t>
    </dgm:pt>
    <dgm:pt modelId="{EA9F8F31-1E7C-4B14-99AC-0A13243B52EC}" type="sibTrans" cxnId="{B41E5CD8-1F69-4E2B-9441-E372FEA7D650}">
      <dgm:prSet/>
      <dgm:spPr/>
      <dgm:t>
        <a:bodyPr/>
        <a:lstStyle/>
        <a:p>
          <a:endParaRPr lang="en-IN" sz="2000"/>
        </a:p>
      </dgm:t>
    </dgm:pt>
    <dgm:pt modelId="{D0C007B7-4676-4262-957B-E1ABE7890A37}">
      <dgm:prSet phldrT="[Text]" custT="1"/>
      <dgm:spPr/>
      <dgm:t>
        <a:bodyPr/>
        <a:lstStyle/>
        <a:p>
          <a:r>
            <a:rPr lang="en-IN" sz="2000"/>
            <a:t>Snowflake Knowledge</a:t>
          </a:r>
        </a:p>
      </dgm:t>
    </dgm:pt>
    <dgm:pt modelId="{5C2D0CA9-BE8E-488A-B1AA-B80FF526768A}" type="parTrans" cxnId="{2A531DF8-4AF8-408C-B14E-7539CAC1976E}">
      <dgm:prSet/>
      <dgm:spPr/>
      <dgm:t>
        <a:bodyPr/>
        <a:lstStyle/>
        <a:p>
          <a:endParaRPr lang="en-IN" sz="2000"/>
        </a:p>
      </dgm:t>
    </dgm:pt>
    <dgm:pt modelId="{7315A959-531E-431E-812E-341E78E27E43}" type="sibTrans" cxnId="{2A531DF8-4AF8-408C-B14E-7539CAC1976E}">
      <dgm:prSet/>
      <dgm:spPr/>
      <dgm:t>
        <a:bodyPr/>
        <a:lstStyle/>
        <a:p>
          <a:endParaRPr lang="en-IN" sz="2000"/>
        </a:p>
      </dgm:t>
    </dgm:pt>
    <dgm:pt modelId="{21781735-D77A-4530-AA4D-67E6864A9164}">
      <dgm:prSet phldrT="[Text]" custT="1"/>
      <dgm:spPr/>
      <dgm:t>
        <a:bodyPr/>
        <a:lstStyle/>
        <a:p>
          <a:r>
            <a:rPr lang="en-IN" sz="2000"/>
            <a:t>Python for APIs</a:t>
          </a:r>
        </a:p>
      </dgm:t>
    </dgm:pt>
    <dgm:pt modelId="{A465046A-836D-448D-9399-E871AB08A0B8}" type="parTrans" cxnId="{2A265FF5-B246-4172-8648-294940DF9EDA}">
      <dgm:prSet/>
      <dgm:spPr/>
      <dgm:t>
        <a:bodyPr/>
        <a:lstStyle/>
        <a:p>
          <a:endParaRPr lang="en-IN" sz="2000"/>
        </a:p>
      </dgm:t>
    </dgm:pt>
    <dgm:pt modelId="{AF7DD7E2-F576-4617-8797-44C4817B40C9}" type="sibTrans" cxnId="{2A265FF5-B246-4172-8648-294940DF9EDA}">
      <dgm:prSet/>
      <dgm:spPr/>
      <dgm:t>
        <a:bodyPr/>
        <a:lstStyle/>
        <a:p>
          <a:endParaRPr lang="en-IN" sz="2000"/>
        </a:p>
      </dgm:t>
    </dgm:pt>
    <dgm:pt modelId="{E864120D-4730-4FA0-9B35-8484478F7363}">
      <dgm:prSet phldrT="[Text]" custT="1"/>
      <dgm:spPr/>
      <dgm:t>
        <a:bodyPr/>
        <a:lstStyle/>
        <a:p>
          <a:r>
            <a:rPr lang="en-IN" sz="2000"/>
            <a:t>Problem Solving</a:t>
          </a:r>
        </a:p>
      </dgm:t>
    </dgm:pt>
    <dgm:pt modelId="{4959B878-814B-4B7D-8037-22973EF132C3}" type="parTrans" cxnId="{93CBE4D3-F39B-4A13-8235-FBDADE2C272E}">
      <dgm:prSet/>
      <dgm:spPr/>
      <dgm:t>
        <a:bodyPr/>
        <a:lstStyle/>
        <a:p>
          <a:endParaRPr lang="en-IN" sz="2000"/>
        </a:p>
      </dgm:t>
    </dgm:pt>
    <dgm:pt modelId="{459D8EE6-412C-414F-B321-9BB85DD1BF2E}" type="sibTrans" cxnId="{93CBE4D3-F39B-4A13-8235-FBDADE2C272E}">
      <dgm:prSet/>
      <dgm:spPr/>
      <dgm:t>
        <a:bodyPr/>
        <a:lstStyle/>
        <a:p>
          <a:endParaRPr lang="en-IN" sz="2000"/>
        </a:p>
      </dgm:t>
    </dgm:pt>
    <dgm:pt modelId="{ADEB4BEB-1F17-4962-832C-C92794EA5F30}">
      <dgm:prSet phldrT="[Text]" custT="1"/>
      <dgm:spPr/>
      <dgm:t>
        <a:bodyPr/>
        <a:lstStyle/>
        <a:p>
          <a:r>
            <a:rPr lang="en-IN" sz="2000"/>
            <a:t>Communication Skill</a:t>
          </a:r>
        </a:p>
      </dgm:t>
    </dgm:pt>
    <dgm:pt modelId="{2AB9C342-CDB6-4C50-993B-554D2826FADB}" type="parTrans" cxnId="{9D9A13D0-ED6C-4A4C-8722-7D64ACE346CC}">
      <dgm:prSet/>
      <dgm:spPr/>
      <dgm:t>
        <a:bodyPr/>
        <a:lstStyle/>
        <a:p>
          <a:endParaRPr lang="en-IN" sz="2000"/>
        </a:p>
      </dgm:t>
    </dgm:pt>
    <dgm:pt modelId="{7C7005E4-606C-4B41-9F54-38C847E77E33}" type="sibTrans" cxnId="{9D9A13D0-ED6C-4A4C-8722-7D64ACE346CC}">
      <dgm:prSet/>
      <dgm:spPr/>
      <dgm:t>
        <a:bodyPr/>
        <a:lstStyle/>
        <a:p>
          <a:endParaRPr lang="en-IN" sz="2000"/>
        </a:p>
      </dgm:t>
    </dgm:pt>
    <dgm:pt modelId="{0B5CF705-769B-46FF-A611-1459639260A8}" type="pres">
      <dgm:prSet presAssocID="{351E15F9-EB95-4CCB-AFBD-665C09452E35}" presName="diagram" presStyleCnt="0">
        <dgm:presLayoutVars>
          <dgm:dir/>
          <dgm:resizeHandles val="exact"/>
        </dgm:presLayoutVars>
      </dgm:prSet>
      <dgm:spPr/>
    </dgm:pt>
    <dgm:pt modelId="{AAA7F5C3-A2C8-4E8C-AC40-A1A390E35E04}" type="pres">
      <dgm:prSet presAssocID="{1CAD7111-4F44-4E10-B9E1-DF1F1DFEA281}" presName="node" presStyleLbl="node1" presStyleIdx="0" presStyleCnt="7">
        <dgm:presLayoutVars>
          <dgm:bulletEnabled val="1"/>
        </dgm:presLayoutVars>
      </dgm:prSet>
      <dgm:spPr/>
    </dgm:pt>
    <dgm:pt modelId="{3315CBEB-0613-4F46-AF03-41C3D95B99F9}" type="pres">
      <dgm:prSet presAssocID="{92B0F937-FCCF-4891-BF00-41D8F0DA909F}" presName="sibTrans" presStyleCnt="0"/>
      <dgm:spPr/>
    </dgm:pt>
    <dgm:pt modelId="{522B12EE-39F3-43A3-BAAA-C77F38F51B93}" type="pres">
      <dgm:prSet presAssocID="{98BEBF30-0E29-49E2-BE72-E74F52238788}" presName="node" presStyleLbl="node1" presStyleIdx="1" presStyleCnt="7">
        <dgm:presLayoutVars>
          <dgm:bulletEnabled val="1"/>
        </dgm:presLayoutVars>
      </dgm:prSet>
      <dgm:spPr/>
    </dgm:pt>
    <dgm:pt modelId="{FAE3F192-DF91-44DA-93CF-4BDCEF5CD279}" type="pres">
      <dgm:prSet presAssocID="{013B568C-3A48-43F5-9F93-BB81D33E7550}" presName="sibTrans" presStyleCnt="0"/>
      <dgm:spPr/>
    </dgm:pt>
    <dgm:pt modelId="{F9E79F66-39A5-4462-8BB0-4A9976131C4F}" type="pres">
      <dgm:prSet presAssocID="{4C96FE9C-BB33-42C3-8013-87D20492898A}" presName="node" presStyleLbl="node1" presStyleIdx="2" presStyleCnt="7">
        <dgm:presLayoutVars>
          <dgm:bulletEnabled val="1"/>
        </dgm:presLayoutVars>
      </dgm:prSet>
      <dgm:spPr/>
    </dgm:pt>
    <dgm:pt modelId="{20717C8D-DC87-4037-8F1C-190B1D12554F}" type="pres">
      <dgm:prSet presAssocID="{EA9F8F31-1E7C-4B14-99AC-0A13243B52EC}" presName="sibTrans" presStyleCnt="0"/>
      <dgm:spPr/>
    </dgm:pt>
    <dgm:pt modelId="{4197147B-9961-45A8-BCB8-15E863B929E2}" type="pres">
      <dgm:prSet presAssocID="{D0C007B7-4676-4262-957B-E1ABE7890A37}" presName="node" presStyleLbl="node1" presStyleIdx="3" presStyleCnt="7">
        <dgm:presLayoutVars>
          <dgm:bulletEnabled val="1"/>
        </dgm:presLayoutVars>
      </dgm:prSet>
      <dgm:spPr/>
    </dgm:pt>
    <dgm:pt modelId="{FC15B25B-4F65-4237-B182-19A5F3EE1F1A}" type="pres">
      <dgm:prSet presAssocID="{7315A959-531E-431E-812E-341E78E27E43}" presName="sibTrans" presStyleCnt="0"/>
      <dgm:spPr/>
    </dgm:pt>
    <dgm:pt modelId="{BC3B7804-4A26-4044-BCD1-5A3448CCB54B}" type="pres">
      <dgm:prSet presAssocID="{21781735-D77A-4530-AA4D-67E6864A9164}" presName="node" presStyleLbl="node1" presStyleIdx="4" presStyleCnt="7">
        <dgm:presLayoutVars>
          <dgm:bulletEnabled val="1"/>
        </dgm:presLayoutVars>
      </dgm:prSet>
      <dgm:spPr/>
    </dgm:pt>
    <dgm:pt modelId="{9B3FC256-B9B7-401A-AD2F-CE4D6612322F}" type="pres">
      <dgm:prSet presAssocID="{AF7DD7E2-F576-4617-8797-44C4817B40C9}" presName="sibTrans" presStyleCnt="0"/>
      <dgm:spPr/>
    </dgm:pt>
    <dgm:pt modelId="{BB05E5A5-4901-460F-ADD6-3C1F88B761BC}" type="pres">
      <dgm:prSet presAssocID="{E864120D-4730-4FA0-9B35-8484478F7363}" presName="node" presStyleLbl="node1" presStyleIdx="5" presStyleCnt="7">
        <dgm:presLayoutVars>
          <dgm:bulletEnabled val="1"/>
        </dgm:presLayoutVars>
      </dgm:prSet>
      <dgm:spPr/>
    </dgm:pt>
    <dgm:pt modelId="{49716430-3B56-43FF-B95F-BCBD433D2B51}" type="pres">
      <dgm:prSet presAssocID="{459D8EE6-412C-414F-B321-9BB85DD1BF2E}" presName="sibTrans" presStyleCnt="0"/>
      <dgm:spPr/>
    </dgm:pt>
    <dgm:pt modelId="{761248C1-7776-4805-8375-682B9C146243}" type="pres">
      <dgm:prSet presAssocID="{ADEB4BEB-1F17-4962-832C-C92794EA5F30}" presName="node" presStyleLbl="node1" presStyleIdx="6" presStyleCnt="7" custScaleX="138382">
        <dgm:presLayoutVars>
          <dgm:bulletEnabled val="1"/>
        </dgm:presLayoutVars>
      </dgm:prSet>
      <dgm:spPr/>
    </dgm:pt>
  </dgm:ptLst>
  <dgm:cxnLst>
    <dgm:cxn modelId="{4E694703-0FF8-4A83-BB2B-A2790C279DA2}" type="presOf" srcId="{98BEBF30-0E29-49E2-BE72-E74F52238788}" destId="{522B12EE-39F3-43A3-BAAA-C77F38F51B93}" srcOrd="0" destOrd="0" presId="urn:microsoft.com/office/officeart/2005/8/layout/default"/>
    <dgm:cxn modelId="{4FCA1004-0C7D-47D8-BAF4-1CF2496CC128}" type="presOf" srcId="{4C96FE9C-BB33-42C3-8013-87D20492898A}" destId="{F9E79F66-39A5-4462-8BB0-4A9976131C4F}" srcOrd="0" destOrd="0" presId="urn:microsoft.com/office/officeart/2005/8/layout/default"/>
    <dgm:cxn modelId="{48A33616-296C-4744-B3FF-1E62149D238E}" type="presOf" srcId="{1CAD7111-4F44-4E10-B9E1-DF1F1DFEA281}" destId="{AAA7F5C3-A2C8-4E8C-AC40-A1A390E35E04}" srcOrd="0" destOrd="0" presId="urn:microsoft.com/office/officeart/2005/8/layout/default"/>
    <dgm:cxn modelId="{A5E30236-1E9E-457E-83DD-D4554C8B7C80}" srcId="{351E15F9-EB95-4CCB-AFBD-665C09452E35}" destId="{98BEBF30-0E29-49E2-BE72-E74F52238788}" srcOrd="1" destOrd="0" parTransId="{7B650655-ED85-41FA-BC9A-A0D148D38C8B}" sibTransId="{013B568C-3A48-43F5-9F93-BB81D33E7550}"/>
    <dgm:cxn modelId="{618A6252-66AA-4B46-BC57-2CA6E55FAE49}" type="presOf" srcId="{21781735-D77A-4530-AA4D-67E6864A9164}" destId="{BC3B7804-4A26-4044-BCD1-5A3448CCB54B}" srcOrd="0" destOrd="0" presId="urn:microsoft.com/office/officeart/2005/8/layout/default"/>
    <dgm:cxn modelId="{2A040357-1DE0-4F6F-A413-96B9CE10CFBE}" type="presOf" srcId="{351E15F9-EB95-4CCB-AFBD-665C09452E35}" destId="{0B5CF705-769B-46FF-A611-1459639260A8}" srcOrd="0" destOrd="0" presId="urn:microsoft.com/office/officeart/2005/8/layout/default"/>
    <dgm:cxn modelId="{E8B1EB8E-1E9F-4331-8C5D-EED9B8723630}" type="presOf" srcId="{D0C007B7-4676-4262-957B-E1ABE7890A37}" destId="{4197147B-9961-45A8-BCB8-15E863B929E2}" srcOrd="0" destOrd="0" presId="urn:microsoft.com/office/officeart/2005/8/layout/default"/>
    <dgm:cxn modelId="{05C7C396-5728-4390-BAB9-DD22900B4A7F}" srcId="{351E15F9-EB95-4CCB-AFBD-665C09452E35}" destId="{1CAD7111-4F44-4E10-B9E1-DF1F1DFEA281}" srcOrd="0" destOrd="0" parTransId="{FE2673D1-30AB-4FF4-BE98-20A15E9A40A6}" sibTransId="{92B0F937-FCCF-4891-BF00-41D8F0DA909F}"/>
    <dgm:cxn modelId="{14ED569A-F8F9-486C-8278-662A0EC0D0C0}" type="presOf" srcId="{ADEB4BEB-1F17-4962-832C-C92794EA5F30}" destId="{761248C1-7776-4805-8375-682B9C146243}" srcOrd="0" destOrd="0" presId="urn:microsoft.com/office/officeart/2005/8/layout/default"/>
    <dgm:cxn modelId="{9D9A13D0-ED6C-4A4C-8722-7D64ACE346CC}" srcId="{351E15F9-EB95-4CCB-AFBD-665C09452E35}" destId="{ADEB4BEB-1F17-4962-832C-C92794EA5F30}" srcOrd="6" destOrd="0" parTransId="{2AB9C342-CDB6-4C50-993B-554D2826FADB}" sibTransId="{7C7005E4-606C-4B41-9F54-38C847E77E33}"/>
    <dgm:cxn modelId="{93CBE4D3-F39B-4A13-8235-FBDADE2C272E}" srcId="{351E15F9-EB95-4CCB-AFBD-665C09452E35}" destId="{E864120D-4730-4FA0-9B35-8484478F7363}" srcOrd="5" destOrd="0" parTransId="{4959B878-814B-4B7D-8037-22973EF132C3}" sibTransId="{459D8EE6-412C-414F-B321-9BB85DD1BF2E}"/>
    <dgm:cxn modelId="{B41E5CD8-1F69-4E2B-9441-E372FEA7D650}" srcId="{351E15F9-EB95-4CCB-AFBD-665C09452E35}" destId="{4C96FE9C-BB33-42C3-8013-87D20492898A}" srcOrd="2" destOrd="0" parTransId="{811BB351-FB4B-470B-8C51-290847001F88}" sibTransId="{EA9F8F31-1E7C-4B14-99AC-0A13243B52EC}"/>
    <dgm:cxn modelId="{E0898ADB-A276-454C-909C-6B6C6107F1FE}" type="presOf" srcId="{E864120D-4730-4FA0-9B35-8484478F7363}" destId="{BB05E5A5-4901-460F-ADD6-3C1F88B761BC}" srcOrd="0" destOrd="0" presId="urn:microsoft.com/office/officeart/2005/8/layout/default"/>
    <dgm:cxn modelId="{2A265FF5-B246-4172-8648-294940DF9EDA}" srcId="{351E15F9-EB95-4CCB-AFBD-665C09452E35}" destId="{21781735-D77A-4530-AA4D-67E6864A9164}" srcOrd="4" destOrd="0" parTransId="{A465046A-836D-448D-9399-E871AB08A0B8}" sibTransId="{AF7DD7E2-F576-4617-8797-44C4817B40C9}"/>
    <dgm:cxn modelId="{2A531DF8-4AF8-408C-B14E-7539CAC1976E}" srcId="{351E15F9-EB95-4CCB-AFBD-665C09452E35}" destId="{D0C007B7-4676-4262-957B-E1ABE7890A37}" srcOrd="3" destOrd="0" parTransId="{5C2D0CA9-BE8E-488A-B1AA-B80FF526768A}" sibTransId="{7315A959-531E-431E-812E-341E78E27E43}"/>
    <dgm:cxn modelId="{4547258A-9761-4E46-9B52-7F1E97B3E90E}" type="presParOf" srcId="{0B5CF705-769B-46FF-A611-1459639260A8}" destId="{AAA7F5C3-A2C8-4E8C-AC40-A1A390E35E04}" srcOrd="0" destOrd="0" presId="urn:microsoft.com/office/officeart/2005/8/layout/default"/>
    <dgm:cxn modelId="{EED5A0CD-42D4-44D7-A4D4-3EFDB4DA68DC}" type="presParOf" srcId="{0B5CF705-769B-46FF-A611-1459639260A8}" destId="{3315CBEB-0613-4F46-AF03-41C3D95B99F9}" srcOrd="1" destOrd="0" presId="urn:microsoft.com/office/officeart/2005/8/layout/default"/>
    <dgm:cxn modelId="{CFFE15AC-73A9-4505-952A-44021D274484}" type="presParOf" srcId="{0B5CF705-769B-46FF-A611-1459639260A8}" destId="{522B12EE-39F3-43A3-BAAA-C77F38F51B93}" srcOrd="2" destOrd="0" presId="urn:microsoft.com/office/officeart/2005/8/layout/default"/>
    <dgm:cxn modelId="{E5C6C76F-C701-4CFB-953B-6FF8A0C9AB63}" type="presParOf" srcId="{0B5CF705-769B-46FF-A611-1459639260A8}" destId="{FAE3F192-DF91-44DA-93CF-4BDCEF5CD279}" srcOrd="3" destOrd="0" presId="urn:microsoft.com/office/officeart/2005/8/layout/default"/>
    <dgm:cxn modelId="{A0AB4F68-8CBC-4D28-B2B2-B15906359044}" type="presParOf" srcId="{0B5CF705-769B-46FF-A611-1459639260A8}" destId="{F9E79F66-39A5-4462-8BB0-4A9976131C4F}" srcOrd="4" destOrd="0" presId="urn:microsoft.com/office/officeart/2005/8/layout/default"/>
    <dgm:cxn modelId="{FAC6A4D2-0370-40E0-8ADC-A037628C9348}" type="presParOf" srcId="{0B5CF705-769B-46FF-A611-1459639260A8}" destId="{20717C8D-DC87-4037-8F1C-190B1D12554F}" srcOrd="5" destOrd="0" presId="urn:microsoft.com/office/officeart/2005/8/layout/default"/>
    <dgm:cxn modelId="{AF7DFAEF-30E1-4B1C-A42C-FC49FB7713AF}" type="presParOf" srcId="{0B5CF705-769B-46FF-A611-1459639260A8}" destId="{4197147B-9961-45A8-BCB8-15E863B929E2}" srcOrd="6" destOrd="0" presId="urn:microsoft.com/office/officeart/2005/8/layout/default"/>
    <dgm:cxn modelId="{9D5F124B-4777-4E55-AAEB-127F75BB80EF}" type="presParOf" srcId="{0B5CF705-769B-46FF-A611-1459639260A8}" destId="{FC15B25B-4F65-4237-B182-19A5F3EE1F1A}" srcOrd="7" destOrd="0" presId="urn:microsoft.com/office/officeart/2005/8/layout/default"/>
    <dgm:cxn modelId="{BDF97D3D-EBD4-40EF-9B9C-F8B529508994}" type="presParOf" srcId="{0B5CF705-769B-46FF-A611-1459639260A8}" destId="{BC3B7804-4A26-4044-BCD1-5A3448CCB54B}" srcOrd="8" destOrd="0" presId="urn:microsoft.com/office/officeart/2005/8/layout/default"/>
    <dgm:cxn modelId="{62BB8EBC-0823-4254-964E-52C0F385BFEF}" type="presParOf" srcId="{0B5CF705-769B-46FF-A611-1459639260A8}" destId="{9B3FC256-B9B7-401A-AD2F-CE4D6612322F}" srcOrd="9" destOrd="0" presId="urn:microsoft.com/office/officeart/2005/8/layout/default"/>
    <dgm:cxn modelId="{CBEBD5B6-A8D6-4E17-9B55-B7CE3D7220CE}" type="presParOf" srcId="{0B5CF705-769B-46FF-A611-1459639260A8}" destId="{BB05E5A5-4901-460F-ADD6-3C1F88B761BC}" srcOrd="10" destOrd="0" presId="urn:microsoft.com/office/officeart/2005/8/layout/default"/>
    <dgm:cxn modelId="{9D0F15B5-315C-4F25-9FD2-D469B862D5B2}" type="presParOf" srcId="{0B5CF705-769B-46FF-A611-1459639260A8}" destId="{49716430-3B56-43FF-B95F-BCBD433D2B51}" srcOrd="11" destOrd="0" presId="urn:microsoft.com/office/officeart/2005/8/layout/default"/>
    <dgm:cxn modelId="{208494C3-3DAD-4A9E-B882-AA9DFFC5CBF6}" type="presParOf" srcId="{0B5CF705-769B-46FF-A611-1459639260A8}" destId="{761248C1-7776-4805-8375-682B9C14624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813C46-4151-450E-80F9-5E0D50B378E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F13F056-5305-4A91-8128-E1ECE2AB4B7E}">
      <dgm:prSet phldrT="[Text]" custT="1"/>
      <dgm:spPr/>
      <dgm:t>
        <a:bodyPr/>
        <a:lstStyle/>
        <a:p>
          <a:r>
            <a:rPr lang="en-IN" sz="2000"/>
            <a:t>iPad (For Testing)</a:t>
          </a:r>
        </a:p>
      </dgm:t>
    </dgm:pt>
    <dgm:pt modelId="{A71856FF-F3B8-4B8D-9CA8-48236D8138FD}" type="parTrans" cxnId="{59CBB6FB-F637-46F9-BB0A-E6677F89F43F}">
      <dgm:prSet/>
      <dgm:spPr/>
      <dgm:t>
        <a:bodyPr/>
        <a:lstStyle/>
        <a:p>
          <a:endParaRPr lang="en-IN" sz="2000"/>
        </a:p>
      </dgm:t>
    </dgm:pt>
    <dgm:pt modelId="{4F8ACE92-5EE0-405E-A31D-D90652BDA5EB}" type="sibTrans" cxnId="{59CBB6FB-F637-46F9-BB0A-E6677F89F43F}">
      <dgm:prSet/>
      <dgm:spPr/>
      <dgm:t>
        <a:bodyPr/>
        <a:lstStyle/>
        <a:p>
          <a:endParaRPr lang="en-IN" sz="2000"/>
        </a:p>
      </dgm:t>
    </dgm:pt>
    <dgm:pt modelId="{E2277070-5599-4A4D-8F72-C884250167C4}">
      <dgm:prSet phldrT="[Text]" custT="1"/>
      <dgm:spPr/>
      <dgm:t>
        <a:bodyPr/>
        <a:lstStyle/>
        <a:p>
          <a:r>
            <a:rPr lang="en-IN" sz="2000"/>
            <a:t>Salesforce Org Details</a:t>
          </a:r>
        </a:p>
      </dgm:t>
    </dgm:pt>
    <dgm:pt modelId="{AB1F0A51-A074-4D28-B766-30D4BCA8D04D}" type="parTrans" cxnId="{41AEB939-396E-4FFC-A57A-46DC45BC3404}">
      <dgm:prSet/>
      <dgm:spPr/>
      <dgm:t>
        <a:bodyPr/>
        <a:lstStyle/>
        <a:p>
          <a:endParaRPr lang="en-IN" sz="2000"/>
        </a:p>
      </dgm:t>
    </dgm:pt>
    <dgm:pt modelId="{3B42333C-56BE-4BB3-8892-80CF286A5E18}" type="sibTrans" cxnId="{41AEB939-396E-4FFC-A57A-46DC45BC3404}">
      <dgm:prSet/>
      <dgm:spPr/>
      <dgm:t>
        <a:bodyPr/>
        <a:lstStyle/>
        <a:p>
          <a:endParaRPr lang="en-IN" sz="2000"/>
        </a:p>
      </dgm:t>
    </dgm:pt>
    <dgm:pt modelId="{60D36BFF-C0B6-4A79-AF4B-807246C769FE}">
      <dgm:prSet phldrT="[Text]" custT="1"/>
      <dgm:spPr/>
      <dgm:t>
        <a:bodyPr/>
        <a:lstStyle/>
        <a:p>
          <a:r>
            <a:rPr lang="en-IN" sz="2000"/>
            <a:t>Server Details</a:t>
          </a:r>
        </a:p>
      </dgm:t>
    </dgm:pt>
    <dgm:pt modelId="{DECC8534-46FF-4F15-B97D-B02602F6C6EB}" type="parTrans" cxnId="{98DC8C61-8C56-41D9-9DAC-EEE7556F629C}">
      <dgm:prSet/>
      <dgm:spPr/>
      <dgm:t>
        <a:bodyPr/>
        <a:lstStyle/>
        <a:p>
          <a:endParaRPr lang="en-IN" sz="2000"/>
        </a:p>
      </dgm:t>
    </dgm:pt>
    <dgm:pt modelId="{41F681A8-4200-408D-B0FC-F1B3BE3F7378}" type="sibTrans" cxnId="{98DC8C61-8C56-41D9-9DAC-EEE7556F629C}">
      <dgm:prSet/>
      <dgm:spPr/>
      <dgm:t>
        <a:bodyPr/>
        <a:lstStyle/>
        <a:p>
          <a:endParaRPr lang="en-IN" sz="2000"/>
        </a:p>
      </dgm:t>
    </dgm:pt>
    <dgm:pt modelId="{2A6E103D-FBD7-4140-85B6-A637797841F7}">
      <dgm:prSet phldrT="[Text]" custT="1"/>
      <dgm:spPr/>
      <dgm:t>
        <a:bodyPr/>
        <a:lstStyle/>
        <a:p>
          <a:r>
            <a:rPr lang="en-IN" sz="2000"/>
            <a:t>IIS Server Enabled</a:t>
          </a:r>
        </a:p>
      </dgm:t>
    </dgm:pt>
    <dgm:pt modelId="{8D9FF5C3-2C93-4F3B-876E-5F073B81CA35}" type="parTrans" cxnId="{7A54789B-0B6D-497A-8B45-28D34D394ADF}">
      <dgm:prSet/>
      <dgm:spPr/>
      <dgm:t>
        <a:bodyPr/>
        <a:lstStyle/>
        <a:p>
          <a:endParaRPr lang="en-IN" sz="2000"/>
        </a:p>
      </dgm:t>
    </dgm:pt>
    <dgm:pt modelId="{14E521DC-1846-4794-BC15-DC0E82BD57CD}" type="sibTrans" cxnId="{7A54789B-0B6D-497A-8B45-28D34D394ADF}">
      <dgm:prSet/>
      <dgm:spPr/>
      <dgm:t>
        <a:bodyPr/>
        <a:lstStyle/>
        <a:p>
          <a:endParaRPr lang="en-IN" sz="2000"/>
        </a:p>
      </dgm:t>
    </dgm:pt>
    <dgm:pt modelId="{5ABEA4EF-3CC3-4875-96E8-46F3AA2A80BA}">
      <dgm:prSet phldrT="[Text]" custT="1"/>
      <dgm:spPr/>
      <dgm:t>
        <a:bodyPr/>
        <a:lstStyle/>
        <a:p>
          <a:r>
            <a:rPr lang="en-IN" sz="2000"/>
            <a:t>Report Data Published</a:t>
          </a:r>
        </a:p>
      </dgm:t>
    </dgm:pt>
    <dgm:pt modelId="{5E157331-2C18-4227-806F-A5CECF710764}" type="parTrans" cxnId="{9D3C3C4D-E9A1-44E6-9437-40E8FF0AFE8E}">
      <dgm:prSet/>
      <dgm:spPr/>
      <dgm:t>
        <a:bodyPr/>
        <a:lstStyle/>
        <a:p>
          <a:endParaRPr lang="en-IN" sz="2000"/>
        </a:p>
      </dgm:t>
    </dgm:pt>
    <dgm:pt modelId="{B484E076-3D62-4B4A-BCBD-5A791F20F817}" type="sibTrans" cxnId="{9D3C3C4D-E9A1-44E6-9437-40E8FF0AFE8E}">
      <dgm:prSet/>
      <dgm:spPr/>
      <dgm:t>
        <a:bodyPr/>
        <a:lstStyle/>
        <a:p>
          <a:endParaRPr lang="en-IN" sz="2000"/>
        </a:p>
      </dgm:t>
    </dgm:pt>
    <dgm:pt modelId="{1A626E7A-9E62-463F-8DB5-99CB9DDB583F}">
      <dgm:prSet phldrT="[Text]" custT="1"/>
      <dgm:spPr/>
      <dgm:t>
        <a:bodyPr/>
        <a:lstStyle/>
        <a:p>
          <a:r>
            <a:rPr lang="en-IN" sz="2000"/>
            <a:t>Domain to Host Python API and React App</a:t>
          </a:r>
        </a:p>
      </dgm:t>
    </dgm:pt>
    <dgm:pt modelId="{0B655666-A5EA-4597-A8C7-C47E6E7C5BDB}" type="parTrans" cxnId="{95D7E59C-04D5-462C-B1F9-6C92DA62FC23}">
      <dgm:prSet/>
      <dgm:spPr/>
      <dgm:t>
        <a:bodyPr/>
        <a:lstStyle/>
        <a:p>
          <a:endParaRPr lang="en-IN" sz="2000"/>
        </a:p>
      </dgm:t>
    </dgm:pt>
    <dgm:pt modelId="{7FA4FCE9-2BB4-4365-84C4-6CD8557FF95E}" type="sibTrans" cxnId="{95D7E59C-04D5-462C-B1F9-6C92DA62FC23}">
      <dgm:prSet/>
      <dgm:spPr/>
      <dgm:t>
        <a:bodyPr/>
        <a:lstStyle/>
        <a:p>
          <a:endParaRPr lang="en-IN" sz="2000"/>
        </a:p>
      </dgm:t>
    </dgm:pt>
    <dgm:pt modelId="{0FE08364-2417-4BB1-AB9D-F6C1F3085F72}">
      <dgm:prSet phldrT="[Text]" custT="1"/>
      <dgm:spPr/>
      <dgm:t>
        <a:bodyPr/>
        <a:lstStyle/>
        <a:p>
          <a:r>
            <a:rPr lang="en-IN" sz="2000"/>
            <a:t>Node.js Installed on Server</a:t>
          </a:r>
        </a:p>
      </dgm:t>
    </dgm:pt>
    <dgm:pt modelId="{640C3691-2AB9-41CB-8251-9D5F494E4729}" type="parTrans" cxnId="{932CF890-861B-48BD-AB71-794576900EFF}">
      <dgm:prSet/>
      <dgm:spPr/>
      <dgm:t>
        <a:bodyPr/>
        <a:lstStyle/>
        <a:p>
          <a:endParaRPr lang="en-IN" sz="2000"/>
        </a:p>
      </dgm:t>
    </dgm:pt>
    <dgm:pt modelId="{A304C058-2430-498C-BEBA-C458501DA764}" type="sibTrans" cxnId="{932CF890-861B-48BD-AB71-794576900EFF}">
      <dgm:prSet/>
      <dgm:spPr/>
      <dgm:t>
        <a:bodyPr/>
        <a:lstStyle/>
        <a:p>
          <a:endParaRPr lang="en-IN" sz="2000"/>
        </a:p>
      </dgm:t>
    </dgm:pt>
    <dgm:pt modelId="{8442C221-DD10-436A-B6D9-7CFFDBB3CBD6}">
      <dgm:prSet phldrT="[Text]" custT="1"/>
      <dgm:spPr/>
      <dgm:t>
        <a:bodyPr/>
        <a:lstStyle/>
        <a:p>
          <a:r>
            <a:rPr lang="en-IN" sz="2000"/>
            <a:t>SMFT Credentials</a:t>
          </a:r>
        </a:p>
      </dgm:t>
    </dgm:pt>
    <dgm:pt modelId="{24F90ECA-3C2C-428D-9941-EE6399D47673}" type="parTrans" cxnId="{AA918078-F5F9-4393-B759-DEC7ED1AE25E}">
      <dgm:prSet/>
      <dgm:spPr/>
      <dgm:t>
        <a:bodyPr/>
        <a:lstStyle/>
        <a:p>
          <a:endParaRPr lang="en-IN" sz="2000"/>
        </a:p>
      </dgm:t>
    </dgm:pt>
    <dgm:pt modelId="{01F65720-966E-428A-8262-6BDE19BD92F0}" type="sibTrans" cxnId="{AA918078-F5F9-4393-B759-DEC7ED1AE25E}">
      <dgm:prSet/>
      <dgm:spPr/>
      <dgm:t>
        <a:bodyPr/>
        <a:lstStyle/>
        <a:p>
          <a:endParaRPr lang="en-IN" sz="2000"/>
        </a:p>
      </dgm:t>
    </dgm:pt>
    <dgm:pt modelId="{AAFC5143-3543-4CCD-9E92-CE747E43ED3C}">
      <dgm:prSet phldrT="[Text]" custT="1"/>
      <dgm:spPr/>
      <dgm:t>
        <a:bodyPr/>
        <a:lstStyle/>
        <a:p>
          <a:r>
            <a:rPr lang="en-IN" sz="2000"/>
            <a:t>Snowflake Credentials</a:t>
          </a:r>
        </a:p>
      </dgm:t>
    </dgm:pt>
    <dgm:pt modelId="{E56017CB-F385-4237-9B3C-9CAF77BCDBAF}" type="parTrans" cxnId="{37433A80-A853-45B2-B903-00A586707B6F}">
      <dgm:prSet/>
      <dgm:spPr/>
      <dgm:t>
        <a:bodyPr/>
        <a:lstStyle/>
        <a:p>
          <a:endParaRPr lang="en-IN" sz="2000"/>
        </a:p>
      </dgm:t>
    </dgm:pt>
    <dgm:pt modelId="{FB4BA050-1FC6-461C-BCA1-09C9F50C2CE3}" type="sibTrans" cxnId="{37433A80-A853-45B2-B903-00A586707B6F}">
      <dgm:prSet/>
      <dgm:spPr/>
      <dgm:t>
        <a:bodyPr/>
        <a:lstStyle/>
        <a:p>
          <a:endParaRPr lang="en-IN" sz="2000"/>
        </a:p>
      </dgm:t>
    </dgm:pt>
    <dgm:pt modelId="{BAB61075-94D7-4031-83D0-522D5C88F1F1}" type="pres">
      <dgm:prSet presAssocID="{CC813C46-4151-450E-80F9-5E0D50B378EA}" presName="diagram" presStyleCnt="0">
        <dgm:presLayoutVars>
          <dgm:dir/>
          <dgm:resizeHandles val="exact"/>
        </dgm:presLayoutVars>
      </dgm:prSet>
      <dgm:spPr/>
    </dgm:pt>
    <dgm:pt modelId="{B2703F9F-A30C-407D-AA48-712DB09B294B}" type="pres">
      <dgm:prSet presAssocID="{CF13F056-5305-4A91-8128-E1ECE2AB4B7E}" presName="node" presStyleLbl="node1" presStyleIdx="0" presStyleCnt="9">
        <dgm:presLayoutVars>
          <dgm:bulletEnabled val="1"/>
        </dgm:presLayoutVars>
      </dgm:prSet>
      <dgm:spPr/>
    </dgm:pt>
    <dgm:pt modelId="{8BF2C9A7-6E73-4679-994E-49E8AA431786}" type="pres">
      <dgm:prSet presAssocID="{4F8ACE92-5EE0-405E-A31D-D90652BDA5EB}" presName="sibTrans" presStyleCnt="0"/>
      <dgm:spPr/>
    </dgm:pt>
    <dgm:pt modelId="{544E7C76-572A-42D7-9E24-0814478ACF3B}" type="pres">
      <dgm:prSet presAssocID="{E2277070-5599-4A4D-8F72-C884250167C4}" presName="node" presStyleLbl="node1" presStyleIdx="1" presStyleCnt="9">
        <dgm:presLayoutVars>
          <dgm:bulletEnabled val="1"/>
        </dgm:presLayoutVars>
      </dgm:prSet>
      <dgm:spPr/>
    </dgm:pt>
    <dgm:pt modelId="{DF8DB6E7-5907-449B-8B2A-21CB3EF1AF44}" type="pres">
      <dgm:prSet presAssocID="{3B42333C-56BE-4BB3-8892-80CF286A5E18}" presName="sibTrans" presStyleCnt="0"/>
      <dgm:spPr/>
    </dgm:pt>
    <dgm:pt modelId="{9FE7C461-029A-43EE-AE84-59305DF97C2E}" type="pres">
      <dgm:prSet presAssocID="{60D36BFF-C0B6-4A79-AF4B-807246C769FE}" presName="node" presStyleLbl="node1" presStyleIdx="2" presStyleCnt="9">
        <dgm:presLayoutVars>
          <dgm:bulletEnabled val="1"/>
        </dgm:presLayoutVars>
      </dgm:prSet>
      <dgm:spPr/>
    </dgm:pt>
    <dgm:pt modelId="{8C7D2D5A-39C0-4233-871A-495C1C4741EB}" type="pres">
      <dgm:prSet presAssocID="{41F681A8-4200-408D-B0FC-F1B3BE3F7378}" presName="sibTrans" presStyleCnt="0"/>
      <dgm:spPr/>
    </dgm:pt>
    <dgm:pt modelId="{304EF6FB-93CB-4EA3-9687-C3F1C134C3FF}" type="pres">
      <dgm:prSet presAssocID="{2A6E103D-FBD7-4140-85B6-A637797841F7}" presName="node" presStyleLbl="node1" presStyleIdx="3" presStyleCnt="9">
        <dgm:presLayoutVars>
          <dgm:bulletEnabled val="1"/>
        </dgm:presLayoutVars>
      </dgm:prSet>
      <dgm:spPr/>
    </dgm:pt>
    <dgm:pt modelId="{534A1517-1C5D-429A-88D3-2E55C9C0B42E}" type="pres">
      <dgm:prSet presAssocID="{14E521DC-1846-4794-BC15-DC0E82BD57CD}" presName="sibTrans" presStyleCnt="0"/>
      <dgm:spPr/>
    </dgm:pt>
    <dgm:pt modelId="{05E1E94D-6011-41F0-A259-D8BAEA4C3462}" type="pres">
      <dgm:prSet presAssocID="{5ABEA4EF-3CC3-4875-96E8-46F3AA2A80BA}" presName="node" presStyleLbl="node1" presStyleIdx="4" presStyleCnt="9">
        <dgm:presLayoutVars>
          <dgm:bulletEnabled val="1"/>
        </dgm:presLayoutVars>
      </dgm:prSet>
      <dgm:spPr/>
    </dgm:pt>
    <dgm:pt modelId="{951914E5-5AB1-43F1-8DBD-7F8FB8DDD1FA}" type="pres">
      <dgm:prSet presAssocID="{B484E076-3D62-4B4A-BCBD-5A791F20F817}" presName="sibTrans" presStyleCnt="0"/>
      <dgm:spPr/>
    </dgm:pt>
    <dgm:pt modelId="{B4DE4A4D-3408-4D92-BE25-8AE61B4DB810}" type="pres">
      <dgm:prSet presAssocID="{0FE08364-2417-4BB1-AB9D-F6C1F3085F72}" presName="node" presStyleLbl="node1" presStyleIdx="5" presStyleCnt="9">
        <dgm:presLayoutVars>
          <dgm:bulletEnabled val="1"/>
        </dgm:presLayoutVars>
      </dgm:prSet>
      <dgm:spPr/>
    </dgm:pt>
    <dgm:pt modelId="{019294AC-3C8A-4C33-8794-8E8CA1E4B652}" type="pres">
      <dgm:prSet presAssocID="{A304C058-2430-498C-BEBA-C458501DA764}" presName="sibTrans" presStyleCnt="0"/>
      <dgm:spPr/>
    </dgm:pt>
    <dgm:pt modelId="{82442E3D-DFEF-45BC-A1E9-4FEC649D25D1}" type="pres">
      <dgm:prSet presAssocID="{8442C221-DD10-436A-B6D9-7CFFDBB3CBD6}" presName="node" presStyleLbl="node1" presStyleIdx="6" presStyleCnt="9">
        <dgm:presLayoutVars>
          <dgm:bulletEnabled val="1"/>
        </dgm:presLayoutVars>
      </dgm:prSet>
      <dgm:spPr/>
    </dgm:pt>
    <dgm:pt modelId="{EB424E20-595D-40E0-9872-DAFB09DC60D5}" type="pres">
      <dgm:prSet presAssocID="{01F65720-966E-428A-8262-6BDE19BD92F0}" presName="sibTrans" presStyleCnt="0"/>
      <dgm:spPr/>
    </dgm:pt>
    <dgm:pt modelId="{CD8BCAB7-0F79-4BAC-8085-5A2570D2997F}" type="pres">
      <dgm:prSet presAssocID="{AAFC5143-3543-4CCD-9E92-CE747E43ED3C}" presName="node" presStyleLbl="node1" presStyleIdx="7" presStyleCnt="9">
        <dgm:presLayoutVars>
          <dgm:bulletEnabled val="1"/>
        </dgm:presLayoutVars>
      </dgm:prSet>
      <dgm:spPr/>
    </dgm:pt>
    <dgm:pt modelId="{54AFD692-73A3-40A7-9203-66FEC6A3915A}" type="pres">
      <dgm:prSet presAssocID="{FB4BA050-1FC6-461C-BCA1-09C9F50C2CE3}" presName="sibTrans" presStyleCnt="0"/>
      <dgm:spPr/>
    </dgm:pt>
    <dgm:pt modelId="{469745CC-AFC5-4149-B65F-BB47F2B34AD5}" type="pres">
      <dgm:prSet presAssocID="{1A626E7A-9E62-463F-8DB5-99CB9DDB583F}" presName="node" presStyleLbl="node1" presStyleIdx="8" presStyleCnt="9">
        <dgm:presLayoutVars>
          <dgm:bulletEnabled val="1"/>
        </dgm:presLayoutVars>
      </dgm:prSet>
      <dgm:spPr/>
    </dgm:pt>
  </dgm:ptLst>
  <dgm:cxnLst>
    <dgm:cxn modelId="{720D2307-8E98-448C-ACB4-5A921F2FF030}" type="presOf" srcId="{AAFC5143-3543-4CCD-9E92-CE747E43ED3C}" destId="{CD8BCAB7-0F79-4BAC-8085-5A2570D2997F}" srcOrd="0" destOrd="0" presId="urn:microsoft.com/office/officeart/2005/8/layout/default"/>
    <dgm:cxn modelId="{BF6EF607-2AAB-4E47-BE05-525577C09B8E}" type="presOf" srcId="{8442C221-DD10-436A-B6D9-7CFFDBB3CBD6}" destId="{82442E3D-DFEF-45BC-A1E9-4FEC649D25D1}" srcOrd="0" destOrd="0" presId="urn:microsoft.com/office/officeart/2005/8/layout/default"/>
    <dgm:cxn modelId="{F566A91D-B3BC-44C0-B3AD-16A6CFDDCAA2}" type="presOf" srcId="{1A626E7A-9E62-463F-8DB5-99CB9DDB583F}" destId="{469745CC-AFC5-4149-B65F-BB47F2B34AD5}" srcOrd="0" destOrd="0" presId="urn:microsoft.com/office/officeart/2005/8/layout/default"/>
    <dgm:cxn modelId="{9CCA1A22-DA78-488B-9FA1-156270AB525A}" type="presOf" srcId="{60D36BFF-C0B6-4A79-AF4B-807246C769FE}" destId="{9FE7C461-029A-43EE-AE84-59305DF97C2E}" srcOrd="0" destOrd="0" presId="urn:microsoft.com/office/officeart/2005/8/layout/default"/>
    <dgm:cxn modelId="{2E6D2725-E8DE-4564-BD95-784DDEAE5998}" type="presOf" srcId="{2A6E103D-FBD7-4140-85B6-A637797841F7}" destId="{304EF6FB-93CB-4EA3-9687-C3F1C134C3FF}" srcOrd="0" destOrd="0" presId="urn:microsoft.com/office/officeart/2005/8/layout/default"/>
    <dgm:cxn modelId="{751A302A-F7E7-418C-8C9D-27DEDED874C6}" type="presOf" srcId="{CC813C46-4151-450E-80F9-5E0D50B378EA}" destId="{BAB61075-94D7-4031-83D0-522D5C88F1F1}" srcOrd="0" destOrd="0" presId="urn:microsoft.com/office/officeart/2005/8/layout/default"/>
    <dgm:cxn modelId="{41AEB939-396E-4FFC-A57A-46DC45BC3404}" srcId="{CC813C46-4151-450E-80F9-5E0D50B378EA}" destId="{E2277070-5599-4A4D-8F72-C884250167C4}" srcOrd="1" destOrd="0" parTransId="{AB1F0A51-A074-4D28-B766-30D4BCA8D04D}" sibTransId="{3B42333C-56BE-4BB3-8892-80CF286A5E18}"/>
    <dgm:cxn modelId="{98DC8C61-8C56-41D9-9DAC-EEE7556F629C}" srcId="{CC813C46-4151-450E-80F9-5E0D50B378EA}" destId="{60D36BFF-C0B6-4A79-AF4B-807246C769FE}" srcOrd="2" destOrd="0" parTransId="{DECC8534-46FF-4F15-B97D-B02602F6C6EB}" sibTransId="{41F681A8-4200-408D-B0FC-F1B3BE3F7378}"/>
    <dgm:cxn modelId="{8DF15247-19BB-4521-8A58-B1118B886AE4}" type="presOf" srcId="{CF13F056-5305-4A91-8128-E1ECE2AB4B7E}" destId="{B2703F9F-A30C-407D-AA48-712DB09B294B}" srcOrd="0" destOrd="0" presId="urn:microsoft.com/office/officeart/2005/8/layout/default"/>
    <dgm:cxn modelId="{9D3C3C4D-E9A1-44E6-9437-40E8FF0AFE8E}" srcId="{CC813C46-4151-450E-80F9-5E0D50B378EA}" destId="{5ABEA4EF-3CC3-4875-96E8-46F3AA2A80BA}" srcOrd="4" destOrd="0" parTransId="{5E157331-2C18-4227-806F-A5CECF710764}" sibTransId="{B484E076-3D62-4B4A-BCBD-5A791F20F817}"/>
    <dgm:cxn modelId="{AA918078-F5F9-4393-B759-DEC7ED1AE25E}" srcId="{CC813C46-4151-450E-80F9-5E0D50B378EA}" destId="{8442C221-DD10-436A-B6D9-7CFFDBB3CBD6}" srcOrd="6" destOrd="0" parTransId="{24F90ECA-3C2C-428D-9941-EE6399D47673}" sibTransId="{01F65720-966E-428A-8262-6BDE19BD92F0}"/>
    <dgm:cxn modelId="{37433A80-A853-45B2-B903-00A586707B6F}" srcId="{CC813C46-4151-450E-80F9-5E0D50B378EA}" destId="{AAFC5143-3543-4CCD-9E92-CE747E43ED3C}" srcOrd="7" destOrd="0" parTransId="{E56017CB-F385-4237-9B3C-9CAF77BCDBAF}" sibTransId="{FB4BA050-1FC6-461C-BCA1-09C9F50C2CE3}"/>
    <dgm:cxn modelId="{9A1D3282-A160-47F5-8A26-9FE9445E036F}" type="presOf" srcId="{E2277070-5599-4A4D-8F72-C884250167C4}" destId="{544E7C76-572A-42D7-9E24-0814478ACF3B}" srcOrd="0" destOrd="0" presId="urn:microsoft.com/office/officeart/2005/8/layout/default"/>
    <dgm:cxn modelId="{932CF890-861B-48BD-AB71-794576900EFF}" srcId="{CC813C46-4151-450E-80F9-5E0D50B378EA}" destId="{0FE08364-2417-4BB1-AB9D-F6C1F3085F72}" srcOrd="5" destOrd="0" parTransId="{640C3691-2AB9-41CB-8251-9D5F494E4729}" sibTransId="{A304C058-2430-498C-BEBA-C458501DA764}"/>
    <dgm:cxn modelId="{7A54789B-0B6D-497A-8B45-28D34D394ADF}" srcId="{CC813C46-4151-450E-80F9-5E0D50B378EA}" destId="{2A6E103D-FBD7-4140-85B6-A637797841F7}" srcOrd="3" destOrd="0" parTransId="{8D9FF5C3-2C93-4F3B-876E-5F073B81CA35}" sibTransId="{14E521DC-1846-4794-BC15-DC0E82BD57CD}"/>
    <dgm:cxn modelId="{95D7E59C-04D5-462C-B1F9-6C92DA62FC23}" srcId="{CC813C46-4151-450E-80F9-5E0D50B378EA}" destId="{1A626E7A-9E62-463F-8DB5-99CB9DDB583F}" srcOrd="8" destOrd="0" parTransId="{0B655666-A5EA-4597-A8C7-C47E6E7C5BDB}" sibTransId="{7FA4FCE9-2BB4-4365-84C4-6CD8557FF95E}"/>
    <dgm:cxn modelId="{41316ABB-2CBA-4351-9DA5-683832BB88CF}" type="presOf" srcId="{5ABEA4EF-3CC3-4875-96E8-46F3AA2A80BA}" destId="{05E1E94D-6011-41F0-A259-D8BAEA4C3462}" srcOrd="0" destOrd="0" presId="urn:microsoft.com/office/officeart/2005/8/layout/default"/>
    <dgm:cxn modelId="{43786FDE-37A9-46C2-90FD-D62DE06BDD37}" type="presOf" srcId="{0FE08364-2417-4BB1-AB9D-F6C1F3085F72}" destId="{B4DE4A4D-3408-4D92-BE25-8AE61B4DB810}" srcOrd="0" destOrd="0" presId="urn:microsoft.com/office/officeart/2005/8/layout/default"/>
    <dgm:cxn modelId="{59CBB6FB-F637-46F9-BB0A-E6677F89F43F}" srcId="{CC813C46-4151-450E-80F9-5E0D50B378EA}" destId="{CF13F056-5305-4A91-8128-E1ECE2AB4B7E}" srcOrd="0" destOrd="0" parTransId="{A71856FF-F3B8-4B8D-9CA8-48236D8138FD}" sibTransId="{4F8ACE92-5EE0-405E-A31D-D90652BDA5EB}"/>
    <dgm:cxn modelId="{D70D1B3B-4D5F-45F7-8460-BECEA54547CA}" type="presParOf" srcId="{BAB61075-94D7-4031-83D0-522D5C88F1F1}" destId="{B2703F9F-A30C-407D-AA48-712DB09B294B}" srcOrd="0" destOrd="0" presId="urn:microsoft.com/office/officeart/2005/8/layout/default"/>
    <dgm:cxn modelId="{35CA5995-BAC9-4BC7-A483-64C5577BE33A}" type="presParOf" srcId="{BAB61075-94D7-4031-83D0-522D5C88F1F1}" destId="{8BF2C9A7-6E73-4679-994E-49E8AA431786}" srcOrd="1" destOrd="0" presId="urn:microsoft.com/office/officeart/2005/8/layout/default"/>
    <dgm:cxn modelId="{D324C59E-DDAC-453A-BEB8-745A287E018C}" type="presParOf" srcId="{BAB61075-94D7-4031-83D0-522D5C88F1F1}" destId="{544E7C76-572A-42D7-9E24-0814478ACF3B}" srcOrd="2" destOrd="0" presId="urn:microsoft.com/office/officeart/2005/8/layout/default"/>
    <dgm:cxn modelId="{45792F62-F429-403F-9A96-56EC10F02A11}" type="presParOf" srcId="{BAB61075-94D7-4031-83D0-522D5C88F1F1}" destId="{DF8DB6E7-5907-449B-8B2A-21CB3EF1AF44}" srcOrd="3" destOrd="0" presId="urn:microsoft.com/office/officeart/2005/8/layout/default"/>
    <dgm:cxn modelId="{97DD8CCC-C559-4F53-8CA5-BB1F3E58E51C}" type="presParOf" srcId="{BAB61075-94D7-4031-83D0-522D5C88F1F1}" destId="{9FE7C461-029A-43EE-AE84-59305DF97C2E}" srcOrd="4" destOrd="0" presId="urn:microsoft.com/office/officeart/2005/8/layout/default"/>
    <dgm:cxn modelId="{F0D2ED63-7B25-4268-9EDE-F9AB1FD836FD}" type="presParOf" srcId="{BAB61075-94D7-4031-83D0-522D5C88F1F1}" destId="{8C7D2D5A-39C0-4233-871A-495C1C4741EB}" srcOrd="5" destOrd="0" presId="urn:microsoft.com/office/officeart/2005/8/layout/default"/>
    <dgm:cxn modelId="{D65A98E1-D171-40B0-8923-6B87F162B9EA}" type="presParOf" srcId="{BAB61075-94D7-4031-83D0-522D5C88F1F1}" destId="{304EF6FB-93CB-4EA3-9687-C3F1C134C3FF}" srcOrd="6" destOrd="0" presId="urn:microsoft.com/office/officeart/2005/8/layout/default"/>
    <dgm:cxn modelId="{81DDE157-3B02-4EC2-B483-712746B05DB3}" type="presParOf" srcId="{BAB61075-94D7-4031-83D0-522D5C88F1F1}" destId="{534A1517-1C5D-429A-88D3-2E55C9C0B42E}" srcOrd="7" destOrd="0" presId="urn:microsoft.com/office/officeart/2005/8/layout/default"/>
    <dgm:cxn modelId="{4369B3BA-5947-44D8-89CC-140801C7D9B5}" type="presParOf" srcId="{BAB61075-94D7-4031-83D0-522D5C88F1F1}" destId="{05E1E94D-6011-41F0-A259-D8BAEA4C3462}" srcOrd="8" destOrd="0" presId="urn:microsoft.com/office/officeart/2005/8/layout/default"/>
    <dgm:cxn modelId="{DE0FB3DC-AF9D-407B-8AEF-F8570CBB870E}" type="presParOf" srcId="{BAB61075-94D7-4031-83D0-522D5C88F1F1}" destId="{951914E5-5AB1-43F1-8DBD-7F8FB8DDD1FA}" srcOrd="9" destOrd="0" presId="urn:microsoft.com/office/officeart/2005/8/layout/default"/>
    <dgm:cxn modelId="{8FFD7AA8-C53F-4767-80E4-5AB3F7990584}" type="presParOf" srcId="{BAB61075-94D7-4031-83D0-522D5C88F1F1}" destId="{B4DE4A4D-3408-4D92-BE25-8AE61B4DB810}" srcOrd="10" destOrd="0" presId="urn:microsoft.com/office/officeart/2005/8/layout/default"/>
    <dgm:cxn modelId="{7C8342B3-8E35-4698-9659-9E6284C11FA2}" type="presParOf" srcId="{BAB61075-94D7-4031-83D0-522D5C88F1F1}" destId="{019294AC-3C8A-4C33-8794-8E8CA1E4B652}" srcOrd="11" destOrd="0" presId="urn:microsoft.com/office/officeart/2005/8/layout/default"/>
    <dgm:cxn modelId="{5950BE22-68E8-41E3-8F17-C914C76B6D62}" type="presParOf" srcId="{BAB61075-94D7-4031-83D0-522D5C88F1F1}" destId="{82442E3D-DFEF-45BC-A1E9-4FEC649D25D1}" srcOrd="12" destOrd="0" presId="urn:microsoft.com/office/officeart/2005/8/layout/default"/>
    <dgm:cxn modelId="{D65D4964-211B-474D-A1C0-5BBB31CD6AE0}" type="presParOf" srcId="{BAB61075-94D7-4031-83D0-522D5C88F1F1}" destId="{EB424E20-595D-40E0-9872-DAFB09DC60D5}" srcOrd="13" destOrd="0" presId="urn:microsoft.com/office/officeart/2005/8/layout/default"/>
    <dgm:cxn modelId="{8B63C6A9-7E10-4F54-86C6-F495C5706E7E}" type="presParOf" srcId="{BAB61075-94D7-4031-83D0-522D5C88F1F1}" destId="{CD8BCAB7-0F79-4BAC-8085-5A2570D2997F}" srcOrd="14" destOrd="0" presId="urn:microsoft.com/office/officeart/2005/8/layout/default"/>
    <dgm:cxn modelId="{873BE613-D41D-4A89-B428-A65CA84ED85B}" type="presParOf" srcId="{BAB61075-94D7-4031-83D0-522D5C88F1F1}" destId="{54AFD692-73A3-40A7-9203-66FEC6A3915A}" srcOrd="15" destOrd="0" presId="urn:microsoft.com/office/officeart/2005/8/layout/default"/>
    <dgm:cxn modelId="{F5540986-E6C9-4519-A2BD-5783A7ACF48E}" type="presParOf" srcId="{BAB61075-94D7-4031-83D0-522D5C88F1F1}" destId="{469745CC-AFC5-4149-B65F-BB47F2B34AD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85FBC-C0C9-4A60-B95D-A41AB5287758}">
      <dsp:nvSpPr>
        <dsp:cNvPr id="0" name=""/>
        <dsp:cNvSpPr/>
      </dsp:nvSpPr>
      <dsp:spPr>
        <a:xfrm>
          <a:off x="0" y="0"/>
          <a:ext cx="2570757" cy="908246"/>
        </a:xfrm>
        <a:prstGeom prst="chevron">
          <a:avLst/>
        </a:prstGeom>
        <a:solidFill>
          <a:srgbClr val="E2433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Identify Components</a:t>
          </a:r>
        </a:p>
      </dsp:txBody>
      <dsp:txXfrm>
        <a:off x="454123" y="0"/>
        <a:ext cx="1662511" cy="908246"/>
      </dsp:txXfrm>
    </dsp:sp>
    <dsp:sp modelId="{0A1AB9D5-D3EC-4F6D-94D9-B7F82F9E1159}">
      <dsp:nvSpPr>
        <dsp:cNvPr id="0" name=""/>
        <dsp:cNvSpPr/>
      </dsp:nvSpPr>
      <dsp:spPr>
        <a:xfrm>
          <a:off x="2318098" y="0"/>
          <a:ext cx="2570757" cy="9082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Develop Components</a:t>
          </a:r>
        </a:p>
      </dsp:txBody>
      <dsp:txXfrm>
        <a:off x="2772221" y="0"/>
        <a:ext cx="1662511" cy="908246"/>
      </dsp:txXfrm>
    </dsp:sp>
    <dsp:sp modelId="{6B52F69E-CE8F-4409-8789-2E10B7B84179}">
      <dsp:nvSpPr>
        <dsp:cNvPr id="0" name=""/>
        <dsp:cNvSpPr/>
      </dsp:nvSpPr>
      <dsp:spPr>
        <a:xfrm>
          <a:off x="4631780" y="0"/>
          <a:ext cx="2570757" cy="9082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Assemble Components</a:t>
          </a:r>
        </a:p>
      </dsp:txBody>
      <dsp:txXfrm>
        <a:off x="5085903" y="0"/>
        <a:ext cx="1662511" cy="908246"/>
      </dsp:txXfrm>
    </dsp:sp>
    <dsp:sp modelId="{1111993B-E867-49D1-B069-57BFA78C6500}">
      <dsp:nvSpPr>
        <dsp:cNvPr id="0" name=""/>
        <dsp:cNvSpPr/>
      </dsp:nvSpPr>
      <dsp:spPr>
        <a:xfrm>
          <a:off x="6945462" y="0"/>
          <a:ext cx="2570757" cy="9082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Test Components</a:t>
          </a:r>
        </a:p>
      </dsp:txBody>
      <dsp:txXfrm>
        <a:off x="7399585" y="0"/>
        <a:ext cx="1662511" cy="90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9132-11DB-43E3-B8FE-8CE0F0390502}">
      <dsp:nvSpPr>
        <dsp:cNvPr id="0" name=""/>
        <dsp:cNvSpPr/>
      </dsp:nvSpPr>
      <dsp:spPr>
        <a:xfrm>
          <a:off x="8454" y="0"/>
          <a:ext cx="2516790" cy="468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HeaderSection1</a:t>
          </a:r>
        </a:p>
      </dsp:txBody>
      <dsp:txXfrm>
        <a:off x="8454" y="0"/>
        <a:ext cx="2516790" cy="468257"/>
      </dsp:txXfrm>
    </dsp:sp>
    <dsp:sp modelId="{CAB681D7-2549-4659-817A-EA59905BA97C}">
      <dsp:nvSpPr>
        <dsp:cNvPr id="0" name=""/>
        <dsp:cNvSpPr/>
      </dsp:nvSpPr>
      <dsp:spPr>
        <a:xfrm>
          <a:off x="15073" y="468257"/>
          <a:ext cx="2516790" cy="10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Showcases essential report metadata like report title, reporting period, user information, and logos</a:t>
          </a:r>
        </a:p>
      </dsp:txBody>
      <dsp:txXfrm>
        <a:off x="15073" y="468257"/>
        <a:ext cx="2516790" cy="10224"/>
      </dsp:txXfrm>
    </dsp:sp>
    <dsp:sp modelId="{1A254157-A78B-4AEB-AC28-0D49DF4407FA}">
      <dsp:nvSpPr>
        <dsp:cNvPr id="0" name=""/>
        <dsp:cNvSpPr/>
      </dsp:nvSpPr>
      <dsp:spPr>
        <a:xfrm>
          <a:off x="2884214" y="0"/>
          <a:ext cx="2516790" cy="468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HeaderSection2</a:t>
          </a:r>
        </a:p>
      </dsp:txBody>
      <dsp:txXfrm>
        <a:off x="2884214" y="0"/>
        <a:ext cx="2516790" cy="468257"/>
      </dsp:txXfrm>
    </dsp:sp>
    <dsp:sp modelId="{CA8C5C56-4711-414E-803D-491E937341F4}">
      <dsp:nvSpPr>
        <dsp:cNvPr id="0" name=""/>
        <dsp:cNvSpPr/>
      </dsp:nvSpPr>
      <dsp:spPr>
        <a:xfrm>
          <a:off x="2884214" y="468257"/>
          <a:ext cx="2516790" cy="10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Shows essential report metadata and allows users to switch between different views, e.g. ‘My View’, ‘Team Summary’</a:t>
          </a:r>
        </a:p>
      </dsp:txBody>
      <dsp:txXfrm>
        <a:off x="2884214" y="468257"/>
        <a:ext cx="2516790" cy="10224"/>
      </dsp:txXfrm>
    </dsp:sp>
    <dsp:sp modelId="{58C8A067-4C25-49FA-819E-850909EC3E73}">
      <dsp:nvSpPr>
        <dsp:cNvPr id="0" name=""/>
        <dsp:cNvSpPr/>
      </dsp:nvSpPr>
      <dsp:spPr>
        <a:xfrm>
          <a:off x="5753356" y="0"/>
          <a:ext cx="2516790" cy="468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err="1"/>
            <a:t>RHSPanel</a:t>
          </a:r>
          <a:endParaRPr lang="en-IN" sz="2000" kern="1200"/>
        </a:p>
      </dsp:txBody>
      <dsp:txXfrm>
        <a:off x="5753356" y="0"/>
        <a:ext cx="2516790" cy="468257"/>
      </dsp:txXfrm>
    </dsp:sp>
    <dsp:sp modelId="{F88A9604-9B9D-4356-BC12-34CBAF8F12D3}">
      <dsp:nvSpPr>
        <dsp:cNvPr id="0" name=""/>
        <dsp:cNvSpPr/>
      </dsp:nvSpPr>
      <dsp:spPr>
        <a:xfrm>
          <a:off x="5753356" y="468257"/>
          <a:ext cx="2516790" cy="10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To present specific content related to the report’s details</a:t>
          </a:r>
        </a:p>
      </dsp:txBody>
      <dsp:txXfrm>
        <a:off x="5753356" y="468257"/>
        <a:ext cx="2516790" cy="10224"/>
      </dsp:txXfrm>
    </dsp:sp>
    <dsp:sp modelId="{A1BF28F2-39A2-4B61-BBBF-F640E75279CA}">
      <dsp:nvSpPr>
        <dsp:cNvPr id="0" name=""/>
        <dsp:cNvSpPr/>
      </dsp:nvSpPr>
      <dsp:spPr>
        <a:xfrm>
          <a:off x="8622497" y="0"/>
          <a:ext cx="2516790" cy="468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err="1"/>
            <a:t>AdditionalNotes</a:t>
          </a:r>
          <a:endParaRPr lang="en-IN" sz="2000" kern="1200"/>
        </a:p>
      </dsp:txBody>
      <dsp:txXfrm>
        <a:off x="8622497" y="0"/>
        <a:ext cx="2516790" cy="468257"/>
      </dsp:txXfrm>
    </dsp:sp>
    <dsp:sp modelId="{B544C86C-271C-4B9A-BF2F-3041D35059A2}">
      <dsp:nvSpPr>
        <dsp:cNvPr id="0" name=""/>
        <dsp:cNvSpPr/>
      </dsp:nvSpPr>
      <dsp:spPr>
        <a:xfrm>
          <a:off x="8622497" y="468257"/>
          <a:ext cx="2516790" cy="1022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To display list of additional notes</a:t>
          </a:r>
        </a:p>
      </dsp:txBody>
      <dsp:txXfrm>
        <a:off x="8622497" y="468257"/>
        <a:ext cx="2516790" cy="10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DB1C9-EBD1-430D-AF1C-AC33DA09FE79}">
      <dsp:nvSpPr>
        <dsp:cNvPr id="0" name=""/>
        <dsp:cNvSpPr/>
      </dsp:nvSpPr>
      <dsp:spPr>
        <a:xfrm>
          <a:off x="14366" y="0"/>
          <a:ext cx="3391960" cy="447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err="1"/>
            <a:t>DataTable</a:t>
          </a:r>
          <a:endParaRPr lang="en-IN" sz="2000" kern="1200"/>
        </a:p>
      </dsp:txBody>
      <dsp:txXfrm>
        <a:off x="14366" y="0"/>
        <a:ext cx="3391960" cy="447859"/>
      </dsp:txXfrm>
    </dsp:sp>
    <dsp:sp modelId="{79F1ABBB-4D47-4ED2-8FE7-516ECF52F4C3}">
      <dsp:nvSpPr>
        <dsp:cNvPr id="0" name=""/>
        <dsp:cNvSpPr/>
      </dsp:nvSpPr>
      <dsp:spPr>
        <a:xfrm>
          <a:off x="14366" y="447859"/>
          <a:ext cx="3391960" cy="3062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For rendering tables with various interactive features, allowing users to view and manage data</a:t>
          </a:r>
          <a:r>
            <a:rPr lang="en-IN" sz="2000" b="1" kern="1200"/>
            <a:t> </a:t>
          </a:r>
          <a:r>
            <a:rPr lang="en-IN" sz="2000" b="1" kern="1200">
              <a:latin typeface="Calibri Light"/>
            </a:rPr>
            <a:t>efficiently</a:t>
          </a:r>
          <a:endParaRPr lang="en-IN" sz="2000" b="1" kern="1200"/>
        </a:p>
      </dsp:txBody>
      <dsp:txXfrm>
        <a:off x="14366" y="447859"/>
        <a:ext cx="3391960" cy="30622"/>
      </dsp:txXfrm>
    </dsp:sp>
    <dsp:sp modelId="{307B5E8E-9DEA-4F20-8A5E-BEC42C194494}">
      <dsp:nvSpPr>
        <dsp:cNvPr id="0" name=""/>
        <dsp:cNvSpPr/>
      </dsp:nvSpPr>
      <dsp:spPr>
        <a:xfrm>
          <a:off x="3881200" y="0"/>
          <a:ext cx="3391960" cy="447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Insights</a:t>
          </a:r>
        </a:p>
      </dsp:txBody>
      <dsp:txXfrm>
        <a:off x="3881200" y="0"/>
        <a:ext cx="3391960" cy="447859"/>
      </dsp:txXfrm>
    </dsp:sp>
    <dsp:sp modelId="{8DC82203-081D-43B6-BFFE-FBC158B5F382}">
      <dsp:nvSpPr>
        <dsp:cNvPr id="0" name=""/>
        <dsp:cNvSpPr/>
      </dsp:nvSpPr>
      <dsp:spPr>
        <a:xfrm>
          <a:off x="3881200" y="447859"/>
          <a:ext cx="3391960" cy="3062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Provides a dynamic and interactive way to display key insights related to the report</a:t>
          </a:r>
        </a:p>
      </dsp:txBody>
      <dsp:txXfrm>
        <a:off x="3881200" y="447859"/>
        <a:ext cx="3391960" cy="30622"/>
      </dsp:txXfrm>
    </dsp:sp>
    <dsp:sp modelId="{01BADAB1-32F0-4F2D-96C0-A597FD1E27DA}">
      <dsp:nvSpPr>
        <dsp:cNvPr id="0" name=""/>
        <dsp:cNvSpPr/>
      </dsp:nvSpPr>
      <dsp:spPr>
        <a:xfrm>
          <a:off x="7748035" y="0"/>
          <a:ext cx="3391960" cy="4478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Chart</a:t>
          </a:r>
        </a:p>
      </dsp:txBody>
      <dsp:txXfrm>
        <a:off x="7748035" y="0"/>
        <a:ext cx="3391960" cy="447859"/>
      </dsp:txXfrm>
    </dsp:sp>
    <dsp:sp modelId="{3CE38B90-ADE0-433A-A7B4-69F8CD8DED0C}">
      <dsp:nvSpPr>
        <dsp:cNvPr id="0" name=""/>
        <dsp:cNvSpPr/>
      </dsp:nvSpPr>
      <dsp:spPr>
        <a:xfrm>
          <a:off x="7748035" y="447859"/>
          <a:ext cx="3391960" cy="3062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/>
            <a:t>To display various charts using </a:t>
          </a:r>
          <a:r>
            <a:rPr lang="en-IN" sz="2000" kern="1200" err="1"/>
            <a:t>Highcharts</a:t>
          </a:r>
          <a:r>
            <a:rPr lang="en-IN" sz="2000" kern="1200"/>
            <a:t>, allowing users to visualize data in an interactive way</a:t>
          </a:r>
        </a:p>
      </dsp:txBody>
      <dsp:txXfrm>
        <a:off x="7748035" y="447859"/>
        <a:ext cx="3391960" cy="306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7F5C3-A2C8-4E8C-AC40-A1A390E35E04}">
      <dsp:nvSpPr>
        <dsp:cNvPr id="0" name=""/>
        <dsp:cNvSpPr/>
      </dsp:nvSpPr>
      <dsp:spPr>
        <a:xfrm>
          <a:off x="427490" y="2408"/>
          <a:ext cx="1481450" cy="8888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Knowledge of IC Reports</a:t>
          </a:r>
        </a:p>
      </dsp:txBody>
      <dsp:txXfrm>
        <a:off x="427490" y="2408"/>
        <a:ext cx="1481450" cy="888870"/>
      </dsp:txXfrm>
    </dsp:sp>
    <dsp:sp modelId="{522B12EE-39F3-43A3-BAAA-C77F38F51B93}">
      <dsp:nvSpPr>
        <dsp:cNvPr id="0" name=""/>
        <dsp:cNvSpPr/>
      </dsp:nvSpPr>
      <dsp:spPr>
        <a:xfrm>
          <a:off x="2057086" y="2408"/>
          <a:ext cx="1481450" cy="8888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React.js Skills</a:t>
          </a:r>
        </a:p>
      </dsp:txBody>
      <dsp:txXfrm>
        <a:off x="2057086" y="2408"/>
        <a:ext cx="1481450" cy="888870"/>
      </dsp:txXfrm>
    </dsp:sp>
    <dsp:sp modelId="{F9E79F66-39A5-4462-8BB0-4A9976131C4F}">
      <dsp:nvSpPr>
        <dsp:cNvPr id="0" name=""/>
        <dsp:cNvSpPr/>
      </dsp:nvSpPr>
      <dsp:spPr>
        <a:xfrm>
          <a:off x="427490" y="1039423"/>
          <a:ext cx="1481450" cy="8888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err="1"/>
            <a:t>Highcharts</a:t>
          </a:r>
          <a:r>
            <a:rPr lang="en-IN" sz="2000" kern="1200"/>
            <a:t> Skills</a:t>
          </a:r>
        </a:p>
      </dsp:txBody>
      <dsp:txXfrm>
        <a:off x="427490" y="1039423"/>
        <a:ext cx="1481450" cy="888870"/>
      </dsp:txXfrm>
    </dsp:sp>
    <dsp:sp modelId="{4197147B-9961-45A8-BCB8-15E863B929E2}">
      <dsp:nvSpPr>
        <dsp:cNvPr id="0" name=""/>
        <dsp:cNvSpPr/>
      </dsp:nvSpPr>
      <dsp:spPr>
        <a:xfrm>
          <a:off x="2057086" y="1039423"/>
          <a:ext cx="1481450" cy="8888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Snowflake Knowledge</a:t>
          </a:r>
        </a:p>
      </dsp:txBody>
      <dsp:txXfrm>
        <a:off x="2057086" y="1039423"/>
        <a:ext cx="1481450" cy="888870"/>
      </dsp:txXfrm>
    </dsp:sp>
    <dsp:sp modelId="{BC3B7804-4A26-4044-BCD1-5A3448CCB54B}">
      <dsp:nvSpPr>
        <dsp:cNvPr id="0" name=""/>
        <dsp:cNvSpPr/>
      </dsp:nvSpPr>
      <dsp:spPr>
        <a:xfrm>
          <a:off x="427490" y="2076439"/>
          <a:ext cx="1481450" cy="8888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Python for APIs</a:t>
          </a:r>
        </a:p>
      </dsp:txBody>
      <dsp:txXfrm>
        <a:off x="427490" y="2076439"/>
        <a:ext cx="1481450" cy="888870"/>
      </dsp:txXfrm>
    </dsp:sp>
    <dsp:sp modelId="{BB05E5A5-4901-460F-ADD6-3C1F88B761BC}">
      <dsp:nvSpPr>
        <dsp:cNvPr id="0" name=""/>
        <dsp:cNvSpPr/>
      </dsp:nvSpPr>
      <dsp:spPr>
        <a:xfrm>
          <a:off x="2057086" y="2076439"/>
          <a:ext cx="1481450" cy="8888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Problem Solving</a:t>
          </a:r>
        </a:p>
      </dsp:txBody>
      <dsp:txXfrm>
        <a:off x="2057086" y="2076439"/>
        <a:ext cx="1481450" cy="888870"/>
      </dsp:txXfrm>
    </dsp:sp>
    <dsp:sp modelId="{761248C1-7776-4805-8375-682B9C146243}">
      <dsp:nvSpPr>
        <dsp:cNvPr id="0" name=""/>
        <dsp:cNvSpPr/>
      </dsp:nvSpPr>
      <dsp:spPr>
        <a:xfrm>
          <a:off x="957983" y="3113455"/>
          <a:ext cx="2050061" cy="8888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Communication Skill</a:t>
          </a:r>
        </a:p>
      </dsp:txBody>
      <dsp:txXfrm>
        <a:off x="957983" y="3113455"/>
        <a:ext cx="2050061" cy="8888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03F9F-A30C-407D-AA48-712DB09B294B}">
      <dsp:nvSpPr>
        <dsp:cNvPr id="0" name=""/>
        <dsp:cNvSpPr/>
      </dsp:nvSpPr>
      <dsp:spPr>
        <a:xfrm>
          <a:off x="0" y="519389"/>
          <a:ext cx="1714501" cy="1028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iPad (For Testing)</a:t>
          </a:r>
        </a:p>
      </dsp:txBody>
      <dsp:txXfrm>
        <a:off x="0" y="519389"/>
        <a:ext cx="1714501" cy="1028701"/>
      </dsp:txXfrm>
    </dsp:sp>
    <dsp:sp modelId="{544E7C76-572A-42D7-9E24-0814478ACF3B}">
      <dsp:nvSpPr>
        <dsp:cNvPr id="0" name=""/>
        <dsp:cNvSpPr/>
      </dsp:nvSpPr>
      <dsp:spPr>
        <a:xfrm>
          <a:off x="1885952" y="519389"/>
          <a:ext cx="1714501" cy="10287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Salesforce Org Details</a:t>
          </a:r>
        </a:p>
      </dsp:txBody>
      <dsp:txXfrm>
        <a:off x="1885952" y="519389"/>
        <a:ext cx="1714501" cy="1028701"/>
      </dsp:txXfrm>
    </dsp:sp>
    <dsp:sp modelId="{9FE7C461-029A-43EE-AE84-59305DF97C2E}">
      <dsp:nvSpPr>
        <dsp:cNvPr id="0" name=""/>
        <dsp:cNvSpPr/>
      </dsp:nvSpPr>
      <dsp:spPr>
        <a:xfrm>
          <a:off x="3771904" y="519389"/>
          <a:ext cx="1714501" cy="1028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Server Details</a:t>
          </a:r>
        </a:p>
      </dsp:txBody>
      <dsp:txXfrm>
        <a:off x="3771904" y="519389"/>
        <a:ext cx="1714501" cy="1028701"/>
      </dsp:txXfrm>
    </dsp:sp>
    <dsp:sp modelId="{304EF6FB-93CB-4EA3-9687-C3F1C134C3FF}">
      <dsp:nvSpPr>
        <dsp:cNvPr id="0" name=""/>
        <dsp:cNvSpPr/>
      </dsp:nvSpPr>
      <dsp:spPr>
        <a:xfrm>
          <a:off x="0" y="1719540"/>
          <a:ext cx="1714501" cy="1028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IIS Server Enabled</a:t>
          </a:r>
        </a:p>
      </dsp:txBody>
      <dsp:txXfrm>
        <a:off x="0" y="1719540"/>
        <a:ext cx="1714501" cy="1028701"/>
      </dsp:txXfrm>
    </dsp:sp>
    <dsp:sp modelId="{05E1E94D-6011-41F0-A259-D8BAEA4C3462}">
      <dsp:nvSpPr>
        <dsp:cNvPr id="0" name=""/>
        <dsp:cNvSpPr/>
      </dsp:nvSpPr>
      <dsp:spPr>
        <a:xfrm>
          <a:off x="1885952" y="1719540"/>
          <a:ext cx="1714501" cy="10287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Report Data Published</a:t>
          </a:r>
        </a:p>
      </dsp:txBody>
      <dsp:txXfrm>
        <a:off x="1885952" y="1719540"/>
        <a:ext cx="1714501" cy="1028701"/>
      </dsp:txXfrm>
    </dsp:sp>
    <dsp:sp modelId="{B4DE4A4D-3408-4D92-BE25-8AE61B4DB810}">
      <dsp:nvSpPr>
        <dsp:cNvPr id="0" name=""/>
        <dsp:cNvSpPr/>
      </dsp:nvSpPr>
      <dsp:spPr>
        <a:xfrm>
          <a:off x="3771904" y="1719540"/>
          <a:ext cx="1714501" cy="1028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Node.js Installed on Server</a:t>
          </a:r>
        </a:p>
      </dsp:txBody>
      <dsp:txXfrm>
        <a:off x="3771904" y="1719540"/>
        <a:ext cx="1714501" cy="1028701"/>
      </dsp:txXfrm>
    </dsp:sp>
    <dsp:sp modelId="{82442E3D-DFEF-45BC-A1E9-4FEC649D25D1}">
      <dsp:nvSpPr>
        <dsp:cNvPr id="0" name=""/>
        <dsp:cNvSpPr/>
      </dsp:nvSpPr>
      <dsp:spPr>
        <a:xfrm>
          <a:off x="0" y="2919692"/>
          <a:ext cx="1714501" cy="10287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SMFT Credentials</a:t>
          </a:r>
        </a:p>
      </dsp:txBody>
      <dsp:txXfrm>
        <a:off x="0" y="2919692"/>
        <a:ext cx="1714501" cy="1028701"/>
      </dsp:txXfrm>
    </dsp:sp>
    <dsp:sp modelId="{CD8BCAB7-0F79-4BAC-8085-5A2570D2997F}">
      <dsp:nvSpPr>
        <dsp:cNvPr id="0" name=""/>
        <dsp:cNvSpPr/>
      </dsp:nvSpPr>
      <dsp:spPr>
        <a:xfrm>
          <a:off x="1885952" y="2919692"/>
          <a:ext cx="1714501" cy="1028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Snowflake Credentials</a:t>
          </a:r>
        </a:p>
      </dsp:txBody>
      <dsp:txXfrm>
        <a:off x="1885952" y="2919692"/>
        <a:ext cx="1714501" cy="1028701"/>
      </dsp:txXfrm>
    </dsp:sp>
    <dsp:sp modelId="{469745CC-AFC5-4149-B65F-BB47F2B34AD5}">
      <dsp:nvSpPr>
        <dsp:cNvPr id="0" name=""/>
        <dsp:cNvSpPr/>
      </dsp:nvSpPr>
      <dsp:spPr>
        <a:xfrm>
          <a:off x="3771904" y="2919692"/>
          <a:ext cx="1714501" cy="1028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Domain to Host Python API and React App</a:t>
          </a:r>
        </a:p>
      </dsp:txBody>
      <dsp:txXfrm>
        <a:off x="3771904" y="2919692"/>
        <a:ext cx="1714501" cy="10287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2922-54AE-4EED-9540-2CDF543E76F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C69B-A820-4B86-823B-7538F2CCE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E899-98AD-4F85-BE04-7B18771257A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A303-F1DA-4135-8BA3-E05B1DFE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CE2269-0470-43CE-A569-EA71B1DEE3C9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8" name="Group 4">
              <a:extLst>
                <a:ext uri="{FF2B5EF4-FFF2-40B4-BE49-F238E27FC236}">
                  <a16:creationId xmlns:a16="http://schemas.microsoft.com/office/drawing/2014/main" id="{5F763B2F-363F-44E0-BAD8-A7A0EF6A0CF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851844" y="2588902"/>
              <a:ext cx="3267204" cy="1564898"/>
              <a:chOff x="5557" y="2809"/>
              <a:chExt cx="1712" cy="820"/>
            </a:xfrm>
          </p:grpSpPr>
          <p:sp>
            <p:nvSpPr>
              <p:cNvPr id="609" name="Freeform 5">
                <a:extLst>
                  <a:ext uri="{FF2B5EF4-FFF2-40B4-BE49-F238E27FC236}">
                    <a16:creationId xmlns:a16="http://schemas.microsoft.com/office/drawing/2014/main" id="{0976C4E2-A8D6-4E3F-8E23-22B3CD5A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3416"/>
                <a:ext cx="13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2 w 8"/>
                  <a:gd name="T5" fmla="*/ 32 h 34"/>
                  <a:gd name="T6" fmla="*/ 2 w 8"/>
                  <a:gd name="T7" fmla="*/ 31 h 34"/>
                  <a:gd name="T8" fmla="*/ 2 w 8"/>
                  <a:gd name="T9" fmla="*/ 3 h 34"/>
                  <a:gd name="T10" fmla="*/ 2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7 w 8"/>
                  <a:gd name="T21" fmla="*/ 1 h 34"/>
                  <a:gd name="T22" fmla="*/ 7 w 8"/>
                  <a:gd name="T23" fmla="*/ 3 h 34"/>
                  <a:gd name="T24" fmla="*/ 7 w 8"/>
                  <a:gd name="T25" fmla="*/ 31 h 34"/>
                  <a:gd name="T26" fmla="*/ 7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6">
                <a:extLst>
                  <a:ext uri="{FF2B5EF4-FFF2-40B4-BE49-F238E27FC236}">
                    <a16:creationId xmlns:a16="http://schemas.microsoft.com/office/drawing/2014/main" id="{8FC5EDAF-9B0B-4330-915F-30A917D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9 w 23"/>
                  <a:gd name="T17" fmla="*/ 0 h 28"/>
                  <a:gd name="T18" fmla="*/ 9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7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7 w 23"/>
                  <a:gd name="T61" fmla="*/ 26 h 28"/>
                  <a:gd name="T62" fmla="*/ 17 w 23"/>
                  <a:gd name="T63" fmla="*/ 26 h 28"/>
                  <a:gd name="T64" fmla="*/ 17 w 23"/>
                  <a:gd name="T65" fmla="*/ 26 h 28"/>
                  <a:gd name="T66" fmla="*/ 5 w 23"/>
                  <a:gd name="T67" fmla="*/ 6 h 28"/>
                  <a:gd name="T68" fmla="*/ 5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7">
                <a:extLst>
                  <a:ext uri="{FF2B5EF4-FFF2-40B4-BE49-F238E27FC236}">
                    <a16:creationId xmlns:a16="http://schemas.microsoft.com/office/drawing/2014/main" id="{BCEAD407-FD8A-4646-BF04-A3F204A9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" y="3425"/>
                <a:ext cx="41" cy="50"/>
              </a:xfrm>
              <a:custGeom>
                <a:avLst/>
                <a:gdLst>
                  <a:gd name="T0" fmla="*/ 23 w 24"/>
                  <a:gd name="T1" fmla="*/ 23 h 29"/>
                  <a:gd name="T2" fmla="*/ 24 w 24"/>
                  <a:gd name="T3" fmla="*/ 24 h 29"/>
                  <a:gd name="T4" fmla="*/ 19 w 24"/>
                  <a:gd name="T5" fmla="*/ 28 h 29"/>
                  <a:gd name="T6" fmla="*/ 13 w 24"/>
                  <a:gd name="T7" fmla="*/ 29 h 29"/>
                  <a:gd name="T8" fmla="*/ 4 w 24"/>
                  <a:gd name="T9" fmla="*/ 25 h 29"/>
                  <a:gd name="T10" fmla="*/ 0 w 24"/>
                  <a:gd name="T11" fmla="*/ 15 h 29"/>
                  <a:gd name="T12" fmla="*/ 4 w 24"/>
                  <a:gd name="T13" fmla="*/ 4 h 29"/>
                  <a:gd name="T14" fmla="*/ 13 w 24"/>
                  <a:gd name="T15" fmla="*/ 0 h 29"/>
                  <a:gd name="T16" fmla="*/ 19 w 24"/>
                  <a:gd name="T17" fmla="*/ 2 h 29"/>
                  <a:gd name="T18" fmla="*/ 22 w 24"/>
                  <a:gd name="T19" fmla="*/ 3 h 29"/>
                  <a:gd name="T20" fmla="*/ 23 w 24"/>
                  <a:gd name="T21" fmla="*/ 3 h 29"/>
                  <a:gd name="T22" fmla="*/ 23 w 24"/>
                  <a:gd name="T23" fmla="*/ 3 h 29"/>
                  <a:gd name="T24" fmla="*/ 24 w 24"/>
                  <a:gd name="T25" fmla="*/ 3 h 29"/>
                  <a:gd name="T26" fmla="*/ 19 w 24"/>
                  <a:gd name="T27" fmla="*/ 9 h 29"/>
                  <a:gd name="T28" fmla="*/ 19 w 24"/>
                  <a:gd name="T29" fmla="*/ 9 h 29"/>
                  <a:gd name="T30" fmla="*/ 19 w 24"/>
                  <a:gd name="T31" fmla="*/ 8 h 29"/>
                  <a:gd name="T32" fmla="*/ 19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5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9 w 24"/>
                  <a:gd name="T49" fmla="*/ 23 h 29"/>
                  <a:gd name="T50" fmla="*/ 19 w 24"/>
                  <a:gd name="T51" fmla="*/ 19 h 29"/>
                  <a:gd name="T52" fmla="*/ 14 w 24"/>
                  <a:gd name="T53" fmla="*/ 19 h 29"/>
                  <a:gd name="T54" fmla="*/ 13 w 24"/>
                  <a:gd name="T55" fmla="*/ 19 h 29"/>
                  <a:gd name="T56" fmla="*/ 12 w 24"/>
                  <a:gd name="T57" fmla="*/ 20 h 29"/>
                  <a:gd name="T58" fmla="*/ 12 w 24"/>
                  <a:gd name="T59" fmla="*/ 20 h 29"/>
                  <a:gd name="T60" fmla="*/ 12 w 24"/>
                  <a:gd name="T61" fmla="*/ 14 h 29"/>
                  <a:gd name="T62" fmla="*/ 12 w 24"/>
                  <a:gd name="T63" fmla="*/ 14 h 29"/>
                  <a:gd name="T64" fmla="*/ 13 w 24"/>
                  <a:gd name="T65" fmla="*/ 15 h 29"/>
                  <a:gd name="T66" fmla="*/ 14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3 w 24"/>
                  <a:gd name="T75" fmla="*/ 17 h 29"/>
                  <a:gd name="T76" fmla="*/ 23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3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2" y="25"/>
                      <a:pt x="21" y="27"/>
                      <a:pt x="19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7" y="1"/>
                      <a:pt x="19" y="2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8" y="6"/>
                      <a:pt x="17" y="5"/>
                    </a:cubicBez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ubicBezTo>
                      <a:pt x="5" y="18"/>
                      <a:pt x="6" y="21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8" y="24"/>
                      <a:pt x="19" y="2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7"/>
                      <a:pt x="23" y="17"/>
                      <a:pt x="23" y="1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8">
                <a:extLst>
                  <a:ext uri="{FF2B5EF4-FFF2-40B4-BE49-F238E27FC236}">
                    <a16:creationId xmlns:a16="http://schemas.microsoft.com/office/drawing/2014/main" id="{884974DD-7A33-4823-B5E5-C930B666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3" y="3425"/>
                <a:ext cx="36" cy="52"/>
              </a:xfrm>
              <a:custGeom>
                <a:avLst/>
                <a:gdLst>
                  <a:gd name="T0" fmla="*/ 0 w 21"/>
                  <a:gd name="T1" fmla="*/ 29 h 30"/>
                  <a:gd name="T2" fmla="*/ 0 w 21"/>
                  <a:gd name="T3" fmla="*/ 28 h 30"/>
                  <a:gd name="T4" fmla="*/ 1 w 21"/>
                  <a:gd name="T5" fmla="*/ 27 h 30"/>
                  <a:gd name="T6" fmla="*/ 1 w 21"/>
                  <a:gd name="T7" fmla="*/ 26 h 30"/>
                  <a:gd name="T8" fmla="*/ 1 w 21"/>
                  <a:gd name="T9" fmla="*/ 4 h 30"/>
                  <a:gd name="T10" fmla="*/ 1 w 21"/>
                  <a:gd name="T11" fmla="*/ 2 h 30"/>
                  <a:gd name="T12" fmla="*/ 0 w 21"/>
                  <a:gd name="T13" fmla="*/ 2 h 30"/>
                  <a:gd name="T14" fmla="*/ 0 w 21"/>
                  <a:gd name="T15" fmla="*/ 1 h 30"/>
                  <a:gd name="T16" fmla="*/ 18 w 21"/>
                  <a:gd name="T17" fmla="*/ 1 h 30"/>
                  <a:gd name="T18" fmla="*/ 19 w 21"/>
                  <a:gd name="T19" fmla="*/ 1 h 30"/>
                  <a:gd name="T20" fmla="*/ 20 w 21"/>
                  <a:gd name="T21" fmla="*/ 0 h 30"/>
                  <a:gd name="T22" fmla="*/ 20 w 21"/>
                  <a:gd name="T23" fmla="*/ 0 h 30"/>
                  <a:gd name="T24" fmla="*/ 20 w 21"/>
                  <a:gd name="T25" fmla="*/ 6 h 30"/>
                  <a:gd name="T26" fmla="*/ 20 w 21"/>
                  <a:gd name="T27" fmla="*/ 6 h 30"/>
                  <a:gd name="T28" fmla="*/ 19 w 21"/>
                  <a:gd name="T29" fmla="*/ 5 h 30"/>
                  <a:gd name="T30" fmla="*/ 18 w 21"/>
                  <a:gd name="T31" fmla="*/ 5 h 30"/>
                  <a:gd name="T32" fmla="*/ 6 w 21"/>
                  <a:gd name="T33" fmla="*/ 5 h 30"/>
                  <a:gd name="T34" fmla="*/ 6 w 21"/>
                  <a:gd name="T35" fmla="*/ 13 h 30"/>
                  <a:gd name="T36" fmla="*/ 15 w 21"/>
                  <a:gd name="T37" fmla="*/ 13 h 30"/>
                  <a:gd name="T38" fmla="*/ 16 w 21"/>
                  <a:gd name="T39" fmla="*/ 12 h 30"/>
                  <a:gd name="T40" fmla="*/ 16 w 21"/>
                  <a:gd name="T41" fmla="*/ 11 h 30"/>
                  <a:gd name="T42" fmla="*/ 17 w 21"/>
                  <a:gd name="T43" fmla="*/ 11 h 30"/>
                  <a:gd name="T44" fmla="*/ 17 w 21"/>
                  <a:gd name="T45" fmla="*/ 18 h 30"/>
                  <a:gd name="T46" fmla="*/ 16 w 21"/>
                  <a:gd name="T47" fmla="*/ 18 h 30"/>
                  <a:gd name="T48" fmla="*/ 16 w 21"/>
                  <a:gd name="T49" fmla="*/ 17 h 30"/>
                  <a:gd name="T50" fmla="*/ 15 w 21"/>
                  <a:gd name="T51" fmla="*/ 16 h 30"/>
                  <a:gd name="T52" fmla="*/ 6 w 21"/>
                  <a:gd name="T53" fmla="*/ 16 h 30"/>
                  <a:gd name="T54" fmla="*/ 6 w 21"/>
                  <a:gd name="T55" fmla="*/ 25 h 30"/>
                  <a:gd name="T56" fmla="*/ 19 w 21"/>
                  <a:gd name="T57" fmla="*/ 25 h 30"/>
                  <a:gd name="T58" fmla="*/ 20 w 21"/>
                  <a:gd name="T59" fmla="*/ 24 h 30"/>
                  <a:gd name="T60" fmla="*/ 20 w 21"/>
                  <a:gd name="T61" fmla="*/ 23 h 30"/>
                  <a:gd name="T62" fmla="*/ 21 w 21"/>
                  <a:gd name="T63" fmla="*/ 23 h 30"/>
                  <a:gd name="T64" fmla="*/ 21 w 21"/>
                  <a:gd name="T65" fmla="*/ 30 h 30"/>
                  <a:gd name="T66" fmla="*/ 20 w 21"/>
                  <a:gd name="T67" fmla="*/ 30 h 30"/>
                  <a:gd name="T68" fmla="*/ 20 w 21"/>
                  <a:gd name="T69" fmla="*/ 29 h 30"/>
                  <a:gd name="T70" fmla="*/ 19 w 21"/>
                  <a:gd name="T71" fmla="*/ 29 h 30"/>
                  <a:gd name="T72" fmla="*/ 0 w 21"/>
                  <a:gd name="T7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30">
                    <a:moveTo>
                      <a:pt x="0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">
                <a:extLst>
                  <a:ext uri="{FF2B5EF4-FFF2-40B4-BE49-F238E27FC236}">
                    <a16:creationId xmlns:a16="http://schemas.microsoft.com/office/drawing/2014/main" id="{2A0AD1AB-3DF3-44A9-B9CE-5734093B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3427"/>
                <a:ext cx="40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0">
                <a:extLst>
                  <a:ext uri="{FF2B5EF4-FFF2-40B4-BE49-F238E27FC236}">
                    <a16:creationId xmlns:a16="http://schemas.microsoft.com/office/drawing/2014/main" id="{9B9E9988-B8E8-4C4D-A66F-1365D55E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1 w 7"/>
                  <a:gd name="T7" fmla="*/ 25 h 28"/>
                  <a:gd name="T8" fmla="*/ 1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11">
                <a:extLst>
                  <a:ext uri="{FF2B5EF4-FFF2-40B4-BE49-F238E27FC236}">
                    <a16:creationId xmlns:a16="http://schemas.microsoft.com/office/drawing/2014/main" id="{AA3BB11D-BA42-49F0-9322-0C88D2D2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5" y="3425"/>
                <a:ext cx="44" cy="50"/>
              </a:xfrm>
              <a:custGeom>
                <a:avLst/>
                <a:gdLst>
                  <a:gd name="T0" fmla="*/ 0 w 26"/>
                  <a:gd name="T1" fmla="*/ 15 h 29"/>
                  <a:gd name="T2" fmla="*/ 4 w 26"/>
                  <a:gd name="T3" fmla="*/ 4 h 29"/>
                  <a:gd name="T4" fmla="*/ 13 w 26"/>
                  <a:gd name="T5" fmla="*/ 0 h 29"/>
                  <a:gd name="T6" fmla="*/ 22 w 26"/>
                  <a:gd name="T7" fmla="*/ 4 h 29"/>
                  <a:gd name="T8" fmla="*/ 26 w 26"/>
                  <a:gd name="T9" fmla="*/ 15 h 29"/>
                  <a:gd name="T10" fmla="*/ 22 w 26"/>
                  <a:gd name="T11" fmla="*/ 25 h 29"/>
                  <a:gd name="T12" fmla="*/ 13 w 26"/>
                  <a:gd name="T13" fmla="*/ 29 h 29"/>
                  <a:gd name="T14" fmla="*/ 4 w 26"/>
                  <a:gd name="T15" fmla="*/ 25 h 29"/>
                  <a:gd name="T16" fmla="*/ 0 w 26"/>
                  <a:gd name="T17" fmla="*/ 15 h 29"/>
                  <a:gd name="T18" fmla="*/ 5 w 26"/>
                  <a:gd name="T19" fmla="*/ 15 h 29"/>
                  <a:gd name="T20" fmla="*/ 7 w 26"/>
                  <a:gd name="T21" fmla="*/ 22 h 29"/>
                  <a:gd name="T22" fmla="*/ 13 w 26"/>
                  <a:gd name="T23" fmla="*/ 25 h 29"/>
                  <a:gd name="T24" fmla="*/ 19 w 26"/>
                  <a:gd name="T25" fmla="*/ 22 h 29"/>
                  <a:gd name="T26" fmla="*/ 21 w 26"/>
                  <a:gd name="T27" fmla="*/ 15 h 29"/>
                  <a:gd name="T28" fmla="*/ 19 w 26"/>
                  <a:gd name="T29" fmla="*/ 7 h 29"/>
                  <a:gd name="T30" fmla="*/ 13 w 26"/>
                  <a:gd name="T31" fmla="*/ 4 h 29"/>
                  <a:gd name="T32" fmla="*/ 7 w 26"/>
                  <a:gd name="T33" fmla="*/ 7 h 29"/>
                  <a:gd name="T34" fmla="*/ 5 w 26"/>
                  <a:gd name="T35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9">
                    <a:moveTo>
                      <a:pt x="0" y="15"/>
                    </a:moveTo>
                    <a:cubicBezTo>
                      <a:pt x="0" y="11"/>
                      <a:pt x="2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7" y="0"/>
                      <a:pt x="20" y="2"/>
                      <a:pt x="22" y="4"/>
                    </a:cubicBezTo>
                    <a:cubicBezTo>
                      <a:pt x="25" y="7"/>
                      <a:pt x="26" y="11"/>
                      <a:pt x="26" y="15"/>
                    </a:cubicBezTo>
                    <a:cubicBezTo>
                      <a:pt x="26" y="19"/>
                      <a:pt x="25" y="23"/>
                      <a:pt x="22" y="25"/>
                    </a:cubicBezTo>
                    <a:cubicBezTo>
                      <a:pt x="20" y="28"/>
                      <a:pt x="17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2" y="23"/>
                      <a:pt x="0" y="19"/>
                      <a:pt x="0" y="15"/>
                    </a:cubicBezTo>
                    <a:close/>
                    <a:moveTo>
                      <a:pt x="5" y="15"/>
                    </a:moveTo>
                    <a:cubicBezTo>
                      <a:pt x="5" y="18"/>
                      <a:pt x="6" y="20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6" y="25"/>
                      <a:pt x="18" y="24"/>
                      <a:pt x="19" y="22"/>
                    </a:cubicBezTo>
                    <a:cubicBezTo>
                      <a:pt x="21" y="20"/>
                      <a:pt x="21" y="18"/>
                      <a:pt x="21" y="15"/>
                    </a:cubicBezTo>
                    <a:cubicBezTo>
                      <a:pt x="21" y="12"/>
                      <a:pt x="21" y="9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12">
                <a:extLst>
                  <a:ext uri="{FF2B5EF4-FFF2-40B4-BE49-F238E27FC236}">
                    <a16:creationId xmlns:a16="http://schemas.microsoft.com/office/drawing/2014/main" id="{C66D6112-6BFB-46EC-BB51-499951CE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3427"/>
                <a:ext cx="40" cy="48"/>
              </a:xfrm>
              <a:custGeom>
                <a:avLst/>
                <a:gdLst>
                  <a:gd name="T0" fmla="*/ 1 w 23"/>
                  <a:gd name="T1" fmla="*/ 3 h 28"/>
                  <a:gd name="T2" fmla="*/ 1 w 23"/>
                  <a:gd name="T3" fmla="*/ 1 h 28"/>
                  <a:gd name="T4" fmla="*/ 0 w 23"/>
                  <a:gd name="T5" fmla="*/ 1 h 28"/>
                  <a:gd name="T6" fmla="*/ 0 w 23"/>
                  <a:gd name="T7" fmla="*/ 0 h 28"/>
                  <a:gd name="T8" fmla="*/ 7 w 23"/>
                  <a:gd name="T9" fmla="*/ 0 h 28"/>
                  <a:gd name="T10" fmla="*/ 7 w 23"/>
                  <a:gd name="T11" fmla="*/ 1 h 28"/>
                  <a:gd name="T12" fmla="*/ 6 w 23"/>
                  <a:gd name="T13" fmla="*/ 1 h 28"/>
                  <a:gd name="T14" fmla="*/ 6 w 23"/>
                  <a:gd name="T15" fmla="*/ 3 h 28"/>
                  <a:gd name="T16" fmla="*/ 6 w 23"/>
                  <a:gd name="T17" fmla="*/ 17 h 28"/>
                  <a:gd name="T18" fmla="*/ 7 w 23"/>
                  <a:gd name="T19" fmla="*/ 23 h 28"/>
                  <a:gd name="T20" fmla="*/ 12 w 23"/>
                  <a:gd name="T21" fmla="*/ 25 h 28"/>
                  <a:gd name="T22" fmla="*/ 16 w 23"/>
                  <a:gd name="T23" fmla="*/ 23 h 28"/>
                  <a:gd name="T24" fmla="*/ 17 w 23"/>
                  <a:gd name="T25" fmla="*/ 17 h 28"/>
                  <a:gd name="T26" fmla="*/ 17 w 23"/>
                  <a:gd name="T27" fmla="*/ 3 h 28"/>
                  <a:gd name="T28" fmla="*/ 17 w 23"/>
                  <a:gd name="T29" fmla="*/ 1 h 28"/>
                  <a:gd name="T30" fmla="*/ 16 w 23"/>
                  <a:gd name="T31" fmla="*/ 1 h 28"/>
                  <a:gd name="T32" fmla="*/ 16 w 23"/>
                  <a:gd name="T33" fmla="*/ 0 h 28"/>
                  <a:gd name="T34" fmla="*/ 23 w 23"/>
                  <a:gd name="T35" fmla="*/ 0 h 28"/>
                  <a:gd name="T36" fmla="*/ 23 w 23"/>
                  <a:gd name="T37" fmla="*/ 1 h 28"/>
                  <a:gd name="T38" fmla="*/ 22 w 23"/>
                  <a:gd name="T39" fmla="*/ 1 h 28"/>
                  <a:gd name="T40" fmla="*/ 22 w 23"/>
                  <a:gd name="T41" fmla="*/ 3 h 28"/>
                  <a:gd name="T42" fmla="*/ 22 w 23"/>
                  <a:gd name="T43" fmla="*/ 18 h 28"/>
                  <a:gd name="T44" fmla="*/ 19 w 23"/>
                  <a:gd name="T45" fmla="*/ 26 h 28"/>
                  <a:gd name="T46" fmla="*/ 12 w 23"/>
                  <a:gd name="T47" fmla="*/ 28 h 28"/>
                  <a:gd name="T48" fmla="*/ 4 w 23"/>
                  <a:gd name="T49" fmla="*/ 26 h 28"/>
                  <a:gd name="T50" fmla="*/ 1 w 23"/>
                  <a:gd name="T51" fmla="*/ 19 h 28"/>
                  <a:gd name="T52" fmla="*/ 1 w 23"/>
                  <a:gd name="T5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20"/>
                      <a:pt x="6" y="22"/>
                      <a:pt x="7" y="23"/>
                    </a:cubicBezTo>
                    <a:cubicBezTo>
                      <a:pt x="8" y="24"/>
                      <a:pt x="9" y="25"/>
                      <a:pt x="12" y="25"/>
                    </a:cubicBezTo>
                    <a:cubicBezTo>
                      <a:pt x="14" y="25"/>
                      <a:pt x="15" y="24"/>
                      <a:pt x="16" y="23"/>
                    </a:cubicBezTo>
                    <a:cubicBezTo>
                      <a:pt x="17" y="22"/>
                      <a:pt x="17" y="20"/>
                      <a:pt x="17" y="1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21"/>
                      <a:pt x="21" y="24"/>
                      <a:pt x="19" y="26"/>
                    </a:cubicBezTo>
                    <a:cubicBezTo>
                      <a:pt x="17" y="27"/>
                      <a:pt x="15" y="28"/>
                      <a:pt x="12" y="28"/>
                    </a:cubicBezTo>
                    <a:cubicBezTo>
                      <a:pt x="8" y="28"/>
                      <a:pt x="6" y="27"/>
                      <a:pt x="4" y="26"/>
                    </a:cubicBezTo>
                    <a:cubicBezTo>
                      <a:pt x="2" y="24"/>
                      <a:pt x="1" y="22"/>
                      <a:pt x="1" y="1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13">
                <a:extLst>
                  <a:ext uri="{FF2B5EF4-FFF2-40B4-BE49-F238E27FC236}">
                    <a16:creationId xmlns:a16="http://schemas.microsoft.com/office/drawing/2014/main" id="{CE7B25FA-9820-49FD-A43F-1C6380B0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4 w 22"/>
                  <a:gd name="T7" fmla="*/ 22 h 29"/>
                  <a:gd name="T8" fmla="*/ 6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7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3 w 22"/>
                  <a:gd name="T25" fmla="*/ 3 h 29"/>
                  <a:gd name="T26" fmla="*/ 11 w 22"/>
                  <a:gd name="T27" fmla="*/ 0 h 29"/>
                  <a:gd name="T28" fmla="*/ 18 w 22"/>
                  <a:gd name="T29" fmla="*/ 2 h 29"/>
                  <a:gd name="T30" fmla="*/ 19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7 w 22"/>
                  <a:gd name="T41" fmla="*/ 8 h 29"/>
                  <a:gd name="T42" fmla="*/ 17 w 22"/>
                  <a:gd name="T43" fmla="*/ 8 h 29"/>
                  <a:gd name="T44" fmla="*/ 17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3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1 w 22"/>
                  <a:gd name="T71" fmla="*/ 27 h 29"/>
                  <a:gd name="T72" fmla="*/ 0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22"/>
                      <a:pt x="4" y="22"/>
                    </a:cubicBezTo>
                    <a:cubicBezTo>
                      <a:pt x="4" y="23"/>
                      <a:pt x="5" y="24"/>
                      <a:pt x="6" y="24"/>
                    </a:cubicBezTo>
                    <a:cubicBezTo>
                      <a:pt x="8" y="25"/>
                      <a:pt x="9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0"/>
                      <a:pt x="17" y="19"/>
                      <a:pt x="16" y="18"/>
                    </a:cubicBezTo>
                    <a:cubicBezTo>
                      <a:pt x="15" y="18"/>
                      <a:pt x="14" y="17"/>
                      <a:pt x="12" y="17"/>
                    </a:cubicBezTo>
                    <a:cubicBezTo>
                      <a:pt x="12" y="17"/>
                      <a:pt x="11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10"/>
                      <a:pt x="7" y="11"/>
                      <a:pt x="12" y="12"/>
                    </a:cubicBezTo>
                    <a:cubicBezTo>
                      <a:pt x="13" y="12"/>
                      <a:pt x="13" y="13"/>
                      <a:pt x="13" y="13"/>
                    </a:cubicBezTo>
                    <a:cubicBezTo>
                      <a:pt x="16" y="13"/>
                      <a:pt x="18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4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14">
                <a:extLst>
                  <a:ext uri="{FF2B5EF4-FFF2-40B4-BE49-F238E27FC236}">
                    <a16:creationId xmlns:a16="http://schemas.microsoft.com/office/drawing/2014/main" id="{94C338EA-C8B6-479C-BD0A-1E188AB0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3416"/>
                <a:ext cx="14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1 w 8"/>
                  <a:gd name="T5" fmla="*/ 32 h 34"/>
                  <a:gd name="T6" fmla="*/ 1 w 8"/>
                  <a:gd name="T7" fmla="*/ 31 h 34"/>
                  <a:gd name="T8" fmla="*/ 1 w 8"/>
                  <a:gd name="T9" fmla="*/ 3 h 34"/>
                  <a:gd name="T10" fmla="*/ 1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6 w 8"/>
                  <a:gd name="T21" fmla="*/ 1 h 34"/>
                  <a:gd name="T22" fmla="*/ 6 w 8"/>
                  <a:gd name="T23" fmla="*/ 3 h 34"/>
                  <a:gd name="T24" fmla="*/ 6 w 8"/>
                  <a:gd name="T25" fmla="*/ 31 h 34"/>
                  <a:gd name="T26" fmla="*/ 6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15">
                <a:extLst>
                  <a:ext uri="{FF2B5EF4-FFF2-40B4-BE49-F238E27FC236}">
                    <a16:creationId xmlns:a16="http://schemas.microsoft.com/office/drawing/2014/main" id="{066CA642-3447-46CB-A28B-E06E83DE7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id="{460DC83C-5395-4222-8685-A4EC668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2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7 w 22"/>
                  <a:gd name="T17" fmla="*/ 18 h 29"/>
                  <a:gd name="T18" fmla="*/ 12 w 22"/>
                  <a:gd name="T19" fmla="*/ 17 h 29"/>
                  <a:gd name="T20" fmla="*/ 12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1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2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2 w 22"/>
                  <a:gd name="T65" fmla="*/ 29 h 29"/>
                  <a:gd name="T66" fmla="*/ 4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6" y="24"/>
                      <a:pt x="7" y="24"/>
                    </a:cubicBezTo>
                    <a:cubicBezTo>
                      <a:pt x="8" y="25"/>
                      <a:pt x="10" y="25"/>
                      <a:pt x="12" y="25"/>
                    </a:cubicBezTo>
                    <a:cubicBezTo>
                      <a:pt x="14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7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2" y="16"/>
                    </a:cubicBezTo>
                    <a:cubicBezTo>
                      <a:pt x="5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0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4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2" y="29"/>
                    </a:cubicBezTo>
                    <a:cubicBezTo>
                      <a:pt x="9" y="29"/>
                      <a:pt x="6" y="29"/>
                      <a:pt x="4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id="{E1FF4F16-A684-4330-AD41-76E3DE81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2 w 7"/>
                  <a:gd name="T7" fmla="*/ 25 h 28"/>
                  <a:gd name="T8" fmla="*/ 2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8">
                <a:extLst>
                  <a:ext uri="{FF2B5EF4-FFF2-40B4-BE49-F238E27FC236}">
                    <a16:creationId xmlns:a16="http://schemas.microsoft.com/office/drawing/2014/main" id="{FE3F4DCF-1E51-4A05-BD50-690568FD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" y="3425"/>
                <a:ext cx="41" cy="50"/>
              </a:xfrm>
              <a:custGeom>
                <a:avLst/>
                <a:gdLst>
                  <a:gd name="T0" fmla="*/ 22 w 24"/>
                  <a:gd name="T1" fmla="*/ 23 h 29"/>
                  <a:gd name="T2" fmla="*/ 23 w 24"/>
                  <a:gd name="T3" fmla="*/ 24 h 29"/>
                  <a:gd name="T4" fmla="*/ 18 w 24"/>
                  <a:gd name="T5" fmla="*/ 28 h 29"/>
                  <a:gd name="T6" fmla="*/ 13 w 24"/>
                  <a:gd name="T7" fmla="*/ 29 h 29"/>
                  <a:gd name="T8" fmla="*/ 3 w 24"/>
                  <a:gd name="T9" fmla="*/ 25 h 29"/>
                  <a:gd name="T10" fmla="*/ 0 w 24"/>
                  <a:gd name="T11" fmla="*/ 15 h 29"/>
                  <a:gd name="T12" fmla="*/ 3 w 24"/>
                  <a:gd name="T13" fmla="*/ 4 h 29"/>
                  <a:gd name="T14" fmla="*/ 13 w 24"/>
                  <a:gd name="T15" fmla="*/ 0 h 29"/>
                  <a:gd name="T16" fmla="*/ 18 w 24"/>
                  <a:gd name="T17" fmla="*/ 2 h 29"/>
                  <a:gd name="T18" fmla="*/ 22 w 24"/>
                  <a:gd name="T19" fmla="*/ 3 h 29"/>
                  <a:gd name="T20" fmla="*/ 22 w 24"/>
                  <a:gd name="T21" fmla="*/ 3 h 29"/>
                  <a:gd name="T22" fmla="*/ 23 w 24"/>
                  <a:gd name="T23" fmla="*/ 3 h 29"/>
                  <a:gd name="T24" fmla="*/ 23 w 24"/>
                  <a:gd name="T25" fmla="*/ 3 h 29"/>
                  <a:gd name="T26" fmla="*/ 19 w 24"/>
                  <a:gd name="T27" fmla="*/ 9 h 29"/>
                  <a:gd name="T28" fmla="*/ 18 w 24"/>
                  <a:gd name="T29" fmla="*/ 9 h 29"/>
                  <a:gd name="T30" fmla="*/ 18 w 24"/>
                  <a:gd name="T31" fmla="*/ 8 h 29"/>
                  <a:gd name="T32" fmla="*/ 18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4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8 w 24"/>
                  <a:gd name="T49" fmla="*/ 23 h 29"/>
                  <a:gd name="T50" fmla="*/ 18 w 24"/>
                  <a:gd name="T51" fmla="*/ 19 h 29"/>
                  <a:gd name="T52" fmla="*/ 13 w 24"/>
                  <a:gd name="T53" fmla="*/ 19 h 29"/>
                  <a:gd name="T54" fmla="*/ 12 w 24"/>
                  <a:gd name="T55" fmla="*/ 19 h 29"/>
                  <a:gd name="T56" fmla="*/ 12 w 24"/>
                  <a:gd name="T57" fmla="*/ 20 h 29"/>
                  <a:gd name="T58" fmla="*/ 11 w 24"/>
                  <a:gd name="T59" fmla="*/ 20 h 29"/>
                  <a:gd name="T60" fmla="*/ 11 w 24"/>
                  <a:gd name="T61" fmla="*/ 14 h 29"/>
                  <a:gd name="T62" fmla="*/ 12 w 24"/>
                  <a:gd name="T63" fmla="*/ 14 h 29"/>
                  <a:gd name="T64" fmla="*/ 12 w 24"/>
                  <a:gd name="T65" fmla="*/ 15 h 29"/>
                  <a:gd name="T66" fmla="*/ 13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2 w 24"/>
                  <a:gd name="T75" fmla="*/ 17 h 29"/>
                  <a:gd name="T76" fmla="*/ 22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2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7"/>
                      <a:pt x="18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3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6" y="1"/>
                      <a:pt x="18" y="2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6" y="5"/>
                      <a:pt x="14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5" y="9"/>
                      <a:pt x="4" y="12"/>
                      <a:pt x="4" y="15"/>
                    </a:cubicBezTo>
                    <a:cubicBezTo>
                      <a:pt x="4" y="18"/>
                      <a:pt x="5" y="21"/>
                      <a:pt x="7" y="22"/>
                    </a:cubicBezTo>
                    <a:cubicBezTo>
                      <a:pt x="8" y="24"/>
                      <a:pt x="10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19">
                <a:extLst>
                  <a:ext uri="{FF2B5EF4-FFF2-40B4-BE49-F238E27FC236}">
                    <a16:creationId xmlns:a16="http://schemas.microsoft.com/office/drawing/2014/main" id="{C5BD5387-9AB3-476C-925A-216D36D1D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" y="3427"/>
                <a:ext cx="42" cy="48"/>
              </a:xfrm>
              <a:custGeom>
                <a:avLst/>
                <a:gdLst>
                  <a:gd name="T0" fmla="*/ 6 w 24"/>
                  <a:gd name="T1" fmla="*/ 25 h 28"/>
                  <a:gd name="T2" fmla="*/ 7 w 24"/>
                  <a:gd name="T3" fmla="*/ 26 h 28"/>
                  <a:gd name="T4" fmla="*/ 8 w 24"/>
                  <a:gd name="T5" fmla="*/ 27 h 28"/>
                  <a:gd name="T6" fmla="*/ 8 w 24"/>
                  <a:gd name="T7" fmla="*/ 28 h 28"/>
                  <a:gd name="T8" fmla="*/ 0 w 24"/>
                  <a:gd name="T9" fmla="*/ 28 h 28"/>
                  <a:gd name="T10" fmla="*/ 0 w 24"/>
                  <a:gd name="T11" fmla="*/ 27 h 28"/>
                  <a:gd name="T12" fmla="*/ 2 w 24"/>
                  <a:gd name="T13" fmla="*/ 26 h 28"/>
                  <a:gd name="T14" fmla="*/ 2 w 24"/>
                  <a:gd name="T15" fmla="*/ 25 h 28"/>
                  <a:gd name="T16" fmla="*/ 2 w 24"/>
                  <a:gd name="T17" fmla="*/ 3 h 28"/>
                  <a:gd name="T18" fmla="*/ 2 w 24"/>
                  <a:gd name="T19" fmla="*/ 1 h 28"/>
                  <a:gd name="T20" fmla="*/ 0 w 24"/>
                  <a:gd name="T21" fmla="*/ 1 h 28"/>
                  <a:gd name="T22" fmla="*/ 0 w 24"/>
                  <a:gd name="T23" fmla="*/ 0 h 28"/>
                  <a:gd name="T24" fmla="*/ 8 w 24"/>
                  <a:gd name="T25" fmla="*/ 0 h 28"/>
                  <a:gd name="T26" fmla="*/ 8 w 24"/>
                  <a:gd name="T27" fmla="*/ 1 h 28"/>
                  <a:gd name="T28" fmla="*/ 7 w 24"/>
                  <a:gd name="T29" fmla="*/ 1 h 28"/>
                  <a:gd name="T30" fmla="*/ 6 w 24"/>
                  <a:gd name="T31" fmla="*/ 3 h 28"/>
                  <a:gd name="T32" fmla="*/ 6 w 24"/>
                  <a:gd name="T33" fmla="*/ 12 h 28"/>
                  <a:gd name="T34" fmla="*/ 18 w 24"/>
                  <a:gd name="T35" fmla="*/ 12 h 28"/>
                  <a:gd name="T36" fmla="*/ 18 w 24"/>
                  <a:gd name="T37" fmla="*/ 3 h 28"/>
                  <a:gd name="T38" fmla="*/ 18 w 24"/>
                  <a:gd name="T39" fmla="*/ 1 h 28"/>
                  <a:gd name="T40" fmla="*/ 17 w 24"/>
                  <a:gd name="T41" fmla="*/ 1 h 28"/>
                  <a:gd name="T42" fmla="*/ 17 w 24"/>
                  <a:gd name="T43" fmla="*/ 0 h 28"/>
                  <a:gd name="T44" fmla="*/ 24 w 24"/>
                  <a:gd name="T45" fmla="*/ 0 h 28"/>
                  <a:gd name="T46" fmla="*/ 24 w 24"/>
                  <a:gd name="T47" fmla="*/ 1 h 28"/>
                  <a:gd name="T48" fmla="*/ 23 w 24"/>
                  <a:gd name="T49" fmla="*/ 1 h 28"/>
                  <a:gd name="T50" fmla="*/ 23 w 24"/>
                  <a:gd name="T51" fmla="*/ 3 h 28"/>
                  <a:gd name="T52" fmla="*/ 23 w 24"/>
                  <a:gd name="T53" fmla="*/ 25 h 28"/>
                  <a:gd name="T54" fmla="*/ 23 w 24"/>
                  <a:gd name="T55" fmla="*/ 26 h 28"/>
                  <a:gd name="T56" fmla="*/ 24 w 24"/>
                  <a:gd name="T57" fmla="*/ 27 h 28"/>
                  <a:gd name="T58" fmla="*/ 24 w 24"/>
                  <a:gd name="T59" fmla="*/ 28 h 28"/>
                  <a:gd name="T60" fmla="*/ 17 w 24"/>
                  <a:gd name="T61" fmla="*/ 28 h 28"/>
                  <a:gd name="T62" fmla="*/ 17 w 24"/>
                  <a:gd name="T63" fmla="*/ 27 h 28"/>
                  <a:gd name="T64" fmla="*/ 18 w 24"/>
                  <a:gd name="T65" fmla="*/ 26 h 28"/>
                  <a:gd name="T66" fmla="*/ 18 w 24"/>
                  <a:gd name="T67" fmla="*/ 25 h 28"/>
                  <a:gd name="T68" fmla="*/ 18 w 24"/>
                  <a:gd name="T69" fmla="*/ 15 h 28"/>
                  <a:gd name="T70" fmla="*/ 6 w 24"/>
                  <a:gd name="T71" fmla="*/ 15 h 28"/>
                  <a:gd name="T72" fmla="*/ 6 w 24"/>
                  <a:gd name="T7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8">
                    <a:moveTo>
                      <a:pt x="6" y="25"/>
                    </a:moveTo>
                    <a:cubicBezTo>
                      <a:pt x="6" y="26"/>
                      <a:pt x="6" y="26"/>
                      <a:pt x="7" y="26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2" y="26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6"/>
                    </a:cubicBezTo>
                    <a:cubicBezTo>
                      <a:pt x="18" y="26"/>
                      <a:pt x="18" y="26"/>
                      <a:pt x="18" y="2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0">
                <a:extLst>
                  <a:ext uri="{FF2B5EF4-FFF2-40B4-BE49-F238E27FC236}">
                    <a16:creationId xmlns:a16="http://schemas.microsoft.com/office/drawing/2014/main" id="{A895A22D-9ABA-4640-BC33-5D287E9F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" y="3425"/>
                <a:ext cx="36" cy="50"/>
              </a:xfrm>
              <a:custGeom>
                <a:avLst/>
                <a:gdLst>
                  <a:gd name="T0" fmla="*/ 7 w 21"/>
                  <a:gd name="T1" fmla="*/ 29 h 29"/>
                  <a:gd name="T2" fmla="*/ 7 w 21"/>
                  <a:gd name="T3" fmla="*/ 28 h 29"/>
                  <a:gd name="T4" fmla="*/ 8 w 21"/>
                  <a:gd name="T5" fmla="*/ 27 h 29"/>
                  <a:gd name="T6" fmla="*/ 8 w 21"/>
                  <a:gd name="T7" fmla="*/ 26 h 29"/>
                  <a:gd name="T8" fmla="*/ 8 w 21"/>
                  <a:gd name="T9" fmla="*/ 5 h 29"/>
                  <a:gd name="T10" fmla="*/ 3 w 21"/>
                  <a:gd name="T11" fmla="*/ 5 h 29"/>
                  <a:gd name="T12" fmla="*/ 1 w 21"/>
                  <a:gd name="T13" fmla="*/ 5 h 29"/>
                  <a:gd name="T14" fmla="*/ 1 w 21"/>
                  <a:gd name="T15" fmla="*/ 6 h 29"/>
                  <a:gd name="T16" fmla="*/ 0 w 21"/>
                  <a:gd name="T17" fmla="*/ 6 h 29"/>
                  <a:gd name="T18" fmla="*/ 0 w 21"/>
                  <a:gd name="T19" fmla="*/ 0 h 29"/>
                  <a:gd name="T20" fmla="*/ 1 w 21"/>
                  <a:gd name="T21" fmla="*/ 0 h 29"/>
                  <a:gd name="T22" fmla="*/ 1 w 21"/>
                  <a:gd name="T23" fmla="*/ 1 h 29"/>
                  <a:gd name="T24" fmla="*/ 3 w 21"/>
                  <a:gd name="T25" fmla="*/ 1 h 29"/>
                  <a:gd name="T26" fmla="*/ 19 w 21"/>
                  <a:gd name="T27" fmla="*/ 1 h 29"/>
                  <a:gd name="T28" fmla="*/ 20 w 21"/>
                  <a:gd name="T29" fmla="*/ 1 h 29"/>
                  <a:gd name="T30" fmla="*/ 21 w 21"/>
                  <a:gd name="T31" fmla="*/ 0 h 29"/>
                  <a:gd name="T32" fmla="*/ 21 w 21"/>
                  <a:gd name="T33" fmla="*/ 0 h 29"/>
                  <a:gd name="T34" fmla="*/ 21 w 21"/>
                  <a:gd name="T35" fmla="*/ 6 h 29"/>
                  <a:gd name="T36" fmla="*/ 21 w 21"/>
                  <a:gd name="T37" fmla="*/ 6 h 29"/>
                  <a:gd name="T38" fmla="*/ 20 w 21"/>
                  <a:gd name="T39" fmla="*/ 5 h 29"/>
                  <a:gd name="T40" fmla="*/ 19 w 21"/>
                  <a:gd name="T41" fmla="*/ 5 h 29"/>
                  <a:gd name="T42" fmla="*/ 13 w 21"/>
                  <a:gd name="T43" fmla="*/ 5 h 29"/>
                  <a:gd name="T44" fmla="*/ 13 w 21"/>
                  <a:gd name="T45" fmla="*/ 26 h 29"/>
                  <a:gd name="T46" fmla="*/ 13 w 21"/>
                  <a:gd name="T47" fmla="*/ 27 h 29"/>
                  <a:gd name="T48" fmla="*/ 15 w 21"/>
                  <a:gd name="T49" fmla="*/ 28 h 29"/>
                  <a:gd name="T50" fmla="*/ 15 w 21"/>
                  <a:gd name="T51" fmla="*/ 29 h 29"/>
                  <a:gd name="T52" fmla="*/ 7 w 21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29">
                    <a:moveTo>
                      <a:pt x="7" y="29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21">
                <a:extLst>
                  <a:ext uri="{FF2B5EF4-FFF2-40B4-BE49-F238E27FC236}">
                    <a16:creationId xmlns:a16="http://schemas.microsoft.com/office/drawing/2014/main" id="{11BAEC0A-E4DF-4D7F-9C72-EDFB6577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" y="3425"/>
                <a:ext cx="37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4"/>
                      <a:pt x="7" y="24"/>
                    </a:cubicBezTo>
                    <a:cubicBezTo>
                      <a:pt x="8" y="25"/>
                      <a:pt x="10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6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22">
                <a:extLst>
                  <a:ext uri="{FF2B5EF4-FFF2-40B4-BE49-F238E27FC236}">
                    <a16:creationId xmlns:a16="http://schemas.microsoft.com/office/drawing/2014/main" id="{064A7A7C-3469-486C-A7AC-2600445A1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3092"/>
                <a:ext cx="183" cy="269"/>
              </a:xfrm>
              <a:custGeom>
                <a:avLst/>
                <a:gdLst>
                  <a:gd name="T0" fmla="*/ 0 w 183"/>
                  <a:gd name="T1" fmla="*/ 31 h 269"/>
                  <a:gd name="T2" fmla="*/ 76 w 183"/>
                  <a:gd name="T3" fmla="*/ 31 h 269"/>
                  <a:gd name="T4" fmla="*/ 76 w 183"/>
                  <a:gd name="T5" fmla="*/ 269 h 269"/>
                  <a:gd name="T6" fmla="*/ 107 w 183"/>
                  <a:gd name="T7" fmla="*/ 269 h 269"/>
                  <a:gd name="T8" fmla="*/ 107 w 183"/>
                  <a:gd name="T9" fmla="*/ 31 h 269"/>
                  <a:gd name="T10" fmla="*/ 183 w 183"/>
                  <a:gd name="T11" fmla="*/ 31 h 269"/>
                  <a:gd name="T12" fmla="*/ 183 w 183"/>
                  <a:gd name="T13" fmla="*/ 0 h 269"/>
                  <a:gd name="T14" fmla="*/ 0 w 183"/>
                  <a:gd name="T15" fmla="*/ 0 h 269"/>
                  <a:gd name="T16" fmla="*/ 0 w 183"/>
                  <a:gd name="T17" fmla="*/ 3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69">
                    <a:moveTo>
                      <a:pt x="0" y="31"/>
                    </a:moveTo>
                    <a:lnTo>
                      <a:pt x="76" y="31"/>
                    </a:lnTo>
                    <a:lnTo>
                      <a:pt x="76" y="269"/>
                    </a:lnTo>
                    <a:lnTo>
                      <a:pt x="107" y="269"/>
                    </a:lnTo>
                    <a:lnTo>
                      <a:pt x="107" y="31"/>
                    </a:lnTo>
                    <a:lnTo>
                      <a:pt x="183" y="31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23">
                <a:extLst>
                  <a:ext uri="{FF2B5EF4-FFF2-40B4-BE49-F238E27FC236}">
                    <a16:creationId xmlns:a16="http://schemas.microsoft.com/office/drawing/2014/main" id="{61FB0954-671B-43EB-8DCF-F74BFE94D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8" y="3092"/>
                <a:ext cx="150" cy="269"/>
              </a:xfrm>
              <a:custGeom>
                <a:avLst/>
                <a:gdLst>
                  <a:gd name="T0" fmla="*/ 84 w 87"/>
                  <a:gd name="T1" fmla="*/ 22 h 156"/>
                  <a:gd name="T2" fmla="*/ 73 w 87"/>
                  <a:gd name="T3" fmla="*/ 8 h 156"/>
                  <a:gd name="T4" fmla="*/ 60 w 87"/>
                  <a:gd name="T5" fmla="*/ 2 h 156"/>
                  <a:gd name="T6" fmla="*/ 37 w 87"/>
                  <a:gd name="T7" fmla="*/ 0 h 156"/>
                  <a:gd name="T8" fmla="*/ 0 w 87"/>
                  <a:gd name="T9" fmla="*/ 0 h 156"/>
                  <a:gd name="T10" fmla="*/ 0 w 87"/>
                  <a:gd name="T11" fmla="*/ 156 h 156"/>
                  <a:gd name="T12" fmla="*/ 18 w 87"/>
                  <a:gd name="T13" fmla="*/ 156 h 156"/>
                  <a:gd name="T14" fmla="*/ 18 w 87"/>
                  <a:gd name="T15" fmla="*/ 82 h 156"/>
                  <a:gd name="T16" fmla="*/ 45 w 87"/>
                  <a:gd name="T17" fmla="*/ 82 h 156"/>
                  <a:gd name="T18" fmla="*/ 77 w 87"/>
                  <a:gd name="T19" fmla="*/ 72 h 156"/>
                  <a:gd name="T20" fmla="*/ 87 w 87"/>
                  <a:gd name="T21" fmla="*/ 43 h 156"/>
                  <a:gd name="T22" fmla="*/ 84 w 87"/>
                  <a:gd name="T23" fmla="*/ 22 h 156"/>
                  <a:gd name="T24" fmla="*/ 62 w 87"/>
                  <a:gd name="T25" fmla="*/ 62 h 156"/>
                  <a:gd name="T26" fmla="*/ 32 w 87"/>
                  <a:gd name="T27" fmla="*/ 68 h 156"/>
                  <a:gd name="T28" fmla="*/ 18 w 87"/>
                  <a:gd name="T29" fmla="*/ 68 h 156"/>
                  <a:gd name="T30" fmla="*/ 18 w 87"/>
                  <a:gd name="T31" fmla="*/ 16 h 156"/>
                  <a:gd name="T32" fmla="*/ 32 w 87"/>
                  <a:gd name="T33" fmla="*/ 16 h 156"/>
                  <a:gd name="T34" fmla="*/ 61 w 87"/>
                  <a:gd name="T35" fmla="*/ 22 h 156"/>
                  <a:gd name="T36" fmla="*/ 69 w 87"/>
                  <a:gd name="T37" fmla="*/ 43 h 156"/>
                  <a:gd name="T38" fmla="*/ 62 w 87"/>
                  <a:gd name="T39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56">
                    <a:moveTo>
                      <a:pt x="84" y="22"/>
                    </a:moveTo>
                    <a:cubicBezTo>
                      <a:pt x="81" y="16"/>
                      <a:pt x="77" y="12"/>
                      <a:pt x="73" y="8"/>
                    </a:cubicBezTo>
                    <a:cubicBezTo>
                      <a:pt x="69" y="5"/>
                      <a:pt x="65" y="3"/>
                      <a:pt x="60" y="2"/>
                    </a:cubicBezTo>
                    <a:cubicBezTo>
                      <a:pt x="55" y="1"/>
                      <a:pt x="4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59" y="82"/>
                      <a:pt x="69" y="78"/>
                      <a:pt x="77" y="72"/>
                    </a:cubicBezTo>
                    <a:cubicBezTo>
                      <a:pt x="84" y="65"/>
                      <a:pt x="87" y="55"/>
                      <a:pt x="87" y="43"/>
                    </a:cubicBezTo>
                    <a:cubicBezTo>
                      <a:pt x="87" y="35"/>
                      <a:pt x="86" y="29"/>
                      <a:pt x="84" y="22"/>
                    </a:cubicBezTo>
                    <a:close/>
                    <a:moveTo>
                      <a:pt x="62" y="62"/>
                    </a:moveTo>
                    <a:cubicBezTo>
                      <a:pt x="57" y="66"/>
                      <a:pt x="47" y="68"/>
                      <a:pt x="3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47" y="16"/>
                      <a:pt x="56" y="18"/>
                      <a:pt x="61" y="22"/>
                    </a:cubicBezTo>
                    <a:cubicBezTo>
                      <a:pt x="66" y="26"/>
                      <a:pt x="69" y="33"/>
                      <a:pt x="69" y="43"/>
                    </a:cubicBezTo>
                    <a:cubicBezTo>
                      <a:pt x="69" y="52"/>
                      <a:pt x="67" y="59"/>
                      <a:pt x="62" y="6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24">
                <a:extLst>
                  <a:ext uri="{FF2B5EF4-FFF2-40B4-BE49-F238E27FC236}">
                    <a16:creationId xmlns:a16="http://schemas.microsoft.com/office/drawing/2014/main" id="{FABECB93-86EB-4A6A-95EE-B374A5B2B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5" y="3082"/>
                <a:ext cx="234" cy="279"/>
              </a:xfrm>
              <a:custGeom>
                <a:avLst/>
                <a:gdLst>
                  <a:gd name="T0" fmla="*/ 14 w 136"/>
                  <a:gd name="T1" fmla="*/ 162 h 162"/>
                  <a:gd name="T2" fmla="*/ 19 w 136"/>
                  <a:gd name="T3" fmla="*/ 150 h 162"/>
                  <a:gd name="T4" fmla="*/ 0 w 136"/>
                  <a:gd name="T5" fmla="*/ 162 h 162"/>
                  <a:gd name="T6" fmla="*/ 14 w 136"/>
                  <a:gd name="T7" fmla="*/ 162 h 162"/>
                  <a:gd name="T8" fmla="*/ 65 w 136"/>
                  <a:gd name="T9" fmla="*/ 0 h 162"/>
                  <a:gd name="T10" fmla="*/ 11 w 136"/>
                  <a:gd name="T11" fmla="*/ 124 h 162"/>
                  <a:gd name="T12" fmla="*/ 37 w 136"/>
                  <a:gd name="T13" fmla="*/ 108 h 162"/>
                  <a:gd name="T14" fmla="*/ 41 w 136"/>
                  <a:gd name="T15" fmla="*/ 96 h 162"/>
                  <a:gd name="T16" fmla="*/ 41 w 136"/>
                  <a:gd name="T17" fmla="*/ 96 h 162"/>
                  <a:gd name="T18" fmla="*/ 65 w 136"/>
                  <a:gd name="T19" fmla="*/ 41 h 162"/>
                  <a:gd name="T20" fmla="*/ 81 w 136"/>
                  <a:gd name="T21" fmla="*/ 78 h 162"/>
                  <a:gd name="T22" fmla="*/ 95 w 136"/>
                  <a:gd name="T23" fmla="*/ 68 h 162"/>
                  <a:gd name="T24" fmla="*/ 65 w 136"/>
                  <a:gd name="T25" fmla="*/ 0 h 162"/>
                  <a:gd name="T26" fmla="*/ 101 w 136"/>
                  <a:gd name="T27" fmla="*/ 83 h 162"/>
                  <a:gd name="T28" fmla="*/ 88 w 136"/>
                  <a:gd name="T29" fmla="*/ 96 h 162"/>
                  <a:gd name="T30" fmla="*/ 97 w 136"/>
                  <a:gd name="T31" fmla="*/ 117 h 162"/>
                  <a:gd name="T32" fmla="*/ 116 w 136"/>
                  <a:gd name="T33" fmla="*/ 162 h 162"/>
                  <a:gd name="T34" fmla="*/ 136 w 136"/>
                  <a:gd name="T35" fmla="*/ 162 h 162"/>
                  <a:gd name="T36" fmla="*/ 101 w 136"/>
                  <a:gd name="T37" fmla="*/ 8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62">
                    <a:moveTo>
                      <a:pt x="14" y="162"/>
                    </a:moveTo>
                    <a:cubicBezTo>
                      <a:pt x="19" y="150"/>
                      <a:pt x="19" y="150"/>
                      <a:pt x="19" y="150"/>
                    </a:cubicBezTo>
                    <a:cubicBezTo>
                      <a:pt x="13" y="154"/>
                      <a:pt x="6" y="158"/>
                      <a:pt x="0" y="162"/>
                    </a:cubicBezTo>
                    <a:lnTo>
                      <a:pt x="14" y="162"/>
                    </a:lnTo>
                    <a:close/>
                    <a:moveTo>
                      <a:pt x="65" y="0"/>
                    </a:moveTo>
                    <a:cubicBezTo>
                      <a:pt x="11" y="124"/>
                      <a:pt x="11" y="124"/>
                      <a:pt x="11" y="124"/>
                    </a:cubicBezTo>
                    <a:cubicBezTo>
                      <a:pt x="20" y="118"/>
                      <a:pt x="29" y="113"/>
                      <a:pt x="37" y="10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6" y="74"/>
                      <a:pt x="90" y="71"/>
                      <a:pt x="95" y="68"/>
                    </a:cubicBezTo>
                    <a:lnTo>
                      <a:pt x="65" y="0"/>
                    </a:lnTo>
                    <a:close/>
                    <a:moveTo>
                      <a:pt x="101" y="83"/>
                    </a:moveTo>
                    <a:cubicBezTo>
                      <a:pt x="97" y="87"/>
                      <a:pt x="93" y="91"/>
                      <a:pt x="88" y="96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25">
                <a:extLst>
                  <a:ext uri="{FF2B5EF4-FFF2-40B4-BE49-F238E27FC236}">
                    <a16:creationId xmlns:a16="http://schemas.microsoft.com/office/drawing/2014/main" id="{3B9A2D7A-D10D-4939-9F86-6478A152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" y="3092"/>
                <a:ext cx="33" cy="266"/>
              </a:xfrm>
              <a:custGeom>
                <a:avLst/>
                <a:gdLst>
                  <a:gd name="T0" fmla="*/ 19 w 19"/>
                  <a:gd name="T1" fmla="*/ 152 h 154"/>
                  <a:gd name="T2" fmla="*/ 19 w 19"/>
                  <a:gd name="T3" fmla="*/ 0 h 154"/>
                  <a:gd name="T4" fmla="*/ 0 w 19"/>
                  <a:gd name="T5" fmla="*/ 0 h 154"/>
                  <a:gd name="T6" fmla="*/ 0 w 19"/>
                  <a:gd name="T7" fmla="*/ 154 h 154"/>
                  <a:gd name="T8" fmla="*/ 19 w 19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4">
                    <a:moveTo>
                      <a:pt x="19" y="15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6" y="154"/>
                      <a:pt x="13" y="153"/>
                      <a:pt x="19" y="15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26">
                <a:extLst>
                  <a:ext uri="{FF2B5EF4-FFF2-40B4-BE49-F238E27FC236}">
                    <a16:creationId xmlns:a16="http://schemas.microsoft.com/office/drawing/2014/main" id="{73505847-2FE0-40BB-85CE-8CD7D784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6" y="3102"/>
                <a:ext cx="633" cy="527"/>
              </a:xfrm>
              <a:custGeom>
                <a:avLst/>
                <a:gdLst>
                  <a:gd name="T0" fmla="*/ 23 w 368"/>
                  <a:gd name="T1" fmla="*/ 75 h 305"/>
                  <a:gd name="T2" fmla="*/ 217 w 368"/>
                  <a:gd name="T3" fmla="*/ 125 h 305"/>
                  <a:gd name="T4" fmla="*/ 357 w 368"/>
                  <a:gd name="T5" fmla="*/ 14 h 305"/>
                  <a:gd name="T6" fmla="*/ 0 w 368"/>
                  <a:gd name="T7" fmla="*/ 75 h 305"/>
                  <a:gd name="T8" fmla="*/ 23 w 368"/>
                  <a:gd name="T9" fmla="*/ 7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05">
                    <a:moveTo>
                      <a:pt x="23" y="75"/>
                    </a:moveTo>
                    <a:cubicBezTo>
                      <a:pt x="23" y="75"/>
                      <a:pt x="73" y="209"/>
                      <a:pt x="217" y="125"/>
                    </a:cubicBezTo>
                    <a:cubicBezTo>
                      <a:pt x="307" y="72"/>
                      <a:pt x="357" y="14"/>
                      <a:pt x="357" y="14"/>
                    </a:cubicBezTo>
                    <a:cubicBezTo>
                      <a:pt x="368" y="0"/>
                      <a:pt x="123" y="305"/>
                      <a:pt x="0" y="75"/>
                    </a:cubicBezTo>
                    <a:lnTo>
                      <a:pt x="23" y="75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7">
                <a:extLst>
                  <a:ext uri="{FF2B5EF4-FFF2-40B4-BE49-F238E27FC236}">
                    <a16:creationId xmlns:a16="http://schemas.microsoft.com/office/drawing/2014/main" id="{CC17B6DE-4B39-4111-87A7-84127F02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" y="2809"/>
                <a:ext cx="800" cy="552"/>
              </a:xfrm>
              <a:custGeom>
                <a:avLst/>
                <a:gdLst>
                  <a:gd name="T0" fmla="*/ 465 w 465"/>
                  <a:gd name="T1" fmla="*/ 320 h 320"/>
                  <a:gd name="T2" fmla="*/ 435 w 465"/>
                  <a:gd name="T3" fmla="*/ 320 h 320"/>
                  <a:gd name="T4" fmla="*/ 0 w 465"/>
                  <a:gd name="T5" fmla="*/ 268 h 320"/>
                  <a:gd name="T6" fmla="*/ 465 w 465"/>
                  <a:gd name="T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5" h="320">
                    <a:moveTo>
                      <a:pt x="465" y="320"/>
                    </a:moveTo>
                    <a:cubicBezTo>
                      <a:pt x="435" y="320"/>
                      <a:pt x="435" y="320"/>
                      <a:pt x="435" y="320"/>
                    </a:cubicBezTo>
                    <a:cubicBezTo>
                      <a:pt x="435" y="320"/>
                      <a:pt x="244" y="32"/>
                      <a:pt x="0" y="268"/>
                    </a:cubicBezTo>
                    <a:cubicBezTo>
                      <a:pt x="0" y="268"/>
                      <a:pt x="214" y="0"/>
                      <a:pt x="465" y="320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8">
                <a:extLst>
                  <a:ext uri="{FF2B5EF4-FFF2-40B4-BE49-F238E27FC236}">
                    <a16:creationId xmlns:a16="http://schemas.microsoft.com/office/drawing/2014/main" id="{20F24168-B97A-46F9-B27B-96042725FA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2914"/>
                <a:ext cx="375" cy="447"/>
              </a:xfrm>
              <a:custGeom>
                <a:avLst/>
                <a:gdLst>
                  <a:gd name="T0" fmla="*/ 109 w 218"/>
                  <a:gd name="T1" fmla="*/ 0 h 259"/>
                  <a:gd name="T2" fmla="*/ 67 w 218"/>
                  <a:gd name="T3" fmla="*/ 101 h 259"/>
                  <a:gd name="T4" fmla="*/ 97 w 218"/>
                  <a:gd name="T5" fmla="*/ 94 h 259"/>
                  <a:gd name="T6" fmla="*/ 109 w 218"/>
                  <a:gd name="T7" fmla="*/ 65 h 259"/>
                  <a:gd name="T8" fmla="*/ 120 w 218"/>
                  <a:gd name="T9" fmla="*/ 93 h 259"/>
                  <a:gd name="T10" fmla="*/ 148 w 218"/>
                  <a:gd name="T11" fmla="*/ 94 h 259"/>
                  <a:gd name="T12" fmla="*/ 109 w 218"/>
                  <a:gd name="T13" fmla="*/ 0 h 259"/>
                  <a:gd name="T14" fmla="*/ 164 w 218"/>
                  <a:gd name="T15" fmla="*/ 132 h 259"/>
                  <a:gd name="T16" fmla="*/ 134 w 218"/>
                  <a:gd name="T17" fmla="*/ 127 h 259"/>
                  <a:gd name="T18" fmla="*/ 157 w 218"/>
                  <a:gd name="T19" fmla="*/ 187 h 259"/>
                  <a:gd name="T20" fmla="*/ 187 w 218"/>
                  <a:gd name="T21" fmla="*/ 259 h 259"/>
                  <a:gd name="T22" fmla="*/ 218 w 218"/>
                  <a:gd name="T23" fmla="*/ 259 h 259"/>
                  <a:gd name="T24" fmla="*/ 164 w 218"/>
                  <a:gd name="T25" fmla="*/ 132 h 259"/>
                  <a:gd name="T26" fmla="*/ 0 w 218"/>
                  <a:gd name="T27" fmla="*/ 259 h 259"/>
                  <a:gd name="T28" fmla="*/ 31 w 218"/>
                  <a:gd name="T29" fmla="*/ 259 h 259"/>
                  <a:gd name="T30" fmla="*/ 72 w 218"/>
                  <a:gd name="T31" fmla="*/ 153 h 259"/>
                  <a:gd name="T32" fmla="*/ 72 w 218"/>
                  <a:gd name="T33" fmla="*/ 153 h 259"/>
                  <a:gd name="T34" fmla="*/ 82 w 218"/>
                  <a:gd name="T35" fmla="*/ 129 h 259"/>
                  <a:gd name="T36" fmla="*/ 52 w 218"/>
                  <a:gd name="T37" fmla="*/ 136 h 259"/>
                  <a:gd name="T38" fmla="*/ 0 w 218"/>
                  <a:gd name="T3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259">
                    <a:moveTo>
                      <a:pt x="109" y="0"/>
                    </a:moveTo>
                    <a:cubicBezTo>
                      <a:pt x="67" y="101"/>
                      <a:pt x="67" y="101"/>
                      <a:pt x="67" y="101"/>
                    </a:cubicBezTo>
                    <a:cubicBezTo>
                      <a:pt x="76" y="98"/>
                      <a:pt x="86" y="96"/>
                      <a:pt x="97" y="94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9" y="92"/>
                      <a:pt x="138" y="93"/>
                      <a:pt x="148" y="94"/>
                    </a:cubicBezTo>
                    <a:lnTo>
                      <a:pt x="109" y="0"/>
                    </a:lnTo>
                    <a:close/>
                    <a:moveTo>
                      <a:pt x="164" y="132"/>
                    </a:moveTo>
                    <a:cubicBezTo>
                      <a:pt x="154" y="130"/>
                      <a:pt x="144" y="128"/>
                      <a:pt x="134" y="12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87" y="259"/>
                      <a:pt x="187" y="259"/>
                      <a:pt x="187" y="259"/>
                    </a:cubicBezTo>
                    <a:cubicBezTo>
                      <a:pt x="218" y="259"/>
                      <a:pt x="218" y="259"/>
                      <a:pt x="218" y="259"/>
                    </a:cubicBezTo>
                    <a:lnTo>
                      <a:pt x="164" y="132"/>
                    </a:lnTo>
                    <a:close/>
                    <a:moveTo>
                      <a:pt x="0" y="259"/>
                    </a:moveTo>
                    <a:cubicBezTo>
                      <a:pt x="31" y="259"/>
                      <a:pt x="31" y="259"/>
                      <a:pt x="31" y="259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72" y="130"/>
                      <a:pt x="62" y="133"/>
                      <a:pt x="52" y="136"/>
                    </a:cubicBez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9">
                <a:extLst>
                  <a:ext uri="{FF2B5EF4-FFF2-40B4-BE49-F238E27FC236}">
                    <a16:creationId xmlns:a16="http://schemas.microsoft.com/office/drawing/2014/main" id="{1B9DB8E4-D6A2-4B22-96CD-F3E428272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" y="3092"/>
                <a:ext cx="194" cy="269"/>
              </a:xfrm>
              <a:custGeom>
                <a:avLst/>
                <a:gdLst>
                  <a:gd name="T0" fmla="*/ 0 w 113"/>
                  <a:gd name="T1" fmla="*/ 156 h 156"/>
                  <a:gd name="T2" fmla="*/ 21 w 113"/>
                  <a:gd name="T3" fmla="*/ 156 h 156"/>
                  <a:gd name="T4" fmla="*/ 58 w 113"/>
                  <a:gd name="T5" fmla="*/ 93 h 156"/>
                  <a:gd name="T6" fmla="*/ 44 w 113"/>
                  <a:gd name="T7" fmla="*/ 81 h 156"/>
                  <a:gd name="T8" fmla="*/ 0 w 113"/>
                  <a:gd name="T9" fmla="*/ 156 h 156"/>
                  <a:gd name="T10" fmla="*/ 91 w 113"/>
                  <a:gd name="T11" fmla="*/ 0 h 156"/>
                  <a:gd name="T12" fmla="*/ 60 w 113"/>
                  <a:gd name="T13" fmla="*/ 55 h 156"/>
                  <a:gd name="T14" fmla="*/ 75 w 113"/>
                  <a:gd name="T15" fmla="*/ 66 h 156"/>
                  <a:gd name="T16" fmla="*/ 113 w 113"/>
                  <a:gd name="T17" fmla="*/ 0 h 156"/>
                  <a:gd name="T18" fmla="*/ 91 w 113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56">
                    <a:moveTo>
                      <a:pt x="0" y="156"/>
                    </a:moveTo>
                    <a:cubicBezTo>
                      <a:pt x="21" y="156"/>
                      <a:pt x="21" y="156"/>
                      <a:pt x="21" y="156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4" y="90"/>
                      <a:pt x="49" y="85"/>
                      <a:pt x="44" y="81"/>
                    </a:cubicBezTo>
                    <a:lnTo>
                      <a:pt x="0" y="156"/>
                    </a:lnTo>
                    <a:close/>
                    <a:moveTo>
                      <a:pt x="91" y="0"/>
                    </a:move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8"/>
                      <a:pt x="70" y="62"/>
                      <a:pt x="75" y="66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are 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2846832" y="1378781"/>
            <a:ext cx="6498336" cy="2840736"/>
          </a:xfrm>
          <a:prstGeom prst="roundRect">
            <a:avLst>
              <a:gd name="adj" fmla="val 1482"/>
            </a:avLst>
          </a:prstGeom>
        </p:spPr>
        <p:txBody>
          <a:bodyPr tIns="914400" anchor="ctr"/>
          <a:lstStyle>
            <a:lvl1pPr algn="ctr">
              <a:buNone/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6ED269-7132-32C6-F313-EA824DF849C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492FB-C4AA-6B2D-1F82-B4977154033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297EF9E-473D-D98B-9BCB-DC945ABFB5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7D85387-D9CA-9786-F68F-F0C93D2F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0BCE6-FA76-96B5-FD18-2C54FE89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83A6D7-B2CD-8AC5-7BD4-9C0A7908B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5786614-B50C-48D6-72D5-2E3026F9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BC96546-F921-8216-8B66-0E8A6C57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7E44794-A18D-4A15-818D-D69AD878D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66433D3-E1E3-51DE-8BC6-9D7164425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15D6F1-B758-192C-06B1-6162FD1E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5BAB08F-E1B0-D5C9-AFBB-95A13E09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BD49569-DF79-8F27-AEEF-E39F89EA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3F85163-DA1E-7B08-A89F-72ED1904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35753AC-AC9A-2E17-5C5C-DAFE5F17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6A9998A-41DA-18AE-1D9E-98817552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54E9295-6BC4-3E0D-88A6-8DDE20C0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430AF2F-3507-D874-41C6-F64880ADA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2859264-F948-BADB-964C-2DD10DF5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F6934C72-2EFF-F36C-B873-EB126A8E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17559E8-2D2A-1087-EC8C-6AB6A655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33DDB3D-1D41-FA82-BCCC-3CBB208A0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C045F7D-1BA2-3C91-9AA2-445EBB027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563E69D-1231-2651-7EEA-FBE7C42D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F97C32D7-5209-B082-7ADB-8102410BA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FD579C60-A985-F108-AAFA-FCE1EB0B8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ADF5893-DB9D-D1B1-4D30-CAC57A628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DB37BE9-4DEB-12F9-7CE6-789A2C47F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A8011D2-4206-DAE8-45D8-4F84EB018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7260965D-52A1-0464-7A1E-B87B4B8535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0559B7D3-1F72-5600-62F3-6364384B4D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F65559-5C3C-9F2C-1D84-A660B58C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29B8906-FD76-B3CC-7369-0EE249A1D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B555518-3CDB-DF7F-D9E9-29DAAF19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3D724DD-3092-22A1-E0FC-00C2C676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D8E5A3F-A1A8-A5D4-C1A9-7AD18E3D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474DBFB-5BF1-16C7-934E-F64AC037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2B0E1714-988A-0ED7-E58E-F735189124EF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68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1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53"/>
          </p:nvPr>
        </p:nvSpPr>
        <p:spPr>
          <a:xfrm>
            <a:off x="6206836" y="1385455"/>
            <a:ext cx="5569528" cy="4793672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5FA0BC0-258B-B700-6EA4-1A4F39EAEF2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2084E-C3F9-5C8C-742F-CB754351647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69F2A0D-F6E5-9AA4-3F15-56954EDD8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581CDA-8514-7137-1124-E0C8B2CF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C5F9D83-800A-1F56-21E3-8A6BEF312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AC2CD16-B441-2E2D-E629-7EAD8391A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EE22279-C1E7-6AB9-CB01-F5AD88332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37A7BE-1630-E937-44DE-20268409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512D171-6E39-5720-2777-684FD2A4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2326891-C74C-2243-1E85-16DADB37B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0F98B79-5481-8B1F-2D09-E2BF5906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5986328-E988-8ECE-A833-1024AE6A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5788BB8-51DB-6F78-72A5-A16E256F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4B0132-EE15-60BD-E55E-7546F56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652DDB9-D528-B1E3-9813-4A9B06E7C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B570B8B-4984-C591-1FC5-A326A41C0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2C9A4BF-1365-6B6C-3B0D-A7C0C237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FD61BD15-4014-2150-0CD0-D76FA082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A1F1777-529A-4BE1-1B70-714E1FC55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062951B-E2F8-AA5D-4C85-DEDC1DB1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8931FCC-EC0B-CF8B-4FC6-F1CF19F2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4472B2D-D9C6-3E83-9C64-77BAE77AF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EA7E0FD-26F7-9356-B639-DD436B708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2F6B7B38-117F-E9BA-5139-61F0CD3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E453D2E0-E945-001C-DFF0-DD50920A6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D8B1BF23-5434-9246-F0F5-F69D0B8A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78CFF01-7567-86CF-064E-1A1E8594A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CEAFDF6-E987-4323-53DD-5DBC04E4F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0F017630-D66C-B0B6-CEA2-24808C6A4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4D409570-8568-DDEA-AAF0-377080A5F1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AFFB3FE9-32D4-4EF9-BDBE-886DEAF619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6F049A9-2CB1-7D5A-1B9E-00BC90AEF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6D9220F-E289-5310-21D9-977A1816C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56B23850-68BE-72A6-7B0F-8741E8F5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DAEB9DA9-5B20-BEF0-9FF7-DEEFC319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383E13D-942E-6AFC-9A7C-8709C474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72034FA-C8C4-51B5-E051-9F99E5F7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11057AC7-AA3E-0AF1-4230-E4672F19C2B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28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53"/>
          </p:nvPr>
        </p:nvSpPr>
        <p:spPr>
          <a:xfrm>
            <a:off x="6206837" y="1399310"/>
            <a:ext cx="5555672" cy="2146003"/>
          </a:xfrm>
        </p:spPr>
      </p:sp>
      <p:sp>
        <p:nvSpPr>
          <p:cNvPr id="15" name="Picture Placeholder 8"/>
          <p:cNvSpPr>
            <a:spLocks noGrp="1"/>
          </p:cNvSpPr>
          <p:nvPr>
            <p:ph type="pic" sz="quarter" idx="54"/>
          </p:nvPr>
        </p:nvSpPr>
        <p:spPr>
          <a:xfrm>
            <a:off x="6206836" y="3777942"/>
            <a:ext cx="5555673" cy="2401185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F84BCE9-F291-40E4-47B2-5E7D165C496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5A9B5-725C-C541-D3A5-ABBB02439FE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595EFF8-11EC-3CDE-7077-25C2A6400D2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289B66B-1216-76CE-E943-DE598DF70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4202EF6-1403-5209-EADA-F2CD7FCD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C91804-30C9-BC49-0008-409E73061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83F3195-A525-2BD8-AF11-C2BE7FB0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3CB2D02-26B5-C10F-20DB-3BB09FFD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DA5629A-381E-F635-20E2-61F9BAE3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C5D2502-9A17-76F1-C97C-8BE25CF56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55232C2-2EFC-0E25-EC9F-40D1E44E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51C58DC-C22C-9678-112B-F3717795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553CC09-7EE0-15FA-4A14-1980517E1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A119F4E-F24B-1396-CCEF-6BFDAAE7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1772AF8-2E1B-A560-02AE-5DEE4D10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2F93200-6FCD-7E82-196B-B794AA5EE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2C12BC7-7FD7-7438-5705-C251E470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31B9167-5F2D-4D97-C6AA-FA1AEDD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DAE74B8-24DF-A44B-747F-1B1E00F9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00918228-70DF-E8A7-6E42-13D5AD4D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7D44D88-57F4-B8A8-5394-C6E6841F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6CBA669-8460-28CD-D6FF-3D2F23552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9060B0-0271-0CB7-BD75-5AF91CB40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8143A7F-714B-CA7B-4A75-BE9A04108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74334B3-D5DF-E7D8-A2F7-918D84DE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0243C50-CE93-C3BA-5C36-6537AB36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9BA349A8-2370-869B-10CB-4F6B3F208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8C5E7F2-A6A6-2487-F411-415F2AAD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06A7365C-5277-9ED9-D1EF-882AF6745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1A19690-37C7-5DAB-0435-BF74352D8C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BCB27A39-73D8-8A40-7642-9676887B1F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2796AB88-B0EC-E2A4-4466-B27D0ACA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E381252-490F-BAC3-7256-E78F9328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426125E-E5EB-7B6C-C540-E1335BF96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748B814F-4F64-6803-D5CE-2785D60C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3F18AB84-5977-7965-3627-7DB3B11B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14F5BB3-2D05-37BA-7BEF-C86625C2B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4256DB97-C3C1-0994-CCAE-B0B2B92EA73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75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36657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6572450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7"/>
          </p:nvPr>
        </p:nvSpPr>
        <p:spPr>
          <a:xfrm>
            <a:off x="2208257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50"/>
          </p:nvPr>
        </p:nvSpPr>
        <p:spPr>
          <a:xfrm>
            <a:off x="2055857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57"/>
          </p:nvPr>
        </p:nvSpPr>
        <p:spPr>
          <a:xfrm>
            <a:off x="7944050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58"/>
          </p:nvPr>
        </p:nvSpPr>
        <p:spPr>
          <a:xfrm>
            <a:off x="7791650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9C8B78C-69D2-6B6A-8E65-F332B11F4EF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9AD4-CF66-09B9-5F79-1B753F158DF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5237F4-27C5-AC05-2668-A55D47C032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F11664-7971-40F8-5624-0072A65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FA7EE4F-D092-8DBA-CEE6-04548131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3F2943C-5D37-85C4-C0E0-3949B2C8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D3D0891-D39E-A73A-148B-00C7CE02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E68197B-61C6-8122-9BDB-0F745878C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24AF5DC-C692-F9E6-6B91-D4961120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4AB0362-E22E-BBAE-E58D-B0CEE373F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A4B99E-B356-CF75-148E-8DBA76D1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751A7A8-1DBF-4FE6-A690-F866C44D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9F92299-08D7-F662-530E-B9DBB018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8C7C065-9FA1-23E1-B371-AE337763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78FC4CF-3D5B-8627-2CEA-9B8C7B71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7B951DB-98C5-83CF-7FF9-3839655D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B1799B4-7D8E-DF35-918A-1E25942A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FD94EFC-D049-526E-B52A-D047F48D7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904E67-6CE0-3052-8327-F6ED0228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446687A-F353-E1E0-0824-F6DB51F0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81539E-FF79-EEB0-D4CC-6B8BB666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9221FD6-B9E3-F863-29DF-542709036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DC524376-6BFF-32D1-E640-FCA2E40E1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7E722486-900C-3287-B51B-9C80BC1A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8EA0AA58-23FD-E895-A4E4-EE7A7FB14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F713A6F8-E5ED-C9A6-DB31-CDA281CC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3F2104E-F229-7BFB-38FB-8523E0612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F5F046D4-84A1-02BF-774C-E29BF4355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03291E2-2D2F-8BF2-B91A-C5214E7111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7" name="Group 4">
            <a:extLst>
              <a:ext uri="{FF2B5EF4-FFF2-40B4-BE49-F238E27FC236}">
                <a16:creationId xmlns:a16="http://schemas.microsoft.com/office/drawing/2014/main" id="{402F3D08-7E16-A10D-AFA3-11F0B2F692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8" name="AutoShape 3">
              <a:extLst>
                <a:ext uri="{FF2B5EF4-FFF2-40B4-BE49-F238E27FC236}">
                  <a16:creationId xmlns:a16="http://schemas.microsoft.com/office/drawing/2014/main" id="{A51F5529-2B2C-7789-05A9-9912372EF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94DDE5C-AC9C-7C6C-5190-DFE23F65A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7A2BE4F-C0F5-742C-E3D7-A8EAFBAE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09C85046-65F1-3FC3-8CBE-1E3D286B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B496342C-CD00-C959-6AAA-BE9651B3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E43F522-68E8-EBED-F77B-5C7D8FFF5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F99703DC-7E29-2597-E9DC-EE4E7BC83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Subtitle 2">
            <a:extLst>
              <a:ext uri="{FF2B5EF4-FFF2-40B4-BE49-F238E27FC236}">
                <a16:creationId xmlns:a16="http://schemas.microsoft.com/office/drawing/2014/main" id="{345E1664-409D-5F01-E004-40B9F71205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70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77460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99915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1959000-7B3F-861E-A852-85CFC835593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FDFC2-0BB1-47A9-FE69-14BD371B834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BFDF0B-BB87-9E53-E70B-F31BE13C6A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B9FBF51-06FC-5E51-231A-080DB0156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36862E5-0E56-0317-41BB-AD29E06E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FBD2170-B64A-01D0-1A0E-CE22CB26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E4229F-3F52-1ACF-79C5-BFE64B539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6E7209-033D-7DCF-F05F-01AA95FF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663F552-5E1A-6FC5-5158-5F628ED9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3580B11-4E8B-461B-823C-56CB14A19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19EAFA6-8B1F-E8FF-DCC9-19738949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3BD58C2-2B45-E347-BB7F-F5EAD81C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33A4BDF-4118-E52E-A514-53BF4702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49A25A9-4B4B-BED3-8771-FAAE6050B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14709C-4B30-443F-9C8A-329EA72A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F4BE0BA-DEA4-0713-60A9-ABC0D63B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F2176DB-5121-CD3D-F320-683BB81F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20E342A7-503A-7F97-57C6-310CC66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64CA9C1-C5E9-3771-DD64-5BBCA6001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5D8779A-091F-4DF4-599B-9529972EF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E0D0C41-18C8-0CD8-9E6F-5A1C67694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228F316-65F6-550A-C18E-3D1DB05B3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A07C724-2432-EF2E-E105-A5F861E9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5D77272-C287-A1AB-5FF6-B120E600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A2B70F1F-50ED-15DC-5277-5BF304A8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FB7D3E6-3833-E6D3-2F22-8DCF5CD47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F17C5DE5-65D3-6250-60B6-B58CD9C69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E93C51D4-0C80-4127-8B48-7EB877653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0B14732-0EDC-B740-BC10-94DE82D0F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8B59E4E-C31F-4986-9A72-998A42702D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FED46F72-75CA-6083-2ED3-22D89A4657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B8BA4F48-8EDC-25A7-8ECD-983564EC8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46B4D8CF-A76B-CD56-0A62-A1DD4768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297AF880-DD54-44DB-95B5-FDFF522F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DBCB8635-35DA-2050-666F-4DBE4908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98C38CF-CB79-DDC6-CE4F-B909EFF03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1AA945E-8E4B-AA22-C94B-1D2CD5A3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A8BDE5C-5A10-5FB9-6FE5-57A9D6451D4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753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1399309"/>
            <a:ext cx="5999018" cy="4779818"/>
          </a:xfrm>
          <a:prstGeom prst="rect">
            <a:avLst/>
          </a:prstGeom>
          <a:ln w="3175">
            <a:noFill/>
          </a:ln>
        </p:spPr>
        <p:txBody>
          <a:bodyPr wrap="none" tIns="0" bIns="11887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C1F7DC2-B480-F3FD-F9D7-6CC87380509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2061E-A9EC-C7BD-FF02-1BBDBAF0B762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7F3D7AA-C1F3-8DBB-10CE-BFC9EECA10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03A5E2-CE40-A002-3AB6-CF5DCA4C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1F41DC-723A-3C83-578C-F84A4D54B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98E99B6-15A4-5150-77CA-D9110804B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161B034-104B-7FAD-FCC5-9A4950D9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A14230B-3EE6-F544-C105-DEA1A6BF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A713B9-EB18-DBD5-3DE9-0C4528DE3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3793DE-B5B9-CA68-AEFE-CF30A6D7F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1CC6D55-BFAD-E5D5-2AF6-6E37F739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E3DF51-5CCB-6EB9-AFBC-89A429B8C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25ECCDC-0732-ACDD-6ABE-A3EF3A8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BB8308E-B235-2C92-A605-4F34565E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B72B58-A40E-7AE4-92AF-AD52042A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E05B219-ED4B-545B-2AF3-5427F82D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FEF2E9-55A8-CEB4-1320-6C3E41AE5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1900AF9-BA64-22B0-67B6-34D590711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BBF3928-645E-B289-0212-6D5A6817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8846D20E-A05C-0CC0-45D5-ED977152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4E0CBDE-85DF-69B6-C21A-57D4945E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0980A94A-2BBB-7D09-CE3F-731CDC2A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C2EB4432-A684-80E8-83E5-B8BAE2A33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8112222-654F-B7B5-2E90-7E954FE1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C53D1367-1F32-65B2-C83B-5CA39DA4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C4CF654-C0FA-CE9C-7413-1FAA9AD2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37CC8A8-F400-3799-DBD0-0790BADCD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744AA31-D6E0-A8C7-D887-41A7F66EA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2EB0BD9-EE66-F064-E30F-E4FFD8D3D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21173132-48C4-60E4-6E61-424D600FEB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5B7E1E73-B84C-E3B4-6F0F-0E425CD6DB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4541EFA-14B1-1B2F-A5C5-9F9D05616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8585C8F-0008-3C1C-1217-7416EA03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B4A81BC-521E-662D-6AFC-0CCB836F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3A5C7B2-823B-7F9F-83AF-CBA238A8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32A908B-0A11-5125-2BCD-0BE908CEC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CD9EC2-5DB0-A4FA-9F14-7E2843D3E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CE5758A0-64CF-437C-2C12-4697BB22768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61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370832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8030464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11200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ED270E7-8C5D-CB97-FB66-22A6512BA6B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7BF6-A6D3-10DE-FC58-6F52EC6DF918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600113F-5EB5-A34F-F1E2-3224576018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47CE4-8DFB-5DE7-3A71-40687668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CAA5F82-B36F-4571-0A88-FAE83BB1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D1E4DE9-B174-384F-C80A-DA4247FF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A0DFE43-4789-66B2-2319-2EF8F038A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C811614-71F3-7D12-32E4-190FA3D53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B12ECD-422F-6A69-5C88-593F0E82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C7EC613-7578-0D78-B503-B17908B9A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5E8729D-2D4F-5403-561C-444D806B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183C809-6E3A-26C5-7E13-F3430E6A8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76774E4-1E26-29C6-3834-36EE0698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B226CF3-39DA-9C64-BA16-AB386FE59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2E41886-BCF8-2554-91CF-BB46ECAB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B111010-57CF-F000-D730-4D3592B6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547DE74-3DAA-F2AE-A8D5-39495D78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F26F965-48F8-B875-6408-2232ABB9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F53021C-02F5-14DC-F083-4429E439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E334914-7C4E-C782-1D9B-835B999C1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FE841FE-D0E0-B47E-6AAB-77293906C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0E1F5DF-19E3-468F-16B5-0407CEDF3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E5EB952-23C9-5713-50A4-3244E6AFB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54DE4A8-56B2-04EB-C67A-AE539BB5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24D38A29-10B6-E8D2-3D8D-D9FEEDFC5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1B60D60-8D35-0272-503E-765803D2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7A781F80-8C77-419E-A7FB-32ED55D60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A7C5CB3-8BA0-75ED-DE5A-3215BB6ED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AD4320FE-DA2F-127F-FF0E-FB5F5CE60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72E7E213-DB9D-D28A-FAE4-E8D1102B75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1226454E-EFD1-0158-1340-F430AE5C08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E225461-1C9A-C6E0-D17C-9BEFC67D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0DB6F814-3AD2-05D3-621B-D33DD2E9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01FD89A-C953-A433-5DAC-E34BD04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ADFD4A7-2CEC-E1F0-BC2C-189981CF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66168A5-5852-2A26-F4EC-EB4C8464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218ABAC-63A0-7400-E7EF-64A7C510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2FEB7588-E555-6405-EEB9-D96AC803709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077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_txt_ 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19100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4318196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225028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DA2DC07-46AC-1EFC-D8A8-CEF7D409A7B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A9129-B6FE-5671-E59E-60CB84C1A74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E22BFE-F49B-E049-5A58-3710D83716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B0428-6C51-3C77-CA9D-42BC9B9B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47F357-1DF2-69F9-1F0A-CEAE5C7B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01C3EE-8729-4ABA-761E-64F46768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D0F2BDD-2A60-F803-2962-558E1EED9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A6C5A57-C853-1A11-A7FF-CA7FFDD5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447BD1F-C898-4463-3BF8-BDCA230F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4B389DB-8FE1-E9CE-EF96-AE3DDAAD0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E50A311-18EB-8AD0-98F1-8CD710EE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D142B2-2300-4149-C8B4-9761AA910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9ADE49E-5336-992B-191B-5C1B27A3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73F0AF-9485-F93B-DCCE-FA4C5D96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1E6C2E-2A75-16B6-232C-8CA8F75B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E018A47-E78B-F87E-ABE9-BE674108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EB646C9-1719-2E1A-4B6C-E2354D79D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5031A1CD-99E4-3863-D777-E4C8F80E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FF73202-6C99-C561-E52A-A105021E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0900B89-A7D8-9F7E-5D46-DA823D1B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97FBC38-1600-97F6-D51F-6A2DEA69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533ADAD-E5B2-90BF-F801-E0F5DCFB6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12F78B54-8C40-5E1C-C37D-D4524DEC4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3BC7BEE-9D26-9BEC-1A5A-DE5D9EFC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B6ED72C2-59BE-20AE-B7A7-68EA01B7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6A42FD1-1FDE-9394-A656-C15EE772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A2D286A-0D4B-29FF-A4EE-AF7C51A3C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3A1A36D8-CB30-D0DE-F2EC-02A61706B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2676CCF6-BDE5-3D26-5C93-6E5738FC7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41E4869F-ACEF-6961-6D0C-B6E50F9EAF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310CDCDE-4FB7-4BE2-90E7-29B92D691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F9DCA5E-B669-B151-5964-0AACA877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CEF5807-EA0E-FE9E-0DC1-A667787A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7145AB0-0E3A-D287-7F8A-3A930136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D34EE94-50DF-AFBF-7250-B870E113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B7B055F-A197-253E-0282-4D964528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C2AFF28-A34E-2E19-26D1-31EB7832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10248A42-BE11-3B7A-82FF-45431054F06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483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1069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3632250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57" hasCustomPrompt="1"/>
          </p:nvPr>
        </p:nvSpPr>
        <p:spPr>
          <a:xfrm>
            <a:off x="6453806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58" hasCustomPrompt="1"/>
          </p:nvPr>
        </p:nvSpPr>
        <p:spPr>
          <a:xfrm>
            <a:off x="927536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24679EB-CA10-64F6-9058-1190B0487DE0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66BF-A0EC-5D36-C6F0-09FFA6D4DCF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93514FD-5293-1F33-536F-AA4F333B7A7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897D50-F02A-7D99-7CFC-762540A5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7972D96-98B0-6F91-38C8-6A3BB9F3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677531C-B212-60AD-2594-33D2C6B65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4A8D990-74FF-05AB-5F20-913196B5A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2883C0-2238-AAC3-4A16-AA9C393C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D263E94-73F3-018C-EC56-2DF472E45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90F976F-A412-B72C-DF61-2C20DD69E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253B934-2E1F-1C75-38A2-215E3F53F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A6BB2EE-07D0-EF98-9874-E8115B1C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997A67-1DFD-7C32-4677-2656F059E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A4892E4-9AA8-D55F-BCAD-70DC7F18D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25AB1AB-80ED-420D-B50C-C03ED9A3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4B94718-5B67-2A92-0A8D-A444F429E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CA74889-C6D8-5E12-A9EF-BF3F939A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4E03C50-30CA-4235-C169-A53C2DA92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91309BB-BA8E-61F8-13E1-D67A2A8E7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C29FCA1-03AB-A724-F445-AD60499B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221232C3-B9DC-751C-CD2B-3792FA8E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8F247BAA-5520-32A2-CC81-130DC2EFE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CEC40D6E-B908-F5A1-BC44-25F0FF03F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02361D6-0FEC-A2ED-E85F-AEFE5EF11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D2716ABD-97AC-9C18-AB53-AB3642D7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103F1346-4DA7-7F7F-7689-5E8D7597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4FDAEE6A-1979-9529-3CC3-76ED92D6A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24B0510-4C3C-5563-B813-8AFF661B0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88287E1D-D395-72D3-9C70-26B860713E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AAF3332-9395-41A8-70D7-9FDD889026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6" name="AutoShape 3">
              <a:extLst>
                <a:ext uri="{FF2B5EF4-FFF2-40B4-BE49-F238E27FC236}">
                  <a16:creationId xmlns:a16="http://schemas.microsoft.com/office/drawing/2014/main" id="{03B75DBB-264C-9582-8B89-293DFC21F2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17C69BA-9C00-DF26-3E6C-D2D21B9D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398DB9A-0437-8311-5710-573C924B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8D106C2-58BA-6A22-9516-6DDC3FC18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2021BC7D-6029-F7A5-B0B4-AF09DBAE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611557A-01AF-C1A7-E53D-8E3A2593F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7DA72DD-363C-5372-7424-0776747D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A7EB7150-64F1-0FCA-EA6A-9E2B7E7116B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808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5005918" y="3522134"/>
            <a:ext cx="2180165" cy="2180165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txBody>
          <a:bodyPr wrap="none" tIns="0" bIns="274320" anchor="b"/>
          <a:lstStyle>
            <a:lvl1pPr algn="ctr" rtl="0">
              <a:buNone/>
              <a:defRPr sz="1333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B966E02-3593-4254-DF3F-C3DF3B5043B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0FDCC-8D47-3DAA-51EE-4C63AC9BA0C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71AFF5C-7111-62C0-5F93-E656CC4DEF0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53ADA-CE38-CC70-4CE8-1D3FE68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40CD32-D920-662E-60A0-1BA052D4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4A68A8-445C-E65D-03F1-F582A6F7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79F9E72-F158-3DB1-2354-F870EAB0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B23BE6B-BB3C-0DBC-9BDA-C12DA3E9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0E1AAC5-5C6E-3DC6-5426-0A5B1CFB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99817A6-C8DF-F506-4E4E-B0E6C48C9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A44BCC-B73B-3060-2CBA-AF8D68871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139A32-9068-8E84-EA3B-E18571C1B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B9EA2C7-D1AF-5008-1B2C-EAB5EDEB8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971D29E-D0E1-6825-9EAB-8321C683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27443CC-0B18-5F58-AC69-AD5DD22F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13DB72E-5567-76E7-026C-676A7AF65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16721E4F-D9B8-3727-30F0-6C8C522C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168EDCE4-0912-A71E-1E30-0CF6EF67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DDC23E01-7D60-BA74-00D0-8D52FE914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5AA90BF0-8F2B-59CB-7DDD-BC3786A0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0ED4A69-2CB7-7DD6-FE9E-363F3406E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D190CB3-22EC-9CDC-AA76-5BD544D92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F9107631-4BAB-8F50-38A9-6D780A182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AFD0C4F2-5BE5-D6A2-8B0C-DDB0C801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3FBB438-A23E-0CA7-84B9-9481FC4AD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A5A20411-2CA2-98D4-6FC6-F74B8A5B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8A923B4-2DC5-689A-9BEA-A24431A38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F134310-9E73-3598-8FA2-FD6040C6E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FD9E127B-ABB0-1927-41F5-E037D28C9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1" name="Group 4">
            <a:extLst>
              <a:ext uri="{FF2B5EF4-FFF2-40B4-BE49-F238E27FC236}">
                <a16:creationId xmlns:a16="http://schemas.microsoft.com/office/drawing/2014/main" id="{7768F527-8E7F-B5E9-EB2A-F52CE66CCE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498E4156-37EB-A34C-98CC-1B1464B296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83D735A-6E40-6633-1BD8-9B54F012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6CADC94-2B42-EEF3-A3DD-D7E218E0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32C14E7-26D8-D895-8E03-A851CE2F5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7CB9A5D7-76F4-1AF4-5DA0-A5F4D5ED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7E85D1E-E054-94FC-5CDF-492553D68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5823BE9-42E7-A21A-9EF7-BE774EA0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Subtitle 2">
            <a:extLst>
              <a:ext uri="{FF2B5EF4-FFF2-40B4-BE49-F238E27FC236}">
                <a16:creationId xmlns:a16="http://schemas.microsoft.com/office/drawing/2014/main" id="{5A997A81-FB73-C425-AA95-8171AB3A949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937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64D3B448-5F63-4459-B2BF-934FCD5AB8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7772" y="631825"/>
            <a:ext cx="1809656" cy="866775"/>
            <a:chOff x="5557" y="2809"/>
            <a:chExt cx="1712" cy="82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5B06FB-B3C7-41E6-A02B-B19DD4D4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C5FF0-9522-41A3-A733-7B2B8746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482B7A-E105-445D-A493-ED1584C8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1CAD9F9-D04F-4A6B-9E0C-0E74C16B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8FE198-DFE4-4ED3-8ADB-9F36266A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A362435-6BB4-4D44-852B-E0B056A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E1DCC5-C99D-4138-A2C3-B9F6EAA0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DCB694E-779B-4ACA-AA7D-8599DB4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362835-F9A6-49F8-A0B8-4F05CE1A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B76F9B8-DF78-4B1D-B26E-14A36821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C756B9-2BB5-4054-A04B-130E9068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F2D8FDD-587E-4337-A28F-AC8BC17D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50F7F78-7B83-4878-9E96-B4FB4FC0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0969A77-BB27-4C92-8055-B9C899C8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53C136C-CD41-49A0-8679-D62B906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D651A20-2DBC-4469-97F4-E661ED21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EFF59A6F-88EC-453E-994F-D169B858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819D743-2EEA-40D8-9AA6-D97B813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AAA470-1436-4C69-A647-D529C837A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2E7461-7DD4-45D5-9451-79FBC05D8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1109594-2B16-4571-80D8-86A74B1D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E4378C8E-9B82-439B-9AAB-CC0BFBFA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2C7FA52-C010-4A8C-B7C3-B885C9D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2F6310F6-B9EC-41DE-943D-B93AC9F99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A1CE62A-3026-40C1-AF07-D743B5682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776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3"/>
          <p:cNvSpPr>
            <a:spLocks noGrp="1"/>
          </p:cNvSpPr>
          <p:nvPr>
            <p:ph type="body" sz="half" idx="61"/>
          </p:nvPr>
        </p:nvSpPr>
        <p:spPr>
          <a:xfrm>
            <a:off x="2489200" y="2337663"/>
            <a:ext cx="1901952" cy="8297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62"/>
          </p:nvPr>
        </p:nvSpPr>
        <p:spPr>
          <a:xfrm>
            <a:off x="2489200" y="2044665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63" hasCustomPrompt="1"/>
          </p:nvPr>
        </p:nvSpPr>
        <p:spPr>
          <a:xfrm>
            <a:off x="777456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64" hasCustomPrompt="1"/>
          </p:nvPr>
        </p:nvSpPr>
        <p:spPr>
          <a:xfrm>
            <a:off x="4418862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65" hasCustomPrompt="1"/>
          </p:nvPr>
        </p:nvSpPr>
        <p:spPr>
          <a:xfrm>
            <a:off x="8060267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66" hasCustomPrompt="1"/>
          </p:nvPr>
        </p:nvSpPr>
        <p:spPr>
          <a:xfrm>
            <a:off x="777456" y="1854984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67"/>
          </p:nvPr>
        </p:nvSpPr>
        <p:spPr>
          <a:xfrm>
            <a:off x="2530749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68"/>
          </p:nvPr>
        </p:nvSpPr>
        <p:spPr>
          <a:xfrm>
            <a:off x="2530749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69"/>
          </p:nvPr>
        </p:nvSpPr>
        <p:spPr>
          <a:xfrm>
            <a:off x="6154483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70"/>
          </p:nvPr>
        </p:nvSpPr>
        <p:spPr>
          <a:xfrm>
            <a:off x="6154483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71"/>
          </p:nvPr>
        </p:nvSpPr>
        <p:spPr>
          <a:xfrm>
            <a:off x="9829016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72"/>
          </p:nvPr>
        </p:nvSpPr>
        <p:spPr>
          <a:xfrm>
            <a:off x="9829016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1F8F48-9A94-8537-C909-5CA9575AFC8C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DC5C-8413-E9FF-FC8A-2D3D7D383F0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B1180F-0BF6-E71A-E458-CEE2F925D2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C7A646-080D-5416-E148-6FA7E21C9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0DB32E-5F09-2315-093C-310341DEB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D078BA8-7ECD-9868-E059-FCBEEFE2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B8B6C64-2627-21D3-AEDF-D980EED03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1A2742B-4CEB-BE37-C697-846049C6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E8AB08D-4379-7086-A85B-8BE1E7F1B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187A656-A8C7-959B-2A16-E15D0980D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2AF19D9-26B6-E0EA-96DB-21973873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DDBD1A0-C975-2216-CFC3-4DFC837EB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43F7770-EA46-529A-8213-23709DCE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C5854DF-7A56-4359-07C0-B7261515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71F0672-21CB-6D33-61E2-CD5CFD447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F363EFF-EF26-8554-D1E9-D23D2D907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340E8E6-082F-5324-2564-D4389DFC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E337E1-7EFE-7AAE-75B9-D671BBC5E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1DBC069-A298-83B6-FD4C-7820DD18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E2EAC2-1B55-2197-06BD-689FEC3B8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3966175-70D9-AF8F-C766-DEA967E72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A412D05-852C-6EE4-D7AC-4660001EB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8F6CAB4-9099-F2D3-734C-FE68047E6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4177F05-5953-E374-411D-509F46091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397744F-D43F-9C18-D02C-6885387AB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3435E787-AF70-67E0-7758-3B1300F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E936E30-F325-6CD5-5C82-0F582E73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3DA5A4D-C1D5-AE34-0225-72CBD7DB0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D16055DD-D743-AAD1-C7E8-F047E6228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C76F831B-280B-5DA1-95F1-89ED3BD9F8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545784A0-4566-5B42-3892-4FAFD65C1D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55E2789C-3CC4-CD1F-505E-EC14D2711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90038F7-403B-567D-8ACE-0B90A51E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671291E5-829E-BA09-F331-AAF0736E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DAB4647-0810-C094-5866-C757AD38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944A902B-9E5B-8608-CD39-0AD1CD4E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E64AF7B-28E9-766C-EABC-2530748F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12C5B3B9-9DFF-783F-D984-5F1C9E61EFE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6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hone-mockup-white.png"/>
          <p:cNvPicPr>
            <a:picLocks noChangeAspect="1"/>
          </p:cNvPicPr>
          <p:nvPr userDrawn="1"/>
        </p:nvPicPr>
        <p:blipFill rotWithShape="1">
          <a:blip r:embed="rId2"/>
          <a:srcRect b="6239"/>
          <a:stretch/>
        </p:blipFill>
        <p:spPr>
          <a:xfrm flipH="1">
            <a:off x="-1" y="1295401"/>
            <a:ext cx="5472181" cy="5562599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1754418">
            <a:off x="3308430" y="1517748"/>
            <a:ext cx="1202461" cy="3014784"/>
          </a:xfrm>
          <a:custGeom>
            <a:avLst/>
            <a:gdLst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0 w 1452565"/>
              <a:gd name="connsiteY3" fmla="*/ 2547940 h 2547940"/>
              <a:gd name="connsiteX4" fmla="*/ 0 w 1452565"/>
              <a:gd name="connsiteY4" fmla="*/ 0 h 2547940"/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68614 w 1452565"/>
              <a:gd name="connsiteY3" fmla="*/ 1643533 h 2547940"/>
              <a:gd name="connsiteX4" fmla="*/ 0 w 1452565"/>
              <a:gd name="connsiteY4" fmla="*/ 0 h 2547940"/>
              <a:gd name="connsiteX0" fmla="*/ 3471 w 1456036"/>
              <a:gd name="connsiteY0" fmla="*/ 0 h 2547940"/>
              <a:gd name="connsiteX1" fmla="*/ 1456036 w 1456036"/>
              <a:gd name="connsiteY1" fmla="*/ 0 h 2547940"/>
              <a:gd name="connsiteX2" fmla="*/ 1456036 w 1456036"/>
              <a:gd name="connsiteY2" fmla="*/ 2547940 h 2547940"/>
              <a:gd name="connsiteX3" fmla="*/ 0 w 1456036"/>
              <a:gd name="connsiteY3" fmla="*/ 2047750 h 2547940"/>
              <a:gd name="connsiteX4" fmla="*/ 3471 w 1456036"/>
              <a:gd name="connsiteY4" fmla="*/ 0 h 254794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937317 w 1456036"/>
              <a:gd name="connsiteY2" fmla="*/ 1972324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22550 w 1456036"/>
              <a:gd name="connsiteY2" fmla="*/ 1767312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81484 w 1456036"/>
              <a:gd name="connsiteY2" fmla="*/ 1872588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881484"/>
              <a:gd name="connsiteY0" fmla="*/ 202204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3471 w 881484"/>
              <a:gd name="connsiteY4" fmla="*/ 202204 h 2249954"/>
              <a:gd name="connsiteX0" fmla="*/ 131335 w 881484"/>
              <a:gd name="connsiteY0" fmla="*/ 261617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131335 w 881484"/>
              <a:gd name="connsiteY4" fmla="*/ 261617 h 2249954"/>
              <a:gd name="connsiteX0" fmla="*/ 0 w 884667"/>
              <a:gd name="connsiteY0" fmla="*/ 242316 h 2249954"/>
              <a:gd name="connsiteX1" fmla="*/ 858447 w 884667"/>
              <a:gd name="connsiteY1" fmla="*/ 0 h 2249954"/>
              <a:gd name="connsiteX2" fmla="*/ 884667 w 884667"/>
              <a:gd name="connsiteY2" fmla="*/ 2074792 h 2249954"/>
              <a:gd name="connsiteX3" fmla="*/ 3183 w 884667"/>
              <a:gd name="connsiteY3" fmla="*/ 2249954 h 2249954"/>
              <a:gd name="connsiteX4" fmla="*/ 0 w 884667"/>
              <a:gd name="connsiteY4" fmla="*/ 242316 h 2249954"/>
              <a:gd name="connsiteX0" fmla="*/ 0 w 899958"/>
              <a:gd name="connsiteY0" fmla="*/ 242316 h 2249954"/>
              <a:gd name="connsiteX1" fmla="*/ 858447 w 899958"/>
              <a:gd name="connsiteY1" fmla="*/ 0 h 2249954"/>
              <a:gd name="connsiteX2" fmla="*/ 899958 w 899958"/>
              <a:gd name="connsiteY2" fmla="*/ 2082607 h 2249954"/>
              <a:gd name="connsiteX3" fmla="*/ 3183 w 899958"/>
              <a:gd name="connsiteY3" fmla="*/ 2249954 h 2249954"/>
              <a:gd name="connsiteX4" fmla="*/ 0 w 899958"/>
              <a:gd name="connsiteY4" fmla="*/ 242316 h 2249954"/>
              <a:gd name="connsiteX0" fmla="*/ 0 w 899958"/>
              <a:gd name="connsiteY0" fmla="*/ 194039 h 2201677"/>
              <a:gd name="connsiteX1" fmla="*/ 806332 w 899958"/>
              <a:gd name="connsiteY1" fmla="*/ 0 h 2201677"/>
              <a:gd name="connsiteX2" fmla="*/ 899958 w 899958"/>
              <a:gd name="connsiteY2" fmla="*/ 2034330 h 2201677"/>
              <a:gd name="connsiteX3" fmla="*/ 3183 w 899958"/>
              <a:gd name="connsiteY3" fmla="*/ 2201677 h 2201677"/>
              <a:gd name="connsiteX4" fmla="*/ 0 w 899958"/>
              <a:gd name="connsiteY4" fmla="*/ 194039 h 2201677"/>
              <a:gd name="connsiteX0" fmla="*/ 0 w 899958"/>
              <a:gd name="connsiteY0" fmla="*/ 247883 h 2255521"/>
              <a:gd name="connsiteX1" fmla="*/ 863517 w 899958"/>
              <a:gd name="connsiteY1" fmla="*/ 0 h 2255521"/>
              <a:gd name="connsiteX2" fmla="*/ 899958 w 899958"/>
              <a:gd name="connsiteY2" fmla="*/ 2088174 h 2255521"/>
              <a:gd name="connsiteX3" fmla="*/ 3183 w 899958"/>
              <a:gd name="connsiteY3" fmla="*/ 2255521 h 2255521"/>
              <a:gd name="connsiteX4" fmla="*/ 0 w 899958"/>
              <a:gd name="connsiteY4" fmla="*/ 247883 h 2255521"/>
              <a:gd name="connsiteX0" fmla="*/ 1888 w 901846"/>
              <a:gd name="connsiteY0" fmla="*/ 247883 h 2261088"/>
              <a:gd name="connsiteX1" fmla="*/ 865405 w 901846"/>
              <a:gd name="connsiteY1" fmla="*/ 0 h 2261088"/>
              <a:gd name="connsiteX2" fmla="*/ 901846 w 901846"/>
              <a:gd name="connsiteY2" fmla="*/ 2088174 h 2261088"/>
              <a:gd name="connsiteX3" fmla="*/ 0 w 901846"/>
              <a:gd name="connsiteY3" fmla="*/ 2261088 h 2261088"/>
              <a:gd name="connsiteX4" fmla="*/ 1888 w 901846"/>
              <a:gd name="connsiteY4" fmla="*/ 247883 h 226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46" h="2261088">
                <a:moveTo>
                  <a:pt x="1888" y="247883"/>
                </a:moveTo>
                <a:lnTo>
                  <a:pt x="865405" y="0"/>
                </a:lnTo>
                <a:lnTo>
                  <a:pt x="901846" y="2088174"/>
                </a:lnTo>
                <a:lnTo>
                  <a:pt x="0" y="2261088"/>
                </a:lnTo>
                <a:cubicBezTo>
                  <a:pt x="629" y="1590020"/>
                  <a:pt x="1259" y="918951"/>
                  <a:pt x="1888" y="2478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822960" anchor="b"/>
          <a:lstStyle>
            <a:lvl1pPr algn="ctr" rtl="0">
              <a:buNone/>
              <a:defRPr sz="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563591B-3F4A-B5E4-4520-2543AE08A7A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3D7DE-8965-025F-85D4-609A3D6A5D6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8116860-0C29-AF49-6FE3-FF469A9C017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3D0133-8F1A-938F-7EE7-003E6F5C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51B71DA-9F20-8DA6-4B00-14B13DC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A3CA025-3518-3793-458F-E1ECAC5B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0D33B6C-0F88-76FE-2D71-63941EBBC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EDA4FEE-C3C4-586E-F8B5-90AA517F8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97F20DA-1B61-D76B-A10E-11BB9D9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A09096C-125D-D42F-E1E6-E2610A550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201AA9F-826B-6BB4-0E4B-34EC4B13E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FD4178F-8251-FF6B-E00D-85D24A8BA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A07A4CF-A866-DF37-9331-5EE190E7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BD7691A-1756-BE94-5005-19FDFA62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FA0902E-7AC4-90DF-C4F3-FBD96049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169CDA1-D3D4-0B1C-33A8-DC95F2EC3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D0AE2AF-CD5C-8703-7C66-BE6B5375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3486B752-4AFD-A2D2-69E2-79E30558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5BA87BC4-F412-E056-CC77-51553EFF6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763A4203-94E1-9E0B-470E-38CA6F67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A7DA636-002B-BEC7-91CB-089976E77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F0773BA-B2C0-9164-F140-45A1D96A3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DB68AC9-6092-D71D-531E-BEE4E7F38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EE247E9-17B8-F4C0-05E7-5D72C70E9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B474F98-2823-1D7E-4A9C-6A02D212D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3F73F30-7080-6DE9-20CF-EF083C2C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11E064CF-ACE4-F51E-93E8-DD613FF7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58C82DFA-2DA7-BFD2-95B6-8D511C691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1B24295-D12F-CA7C-1939-6EA179B25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7D46A418-8C0E-E1B8-9116-6D94A48761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47ECC6-1862-416C-BEA0-4CD831E42E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1959C1A-3440-0D4F-1792-2483D905C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ADEA075-452D-676F-5D71-091B8467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30AA7F5-19BF-0874-3581-6E73B5107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29A1C80E-5EE7-6F76-8EED-F7B20DE6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D7AA15D-64B1-E6DF-D096-CFF54FAA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2AC196-6875-7372-7127-7DD95995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AEF4877-7403-F59B-FD90-FCF4AF2818D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4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Phone-Mockup-PS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45800" y="1038045"/>
            <a:ext cx="4946201" cy="581995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20354325">
            <a:off x="8073533" y="1846781"/>
            <a:ext cx="1926336" cy="3401568"/>
          </a:xfrm>
          <a:prstGeom prst="rect">
            <a:avLst/>
          </a:prstGeom>
          <a:ln w="3175">
            <a:noFill/>
          </a:ln>
        </p:spPr>
        <p:txBody>
          <a:bodyPr wrap="none" tIns="0" bIns="640080" anchor="b"/>
          <a:lstStyle>
            <a:lvl1pPr algn="ctr" rtl="0">
              <a:buNone/>
              <a:defRPr sz="14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3F0D805-1DFE-C0BF-AB0D-E7855D8D502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00BDD-8F93-844E-86EC-C8C164335F7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B3C3B6E-6262-9279-6D6C-690EC2C4BE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48C0C35-2338-E031-8561-ACC9C3C6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B225897-13C7-008E-C5FE-993B94DF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208FF0E-7361-4CE3-0B2A-433B35D76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AEDBF9F-CCAA-689D-2E27-1B51A5E2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79D8E77-D6E2-02FA-F849-504BAC0B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91983FA-4516-9676-BA71-83F31338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9118415-51A7-BDA2-4601-1D421A4B7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51305C-2E6E-7D74-B62C-CD1ADAEE5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7847CBD-EEAB-2800-F68C-E7A7728A3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5B9C02-D32C-501A-3577-E816BF70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4107269-61D1-F6A5-EC51-A138E7E4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A339420-803D-1B41-9279-08EF4132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074F3-F3BB-31EC-128C-08EAF81E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12981E7-7F45-A3A1-6678-4F793449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8ED0630-D250-3743-D9A5-E657D5E1C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C169AC7-B4BF-39B8-1B4F-3CDB0804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2ACFBE6-8E9C-B2B5-489F-A86844456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7779D786-F054-6DE1-3809-AFBE8DD9A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31B5325-471A-38FA-AA1C-D70D5D5A0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5D9825A-E5E1-4EB0-1F6A-41CD146AE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13DCD49D-114A-F80F-025A-D688C28E3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97107356-3ADC-74AF-49F7-634F5565C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B9BE141-955C-DCE2-B194-456057B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703FF1B2-2257-34A5-F554-7B873597A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243FBB26-689E-76AE-AED0-227C386FA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E5AC2E8B-1B76-2729-EAB5-792F0383A4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A42FBD9-4329-01A2-7B4F-9151A0324E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D4FA25-E61B-4D64-5713-7CD32B57D2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3977D85-43C4-B405-CD2E-A37BE8AE5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1E25519-0137-5E6B-A8F7-D2CDBAECF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02C8805-B093-4A16-C080-3260CCE8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74F3868-7AAB-EE02-7D43-BF780FA5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DEFF214-6C4E-FED5-05C9-508EA8D42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055E51E-F8D8-0D2F-167D-E3BEC5D0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EB3C4C3-F7FD-7AEC-200E-96D2E43E68A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01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pple iMac 27_ Final_72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6897" y="1602596"/>
            <a:ext cx="4180499" cy="3362528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306747" y="1759861"/>
            <a:ext cx="3860800" cy="21928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A740D02-48EA-AE73-EBFD-82A807BB50A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9229A-AE6C-B957-AC5A-543C6CCC4260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C1404CF-6CEC-A838-A325-DBBADCB282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C40174A-7C50-4E26-DC55-4F4F7D06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9C8BED-3623-7BBD-6C41-D161B77E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31A74E-00FE-4F2E-EEDD-E1AA20B7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EA1688B-2F75-15D4-E58C-30BF9002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2C6AD6-CC72-4BFF-0E6E-24AF0493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B95A3DC-D3DB-010C-80C1-9A53C9B7C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20E747-9DC2-E1E7-C259-0EF5DF7D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E698C78-2ACF-4D11-D9CF-44F85778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809DA22-2B7D-31AC-818F-9A188032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A546C65-CB36-3008-6E63-F4B93859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33FBBAC-FD05-EDCE-EFB5-2D192E06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8448FCF-8109-4343-0490-1F57A099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85B36AA-95FF-47BE-4011-9FA28F45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C30331D-43FE-DB6E-7E06-4E249CB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129F0CB6-E228-DAE4-9A06-05B804529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14883844-0F72-525D-4B27-2D4AB051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239B7EA-D6CB-CE8E-1532-2406083E9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FE41B24-C278-C866-8540-8DAEB8E59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89EE6DD-6A5A-AAEE-5B48-43917F42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D4C46D5-B3C4-0846-5FBF-3FC250313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09E5BF7A-CB00-4A5D-3B14-BCFF46C1C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1AB85DF1-75A3-9B63-E868-6F1743608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65C8E59-F407-0FA4-D130-99D8F963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0C634DB-2C8E-E741-0BF5-C712922A6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88DD4354-6BE4-C1AB-9A22-2D480D908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F559989-A71A-FFC9-4F0B-64F999211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FFF3E185-0339-C167-6683-A812B75C2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7720B92C-1649-B613-9571-A618431F56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9751E988-D4EC-24AE-2F35-C03503E6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2331C5F-0695-10B7-5E80-426F0C41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876FA02-6BF2-DD82-5A47-A1262BAD7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C8132E68-5541-AF9D-4F1E-9A0F8353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3B4287A-5002-47BE-761E-30F63993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B14C18-C750-7D1A-4527-E42F295E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02003CF-6212-1BD3-A4C3-C697BB4962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05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pple_monit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100" y="1618717"/>
            <a:ext cx="4301064" cy="4655083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678519" y="1866348"/>
            <a:ext cx="3450248" cy="2859697"/>
          </a:xfrm>
          <a:custGeom>
            <a:avLst/>
            <a:gdLst>
              <a:gd name="connsiteX0" fmla="*/ 0 w 2020948"/>
              <a:gd name="connsiteY0" fmla="*/ 0 h 2020948"/>
              <a:gd name="connsiteX1" fmla="*/ 2020948 w 2020948"/>
              <a:gd name="connsiteY1" fmla="*/ 0 h 2020948"/>
              <a:gd name="connsiteX2" fmla="*/ 2020948 w 2020948"/>
              <a:gd name="connsiteY2" fmla="*/ 2020948 h 2020948"/>
              <a:gd name="connsiteX3" fmla="*/ 0 w 2020948"/>
              <a:gd name="connsiteY3" fmla="*/ 2020948 h 2020948"/>
              <a:gd name="connsiteX4" fmla="*/ 0 w 2020948"/>
              <a:gd name="connsiteY4" fmla="*/ 0 h 2020948"/>
              <a:gd name="connsiteX0" fmla="*/ 0 w 2468623"/>
              <a:gd name="connsiteY0" fmla="*/ 0 h 2020948"/>
              <a:gd name="connsiteX1" fmla="*/ 2468623 w 2468623"/>
              <a:gd name="connsiteY1" fmla="*/ 490538 h 2020948"/>
              <a:gd name="connsiteX2" fmla="*/ 2020948 w 2468623"/>
              <a:gd name="connsiteY2" fmla="*/ 2020948 h 2020948"/>
              <a:gd name="connsiteX3" fmla="*/ 0 w 2468623"/>
              <a:gd name="connsiteY3" fmla="*/ 2020948 h 2020948"/>
              <a:gd name="connsiteX4" fmla="*/ 0 w 2468623"/>
              <a:gd name="connsiteY4" fmla="*/ 0 h 2020948"/>
              <a:gd name="connsiteX0" fmla="*/ 0 w 2468623"/>
              <a:gd name="connsiteY0" fmla="*/ 0 h 2144773"/>
              <a:gd name="connsiteX1" fmla="*/ 2468623 w 2468623"/>
              <a:gd name="connsiteY1" fmla="*/ 490538 h 2144773"/>
              <a:gd name="connsiteX2" fmla="*/ 2020948 w 2468623"/>
              <a:gd name="connsiteY2" fmla="*/ 2020948 h 2144773"/>
              <a:gd name="connsiteX3" fmla="*/ 123825 w 2468623"/>
              <a:gd name="connsiteY3" fmla="*/ 2144773 h 2144773"/>
              <a:gd name="connsiteX4" fmla="*/ 0 w 2468623"/>
              <a:gd name="connsiteY4" fmla="*/ 0 h 2144773"/>
              <a:gd name="connsiteX0" fmla="*/ 0 w 2587686"/>
              <a:gd name="connsiteY0" fmla="*/ 0 h 2144773"/>
              <a:gd name="connsiteX1" fmla="*/ 2468623 w 2587686"/>
              <a:gd name="connsiteY1" fmla="*/ 490538 h 2144773"/>
              <a:gd name="connsiteX2" fmla="*/ 2587686 w 2587686"/>
              <a:gd name="connsiteY2" fmla="*/ 2120961 h 2144773"/>
              <a:gd name="connsiteX3" fmla="*/ 123825 w 2587686"/>
              <a:gd name="connsiteY3" fmla="*/ 2144773 h 2144773"/>
              <a:gd name="connsiteX4" fmla="*/ 0 w 2587686"/>
              <a:gd name="connsiteY4" fmla="*/ 0 h 214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7686" h="2144773">
                <a:moveTo>
                  <a:pt x="0" y="0"/>
                </a:moveTo>
                <a:lnTo>
                  <a:pt x="2468623" y="490538"/>
                </a:lnTo>
                <a:lnTo>
                  <a:pt x="2587686" y="2120961"/>
                </a:lnTo>
                <a:lnTo>
                  <a:pt x="123825" y="2144773"/>
                </a:lnTo>
                <a:lnTo>
                  <a:pt x="0" y="0"/>
                </a:lnTo>
                <a:close/>
              </a:path>
            </a:pathLst>
          </a:cu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F1C940F-715C-65EB-B25D-BF71A002ECC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0B23A-38FB-3AE5-ED4D-3BF39A1A142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A49E9B-5CFE-9B9F-2970-6B60B2C10C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31F026B-1A4A-838B-54C0-CABDCDC2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462F140-E7E7-B160-6A75-144CA0E3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A9C6427-3D3E-2234-350B-265B39C5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977C0C7-239A-64BB-8544-964CF75D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0DC00F-A2EB-AB56-03C9-C1AFB3D7B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E1E7823-1732-751A-6495-1DBEF750D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7E19E1-416B-AA99-F1F7-13F858B95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07313E-09AB-B9BB-BCA9-DAF936C66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DBEA609-D229-3BF0-27DD-D14FF982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E35BC9D-DA5D-A109-D1F0-D0EE13C07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BF41-255A-B4DE-1232-43B4B0DEA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D31AABE-7F7C-2D43-0385-4D237F0DC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6E2B043-D6D4-ECC8-B8FB-B453254E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F793D49-A65B-6BEE-DB82-87FBA7A00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12875D6-54A3-1215-4C5D-0BEB1C67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8560F-E9D1-7700-E34D-BC49C976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8EC056A-A1E8-4C39-184C-FCC03213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79D48B6-C6BF-2E2B-C711-AB41193E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91F329F-117B-0B7F-32F2-22A1E4C839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DC3FFCF-E432-10E9-9060-B7A51004A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D5C555C-A1A7-2FE6-7DDE-66055F25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71B34458-0E9D-880B-20B0-DE9346E6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7E1B9E2-DEA9-E547-878A-685CEEA8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F0AAF46-2985-FD5D-C4E7-DF7741F72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5F6585E-524C-6CD0-83CF-E4A7618B0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79A7FA6A-2F9E-28E9-406A-E9E580356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3A708BE-F2D2-A492-3A8B-47ED5528B6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991104D6-D4F3-51D4-9AEC-EF8A6CD31B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811F9A8-C463-3074-C4F4-13E330AC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E4E6F8B-60B3-2DAF-2B0F-0CB7A699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015BBCE-3FCE-41B8-6DA1-B2542BCA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0C1A5B6-B182-94E2-EE5D-C23908B1C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0C4EC65-C059-0E66-616A-B882015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AE870D4E-BA03-8239-4A82-AE0FBC54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A265B27C-9594-6BC4-9A10-1B75CD93A3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3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cbook Air - Fully Scalable PSD for Free Download - cssauthor.co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0875" y="1676951"/>
            <a:ext cx="5670251" cy="3040968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4249739" y="1885349"/>
            <a:ext cx="3692524" cy="2317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457200" anchor="b"/>
          <a:lstStyle>
            <a:lvl1pPr algn="ctr" rtl="0">
              <a:buNone/>
              <a:defRPr sz="1467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8F2BB4C-F08E-CF00-CA73-FBCE09C09ACA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3C8BE-00E4-33D0-CA4C-D8C1F46137F4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738DC6D-B14A-521F-1F98-7B2CFBD91F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B409CCA-A23F-8D01-4DF0-1EF810278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C6D142-21ED-7D1B-37E7-0D0537179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1F84194-30F5-F029-2D69-698FC47F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4D4F034-BF4B-724A-28F3-27C99433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3E1563D-DC51-C3B5-A2FD-8A946A09B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FF73E42-3F74-376B-2102-4D069584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A97D5A2-8574-A93F-E249-7781B38C9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B38E1EF-EAB6-CE99-20B0-6DEE0579A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4A93C0D-CCB6-CA1E-E618-8CF216E0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5069922-B32C-F96A-AC36-25F8C99D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AC70A47-AAE7-FC3E-73B6-8393E8D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19E3110-F0AE-F97D-746A-AE016408C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A7FCDE8-38D0-AC99-E8FC-08E88120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B12D77F-A38D-8AB0-AE7F-249F1A3B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BA0A16B1-D0EB-2D2A-6DF8-3AA00826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CC64BF7-AA12-58F4-24E2-EB2BECAE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A59469-9152-11F2-D840-9152CD1D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5FB02E19-8560-FEB8-7440-434635E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017B314-BB25-3525-539E-6691D7968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1F7CB7A-AE30-76C9-6B45-9A2B39EA6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01501AA-4807-71E7-4E18-CA8FEEAA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1280331-9252-F900-FCD7-659C2B8A5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983F72ED-1CCE-3AB9-C970-05D03FDE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6DFE1943-73E1-2ED0-D684-2CF2F4B92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387A8D97-E939-AC31-2F5E-CE587487B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0009ADF-912B-FC9C-F8C2-611C8F92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B7EA248B-9E7E-5BB5-A611-5EB5BBFE65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ED271419-951D-1270-95A0-A615A83F4D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0D0844C1-2017-4154-650E-831424E0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DA8D6E56-A586-05AE-7138-A8F34BF4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3803CB8-45B8-0CDA-74CF-0E24102E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9DBC9D7-4A15-67ED-99FF-E2F134807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9C127A2-EB06-6582-09A5-B4DFB880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0CD8E32-B72B-91C9-9FBE-F88E7488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D4D28B23-78AA-C589-4494-6895797532A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rgbClr val="42434B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8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8984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829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A6C77974-B2D7-444A-B4B2-330E0627DDA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668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4">
            <a:extLst>
              <a:ext uri="{FF2B5EF4-FFF2-40B4-BE49-F238E27FC236}">
                <a16:creationId xmlns:a16="http://schemas.microsoft.com/office/drawing/2014/main" id="{CC512B8B-6FED-4714-9BB4-0D7DE9DA34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2665" y="5372279"/>
            <a:ext cx="2266670" cy="1085672"/>
            <a:chOff x="5557" y="2809"/>
            <a:chExt cx="1712" cy="820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5627234E-0357-422C-8BE7-C378303A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92B1F7A3-304E-449A-88BB-552DE543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B5F7D9A7-CEAD-424E-8296-49862A9A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11E2776-1FF1-4774-BA40-218903F0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C22F64FD-CF82-46DA-B3A0-E9EB1D74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433DBFA7-8AC2-4075-99AA-050EA558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A3214BD-AD5A-4F3D-97DC-8DD8CED66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9B97AB9-0CE6-46A9-8E29-A212D63EC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08DD966-42AE-4357-A9FA-DE89F71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30CA745-9951-453A-8516-C4BC427B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717BB593-D322-4CAC-9B21-DDAEC81A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4DBFFD0A-0D99-4B5E-BCD9-A3B732B4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0F983689-5310-491F-B3A0-990263C0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F9932AAE-AD3C-4E9D-ADFD-77331BF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29FD763-5052-4E30-A80D-818103FC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8D72458-989B-46E4-87A5-2CFBEAEC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FBC4B940-904F-4779-9A9F-3FA68880D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9A21FD-097B-41DD-9050-82CF59C88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37CFBDE6-2D52-4C6B-964E-03228805E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934D6200-C501-449D-8B35-0DC4AA6BE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CE7115-A7EC-428E-BCBC-617271EC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35E0BC33-CA95-413C-B83D-C721C604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0BE1C130-353B-4942-9A01-DAE426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A8502B1-A6CB-4E37-819A-2458A3701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60AD7844-4C69-4589-AD6F-B891546DA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5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175">
            <a:noFill/>
          </a:ln>
        </p:spPr>
        <p:txBody>
          <a:bodyPr wrap="none" tIns="0" bIns="201168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DBCCDA4-C271-BB34-704D-83D813475503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100C0-C4F4-2025-EC50-AEEE1C7F4547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C456129-B4F2-453B-32EC-BE834CB570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17FEE1B-1432-7C52-AD0D-0FFF180C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FFACB-C3D0-0CE9-6893-2986FE0D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AD062A-4D84-3BE5-EB3C-90714F5B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5C65F24-8CDE-DEF4-D173-4EB5B4F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B605F65-49A3-A8AB-CD7A-7F541353D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3EA6119-6CAA-62D3-8F22-F5EB0F10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B82B458-12D0-8FFE-1098-698F4C0F0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21FA8F3-F250-AF39-CCA7-103114B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8220F283-D562-301F-EE5A-F9121D32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EF42686-8216-6130-F9E8-E45C6579C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308F427-41E9-39FF-A601-5F86421D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16418457-774B-1DAB-A048-CF8AA6F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B10C11-F4B8-68F9-B532-3C139358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34F61DF4-6CDF-D1AC-44DF-FE0606949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58850ED7-757C-03E4-3E5D-6EADD74A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04F35A5-20BC-C242-5CC7-4D57CE6B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054D20DC-1993-E7B5-DD7D-A3B9695C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DD25B6D-8F5E-2312-6768-928E52879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F25EC438-6914-2CD7-C6B2-9E61B5D18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AA9B5283-E8CF-1BFA-B569-835910E01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89C9E1F-18C0-2751-6376-284A33382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8A6A23B7-03DA-F9F8-B38D-AB6EA8543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EB2E30CB-732F-5C3D-1571-AD460C4C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3D5F561-3FFE-9511-6088-465839B24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BDAB8D79-93C6-7034-0FF7-17BD95879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52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3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none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6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37">
            <a:extLst>
              <a:ext uri="{FF2B5EF4-FFF2-40B4-BE49-F238E27FC236}">
                <a16:creationId xmlns:a16="http://schemas.microsoft.com/office/drawing/2014/main" id="{CEB69A78-2AD8-4CA4-B04F-8A5810B67215}"/>
              </a:ext>
            </a:extLst>
          </p:cNvPr>
          <p:cNvSpPr txBox="1">
            <a:spLocks/>
          </p:cNvSpPr>
          <p:nvPr/>
        </p:nvSpPr>
        <p:spPr>
          <a:xfrm>
            <a:off x="7195861" y="3735148"/>
            <a:ext cx="4527689" cy="836126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accent2"/>
                </a:solidFill>
                <a:ea typeface="Calibri"/>
                <a:cs typeface="Arial"/>
              </a:rPr>
              <a:t>Presented By</a:t>
            </a:r>
          </a:p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accent2"/>
                </a:solidFill>
                <a:ea typeface="Calibri"/>
              </a:rPr>
              <a:t>Date: 30-Apr-2025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91F029-5DB6-4027-B7B8-A740B07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IC Reports Framework</a:t>
            </a:r>
          </a:p>
        </p:txBody>
      </p:sp>
    </p:spTree>
    <p:extLst>
      <p:ext uri="{BB962C8B-B14F-4D97-AF65-F5344CB8AC3E}">
        <p14:creationId xmlns:p14="http://schemas.microsoft.com/office/powerpoint/2010/main" val="89898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402A-45C7-D9B6-98A7-434AA88B3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EFA64E-561C-D6B6-3752-3B5E530B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Compare </a:t>
            </a:r>
            <a:r>
              <a:rPr lang="en-US">
                <a:solidFill>
                  <a:srgbClr val="1F1F1F"/>
                </a:solidFill>
                <a:latin typeface="Franklin Gothic Demi"/>
              </a:rPr>
              <a:t>and Contrast with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Power BI</a:t>
            </a:r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201C25-891D-5CB7-EB3D-934BA4EFD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04973"/>
              </p:ext>
            </p:extLst>
          </p:nvPr>
        </p:nvGraphicFramePr>
        <p:xfrm>
          <a:off x="428036" y="1251857"/>
          <a:ext cx="11154363" cy="50913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2735">
                  <a:extLst>
                    <a:ext uri="{9D8B030D-6E8A-4147-A177-3AD203B41FA5}">
                      <a16:colId xmlns:a16="http://schemas.microsoft.com/office/drawing/2014/main" val="1371501462"/>
                    </a:ext>
                  </a:extLst>
                </a:gridCol>
                <a:gridCol w="4413507">
                  <a:extLst>
                    <a:ext uri="{9D8B030D-6E8A-4147-A177-3AD203B41FA5}">
                      <a16:colId xmlns:a16="http://schemas.microsoft.com/office/drawing/2014/main" val="1040432695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596931459"/>
                    </a:ext>
                  </a:extLst>
                </a:gridCol>
              </a:tblGrid>
              <a:tr h="394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React (With Components)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 BI Embedded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079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Export to PDF/Excel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Included in </a:t>
                      </a:r>
                      <a:r>
                        <a:rPr lang="en-IN" sz="1800" b="1" kern="0" err="1">
                          <a:effectLst/>
                          <a:latin typeface="+mn-lt"/>
                        </a:rPr>
                        <a:t>Datatable</a:t>
                      </a:r>
                      <a:r>
                        <a:rPr lang="en-IN" sz="1800" kern="0">
                          <a:effectLst/>
                          <a:latin typeface="+mn-lt"/>
                        </a:rPr>
                        <a:t> component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Native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081118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Print Views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❌ Currently not supported.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Available out-of-box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33580"/>
                  </a:ext>
                </a:extLst>
              </a:tr>
              <a:tr h="532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Custom Format Downloads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Advanced filter functionality to the </a:t>
                      </a:r>
                      <a:r>
                        <a:rPr lang="en-IN" sz="1800" b="1" kern="0" err="1">
                          <a:effectLst/>
                          <a:latin typeface="+mn-lt"/>
                        </a:rPr>
                        <a:t>Datatable</a:t>
                      </a:r>
                      <a:r>
                        <a:rPr lang="en-IN" sz="1800" b="1" kern="0">
                          <a:effectLst/>
                          <a:latin typeface="+mn-lt"/>
                        </a:rPr>
                        <a:t> </a:t>
                      </a:r>
                      <a:r>
                        <a:rPr lang="en-IN" sz="1800" b="0" kern="0">
                          <a:effectLst/>
                          <a:latin typeface="+mn-lt"/>
                        </a:rPr>
                        <a:t>component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⚠️ Limited to standard formats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79260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Chart Variety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</a:t>
                      </a:r>
                      <a:r>
                        <a:rPr lang="en-IN" sz="1800" b="1" kern="0">
                          <a:effectLst/>
                          <a:latin typeface="+mn-lt"/>
                        </a:rPr>
                        <a:t>Chart</a:t>
                      </a:r>
                      <a:r>
                        <a:rPr lang="en-IN" sz="1800" kern="0">
                          <a:effectLst/>
                          <a:latin typeface="+mn-lt"/>
                        </a:rPr>
                        <a:t> component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Wide but predefined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74571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Custom Design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Full freedom (branding, interactions)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⚠️ Customization limited to themes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38920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Dynamic/Interactive UIs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100% possible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Built-in for standard interactions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93790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Hover Details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Fully customizable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Native tooltips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28704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Drill-down Navigation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You control logic </a:t>
                      </a:r>
                      <a:r>
                        <a:rPr lang="en-IN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(e.g., via router/state)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Built-in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95751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Cross-chart Filtering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If implemented across components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Ready-made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13362"/>
                  </a:ext>
                </a:extLst>
              </a:tr>
              <a:tr h="3943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Row-Level Security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Possible via backend logic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Native RLS support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954032"/>
                  </a:ext>
                </a:extLst>
              </a:tr>
              <a:tr h="5320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User-Specific Filters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We're receiving user-specific filtered data in React from Snowflake.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</a:rPr>
                        <a:t>✅ Supported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6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3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614A-7AAE-F28F-424B-A4C836E2D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51796-7F36-5CCA-0DE8-D71D59D9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Compare </a:t>
            </a:r>
            <a:r>
              <a:rPr lang="en-US">
                <a:solidFill>
                  <a:srgbClr val="1F1F1F"/>
                </a:solidFill>
                <a:latin typeface="Franklin Gothic Demi"/>
              </a:rPr>
              <a:t>and Contrast with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Power BI </a:t>
            </a:r>
            <a:r>
              <a:rPr lang="en-US">
                <a:solidFill>
                  <a:srgbClr val="1F1F1F"/>
                </a:solidFill>
                <a:latin typeface="Franklin Gothic Demi"/>
              </a:rPr>
              <a:t>(cont.)</a:t>
            </a:r>
            <a:endParaRPr lang="en-US">
              <a:solidFill>
                <a:schemeClr val="accent2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0C0BA1-A80A-F5F4-77F1-E220A1BA0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37398"/>
              </p:ext>
            </p:extLst>
          </p:nvPr>
        </p:nvGraphicFramePr>
        <p:xfrm>
          <a:off x="428036" y="1251857"/>
          <a:ext cx="11154363" cy="51144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2735">
                  <a:extLst>
                    <a:ext uri="{9D8B030D-6E8A-4147-A177-3AD203B41FA5}">
                      <a16:colId xmlns:a16="http://schemas.microsoft.com/office/drawing/2014/main" val="1371501462"/>
                    </a:ext>
                  </a:extLst>
                </a:gridCol>
                <a:gridCol w="4413507">
                  <a:extLst>
                    <a:ext uri="{9D8B030D-6E8A-4147-A177-3AD203B41FA5}">
                      <a16:colId xmlns:a16="http://schemas.microsoft.com/office/drawing/2014/main" val="1040432695"/>
                    </a:ext>
                  </a:extLst>
                </a:gridCol>
                <a:gridCol w="3718121">
                  <a:extLst>
                    <a:ext uri="{9D8B030D-6E8A-4147-A177-3AD203B41FA5}">
                      <a16:colId xmlns:a16="http://schemas.microsoft.com/office/drawing/2014/main" val="596931459"/>
                    </a:ext>
                  </a:extLst>
                </a:gridCol>
              </a:tblGrid>
              <a:tr h="3881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React (With Components)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Power BI Embedded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0079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Whitelisting/IP Controls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We can handle it in salesforce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Controlled via Azure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081118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Custom UX &amp; Layout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Pixel-perfect freedom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⚠️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to PBI visual framework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333580"/>
                  </a:ext>
                </a:extLst>
              </a:tr>
              <a:tr h="523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 Time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🚧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Relatively high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🧩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Low, mostly configuration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679260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Reusability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Each component is reusable. 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⚠️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Limited reusability/custom visuals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874571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Analytics Flow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Seamless with React routing/state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Via iframe or API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38920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Filter Panels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Custom design, can save state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Slicers available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593790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Bookmarks/Views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Can build via user config saving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Native support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428704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Cross-Filtering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Possible with state sync logic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Native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795751"/>
                  </a:ext>
                </a:extLst>
              </a:tr>
              <a:tr h="5649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Per-user config (e.g., column select)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Easy via JSON configs/state mgmt.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⚠️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Complex via bookmarks/APIs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13362"/>
                  </a:ext>
                </a:extLst>
              </a:tr>
              <a:tr h="3881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White-labeling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Fully skinnable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⚠️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Limited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954032"/>
                  </a:ext>
                </a:extLst>
              </a:tr>
              <a:tr h="523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Multi-tenant Custom Logic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Possible with smart component design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⚠️</a:t>
                      </a:r>
                      <a:r>
                        <a:rPr lang="en-IN" sz="1800" kern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Needs complex Power BI setups</a:t>
                      </a:r>
                      <a:endParaRPr lang="en-IN" sz="18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6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E9F1-3D3E-F9B8-DF05-5A70B81BD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622138-5697-A078-2660-2E960801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Transition </a:t>
            </a:r>
            <a:r>
              <a:rPr lang="en-US">
                <a:latin typeface="Franklin Gothic Demi"/>
              </a:rPr>
              <a:t>Plan from PBI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to ReactJS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4" name="Picture 3" descr="Image result for assessment icon">
            <a:extLst>
              <a:ext uri="{FF2B5EF4-FFF2-40B4-BE49-F238E27FC236}">
                <a16:creationId xmlns:a16="http://schemas.microsoft.com/office/drawing/2014/main" id="{564D04EE-EDB3-CDE9-77BB-4898A38A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29" y="1255374"/>
            <a:ext cx="622563" cy="664664"/>
          </a:xfrm>
          <a:prstGeom prst="rect">
            <a:avLst/>
          </a:prstGeom>
        </p:spPr>
      </p:pic>
      <p:pic>
        <p:nvPicPr>
          <p:cNvPr id="5" name="Picture 4" descr="Identify Vector Icon Design 16632761 Vector Art at Vecteezy">
            <a:extLst>
              <a:ext uri="{FF2B5EF4-FFF2-40B4-BE49-F238E27FC236}">
                <a16:creationId xmlns:a16="http://schemas.microsoft.com/office/drawing/2014/main" id="{36214103-9D88-B571-3CB8-D80F7F37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319" y="1251351"/>
            <a:ext cx="619943" cy="669291"/>
          </a:xfrm>
          <a:prstGeom prst="rect">
            <a:avLst/>
          </a:prstGeom>
        </p:spPr>
      </p:pic>
      <p:pic>
        <p:nvPicPr>
          <p:cNvPr id="6" name="Picture 5" descr="Computer, configuration, gear, process, setting icon - Download on ...">
            <a:extLst>
              <a:ext uri="{FF2B5EF4-FFF2-40B4-BE49-F238E27FC236}">
                <a16:creationId xmlns:a16="http://schemas.microsoft.com/office/drawing/2014/main" id="{23C81FA3-A9D6-599A-C733-16D422096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086" y="1193410"/>
            <a:ext cx="630429" cy="729126"/>
          </a:xfrm>
          <a:prstGeom prst="rect">
            <a:avLst/>
          </a:prstGeom>
        </p:spPr>
      </p:pic>
      <p:pic>
        <p:nvPicPr>
          <p:cNvPr id="10" name="Picture 9" descr="Coding, developer, development, programmer, software icon - Download on ...">
            <a:extLst>
              <a:ext uri="{FF2B5EF4-FFF2-40B4-BE49-F238E27FC236}">
                <a16:creationId xmlns:a16="http://schemas.microsoft.com/office/drawing/2014/main" id="{0A959A91-90E0-3B70-E1B7-8A8640FF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642" y="1144774"/>
            <a:ext cx="790813" cy="735295"/>
          </a:xfrm>
          <a:prstGeom prst="rect">
            <a:avLst/>
          </a:prstGeom>
        </p:spPr>
      </p:pic>
      <p:pic>
        <p:nvPicPr>
          <p:cNvPr id="16" name="Picture 15" descr="Testing, examination, verification, test, trial, check up icon ...">
            <a:extLst>
              <a:ext uri="{FF2B5EF4-FFF2-40B4-BE49-F238E27FC236}">
                <a16:creationId xmlns:a16="http://schemas.microsoft.com/office/drawing/2014/main" id="{55A103E6-9618-5B24-B492-8CA65D9CA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7872" y="1144773"/>
            <a:ext cx="778475" cy="741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64EC4F-E0C7-C505-93F6-0FB6CAD22AB5}"/>
              </a:ext>
            </a:extLst>
          </p:cNvPr>
          <p:cNvSpPr txBox="1"/>
          <p:nvPr/>
        </p:nvSpPr>
        <p:spPr>
          <a:xfrm>
            <a:off x="17914" y="1980898"/>
            <a:ext cx="27789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Assessment of 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Existing PBI Report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99488F-B03B-CD3D-A78C-125F0FEDD361}"/>
              </a:ext>
            </a:extLst>
          </p:cNvPr>
          <p:cNvSpPr txBox="1"/>
          <p:nvPr/>
        </p:nvSpPr>
        <p:spPr>
          <a:xfrm>
            <a:off x="2670795" y="1987527"/>
            <a:ext cx="17600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Identify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 Data Sources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988BCD-5CCC-158E-F009-5946EC548C0E}"/>
              </a:ext>
            </a:extLst>
          </p:cNvPr>
          <p:cNvSpPr txBox="1"/>
          <p:nvPr/>
        </p:nvSpPr>
        <p:spPr>
          <a:xfrm>
            <a:off x="5154863" y="1994322"/>
            <a:ext cx="17065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Report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Configuration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B2D93-0C1E-9B24-CB1D-E733F93B1849}"/>
              </a:ext>
            </a:extLst>
          </p:cNvPr>
          <p:cNvSpPr txBox="1"/>
          <p:nvPr/>
        </p:nvSpPr>
        <p:spPr>
          <a:xfrm>
            <a:off x="7219017" y="1980898"/>
            <a:ext cx="22852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React Development Phase</a:t>
            </a:r>
            <a:endParaRPr lang="en-US" sz="2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24687-DCC1-EE63-45EC-4B241CAAEB28}"/>
              </a:ext>
            </a:extLst>
          </p:cNvPr>
          <p:cNvSpPr txBox="1"/>
          <p:nvPr/>
        </p:nvSpPr>
        <p:spPr>
          <a:xfrm>
            <a:off x="9879924" y="1933964"/>
            <a:ext cx="171377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Testing and Validation</a:t>
            </a:r>
            <a:endParaRPr lang="en-US" sz="2000" b="1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52A5093-86F7-E1A8-037D-AFC2324756C9}"/>
              </a:ext>
            </a:extLst>
          </p:cNvPr>
          <p:cNvSpPr/>
          <p:nvPr/>
        </p:nvSpPr>
        <p:spPr>
          <a:xfrm>
            <a:off x="2165419" y="1403986"/>
            <a:ext cx="619943" cy="3046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5CD14318-FF90-68DB-E3D5-F3EF6C9FE931}"/>
              </a:ext>
            </a:extLst>
          </p:cNvPr>
          <p:cNvSpPr/>
          <p:nvPr/>
        </p:nvSpPr>
        <p:spPr>
          <a:xfrm>
            <a:off x="4435398" y="1403252"/>
            <a:ext cx="619943" cy="3046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D5E8E1C-5AEA-006C-CA25-08EF35273C52}"/>
              </a:ext>
            </a:extLst>
          </p:cNvPr>
          <p:cNvSpPr/>
          <p:nvPr/>
        </p:nvSpPr>
        <p:spPr>
          <a:xfrm>
            <a:off x="6792053" y="1438421"/>
            <a:ext cx="619943" cy="3046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C40DE70-BFBB-A53A-0241-BBE670955FC8}"/>
              </a:ext>
            </a:extLst>
          </p:cNvPr>
          <p:cNvSpPr/>
          <p:nvPr/>
        </p:nvSpPr>
        <p:spPr>
          <a:xfrm>
            <a:off x="9257702" y="1438421"/>
            <a:ext cx="619943" cy="304662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B300A54-3508-060E-A637-60C4CC508B4C}"/>
              </a:ext>
            </a:extLst>
          </p:cNvPr>
          <p:cNvSpPr/>
          <p:nvPr/>
        </p:nvSpPr>
        <p:spPr>
          <a:xfrm>
            <a:off x="426842" y="2640220"/>
            <a:ext cx="1894139" cy="22952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8B3844-B1B4-2F2F-F4DF-8ACD83F15E99}"/>
              </a:ext>
            </a:extLst>
          </p:cNvPr>
          <p:cNvSpPr txBox="1"/>
          <p:nvPr/>
        </p:nvSpPr>
        <p:spPr>
          <a:xfrm>
            <a:off x="524699" y="2712157"/>
            <a:ext cx="176541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Review Power BI report to understand data, KPIs, visuals, calculations, and filters.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BDFE55-960E-DF24-BEFA-1B2FBF4AC908}"/>
              </a:ext>
            </a:extLst>
          </p:cNvPr>
          <p:cNvSpPr/>
          <p:nvPr/>
        </p:nvSpPr>
        <p:spPr>
          <a:xfrm>
            <a:off x="2671815" y="2639684"/>
            <a:ext cx="1894139" cy="22952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B886A5-E054-D0B4-A3D5-F8B580EF90B0}"/>
              </a:ext>
            </a:extLst>
          </p:cNvPr>
          <p:cNvSpPr/>
          <p:nvPr/>
        </p:nvSpPr>
        <p:spPr>
          <a:xfrm>
            <a:off x="5059679" y="2641110"/>
            <a:ext cx="1894139" cy="22952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E647E2-05B3-101A-54B3-7002316B76CB}"/>
              </a:ext>
            </a:extLst>
          </p:cNvPr>
          <p:cNvSpPr/>
          <p:nvPr/>
        </p:nvSpPr>
        <p:spPr>
          <a:xfrm>
            <a:off x="7418868" y="2639684"/>
            <a:ext cx="1894139" cy="22952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2714D3-7D35-E613-9BBB-FDAA4674A98E}"/>
              </a:ext>
            </a:extLst>
          </p:cNvPr>
          <p:cNvSpPr/>
          <p:nvPr/>
        </p:nvSpPr>
        <p:spPr>
          <a:xfrm>
            <a:off x="9678758" y="2620428"/>
            <a:ext cx="1894139" cy="22952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4C8B1-0BCD-CAAF-58C1-66A5B9A3DE00}"/>
              </a:ext>
            </a:extLst>
          </p:cNvPr>
          <p:cNvSpPr txBox="1"/>
          <p:nvPr/>
        </p:nvSpPr>
        <p:spPr>
          <a:xfrm>
            <a:off x="2624583" y="2712157"/>
            <a:ext cx="18632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Identify Power BI data sources.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Ensure data structure compatibility with ReactJS.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B1E38-1D26-4303-F7B5-B1303A024E70}"/>
              </a:ext>
            </a:extLst>
          </p:cNvPr>
          <p:cNvSpPr txBox="1"/>
          <p:nvPr/>
        </p:nvSpPr>
        <p:spPr>
          <a:xfrm>
            <a:off x="5065538" y="2748192"/>
            <a:ext cx="191463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The IC Team will handle all Power BI setup changes, report conversions, and data structure updates.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2B01977-CA52-9C95-C68D-3881E8469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8832"/>
              </p:ext>
            </p:extLst>
          </p:nvPr>
        </p:nvGraphicFramePr>
        <p:xfrm>
          <a:off x="428036" y="5084884"/>
          <a:ext cx="11165663" cy="129360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479935">
                  <a:extLst>
                    <a:ext uri="{9D8B030D-6E8A-4147-A177-3AD203B41FA5}">
                      <a16:colId xmlns:a16="http://schemas.microsoft.com/office/drawing/2014/main" val="359179751"/>
                    </a:ext>
                  </a:extLst>
                </a:gridCol>
                <a:gridCol w="7685728">
                  <a:extLst>
                    <a:ext uri="{9D8B030D-6E8A-4147-A177-3AD203B41FA5}">
                      <a16:colId xmlns:a16="http://schemas.microsoft.com/office/drawing/2014/main" val="1785874747"/>
                    </a:ext>
                  </a:extLst>
                </a:gridCol>
              </a:tblGrid>
              <a:tr h="357243">
                <a:tc>
                  <a:txBody>
                    <a:bodyPr/>
                    <a:lstStyle/>
                    <a:p>
                      <a:r>
                        <a:rPr lang="en-IN" sz="1600" b="0">
                          <a:solidFill>
                            <a:srgbClr val="1F1F1F"/>
                          </a:solidFill>
                        </a:rPr>
                        <a:t>Report Deployment 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>
                          <a:solidFill>
                            <a:srgbClr val="1F1F1F"/>
                          </a:solidFill>
                        </a:rPr>
                        <a:t>Follows the existing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63148"/>
                  </a:ext>
                </a:extLst>
              </a:tr>
              <a:tr h="357243">
                <a:tc>
                  <a:txBody>
                    <a:bodyPr/>
                    <a:lstStyle/>
                    <a:p>
                      <a:r>
                        <a:rPr lang="en-IN" sz="1600"/>
                        <a:t>Multi-Tenancy Considerations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Follows the existing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56275"/>
                  </a:ext>
                </a:extLst>
              </a:tr>
              <a:tr h="557887">
                <a:tc>
                  <a:txBody>
                    <a:bodyPr/>
                    <a:lstStyle/>
                    <a:p>
                      <a:r>
                        <a:rPr lang="en-IN" sz="1600"/>
                        <a:t>Customer Customization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Includes business team-driven data configurations, these changes can be easily managed based on business requirements</a:t>
                      </a:r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2828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83204F3-950D-AE3F-EE7B-F7F4C684E2F6}"/>
              </a:ext>
            </a:extLst>
          </p:cNvPr>
          <p:cNvSpPr txBox="1"/>
          <p:nvPr/>
        </p:nvSpPr>
        <p:spPr>
          <a:xfrm>
            <a:off x="7549877" y="2763644"/>
            <a:ext cx="18271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Fetch Snowflake data using Python APIs and replicate the Power BI layout in ReactJS with components.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AB1CC-C10D-EC0F-7C15-684C857F6604}"/>
              </a:ext>
            </a:extLst>
          </p:cNvPr>
          <p:cNvSpPr txBox="1"/>
          <p:nvPr/>
        </p:nvSpPr>
        <p:spPr>
          <a:xfrm>
            <a:off x="9625483" y="2734967"/>
            <a:ext cx="19882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Test data rendering &amp; UI performance with large datasets, ensuring a responsive, user-friendly experience on web &amp; iPad.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4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7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21960C5-4C53-468D-AE50-2933DD035F1D}"/>
              </a:ext>
            </a:extLst>
          </p:cNvPr>
          <p:cNvSpPr txBox="1"/>
          <p:nvPr/>
        </p:nvSpPr>
        <p:spPr>
          <a:xfrm>
            <a:off x="2056134" y="3017312"/>
            <a:ext cx="322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CA564-A606-4BFB-3FAB-5556B3347D1E}"/>
              </a:ext>
            </a:extLst>
          </p:cNvPr>
          <p:cNvSpPr/>
          <p:nvPr/>
        </p:nvSpPr>
        <p:spPr>
          <a:xfrm>
            <a:off x="7424624" y="1074509"/>
            <a:ext cx="4277518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Poppins" panose="00000500000000000000" pitchFamily="2" charset="0"/>
              </a:rPr>
              <a:t>Framework 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Poppins" panose="00000500000000000000" pitchFamily="2" charset="0"/>
              </a:rPr>
              <a:t>Components</a:t>
            </a:r>
          </a:p>
          <a:p>
            <a:pPr>
              <a:spcBef>
                <a:spcPts val="2400"/>
              </a:spcBef>
              <a:defRPr/>
            </a:pPr>
            <a:r>
              <a:rPr lang="en-US" sz="2000">
                <a:solidFill>
                  <a:srgbClr val="3F3F3F"/>
                </a:solidFill>
                <a:cs typeface="Poppins" panose="00000500000000000000" pitchFamily="2" charset="0"/>
              </a:rPr>
              <a:t>Rollout Strategy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ea typeface="+mn-ea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rgbClr val="3F3F3F"/>
                </a:solidFill>
                <a:cs typeface="Poppins"/>
              </a:rPr>
              <a:t>Flexibility and Ongoing Maintenance</a:t>
            </a:r>
            <a:endParaRPr lang="en-US" sz="2000">
              <a:solidFill>
                <a:srgbClr val="3F3F3F"/>
              </a:solidFill>
              <a:ea typeface="Calibri"/>
              <a:cs typeface="Poppi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rgbClr val="3F3F3F"/>
                </a:solidFill>
                <a:cs typeface="Poppins" panose="00000500000000000000" pitchFamily="2" charset="0"/>
              </a:rPr>
              <a:t>Skillset Required and Pre-requisite</a:t>
            </a:r>
          </a:p>
          <a:p>
            <a:pPr>
              <a:spcBef>
                <a:spcPts val="2400"/>
              </a:spcBef>
              <a:defRPr/>
            </a:pPr>
            <a:r>
              <a:rPr lang="en-US" sz="2000">
                <a:solidFill>
                  <a:srgbClr val="3F3F3F"/>
                </a:solidFill>
                <a:cs typeface="Poppins" panose="00000500000000000000" pitchFamily="2" charset="0"/>
              </a:rPr>
              <a:t>Benefits, Effort Estimation and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Poppins" panose="00000500000000000000" pitchFamily="2" charset="0"/>
              </a:rPr>
              <a:t>Compare and Contrast with Power BI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Poppins" panose="00000500000000000000" pitchFamily="2" charset="0"/>
              </a:rPr>
              <a:t>Transition Plan from PBI to ReactJS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E0586E1-98E8-C04E-6370-6A90D8A0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1145459"/>
            <a:ext cx="384327" cy="3843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14D107E-D6E0-BA72-B1D3-1A5B63170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1722402"/>
            <a:ext cx="384327" cy="38432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98B2278-AB1D-39C1-EC7E-714FA22A9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2348671"/>
            <a:ext cx="384327" cy="38432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143A4C-02DF-A444-45A4-292FFEB03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2925614"/>
            <a:ext cx="384327" cy="38432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5BDBE73-A699-9CAD-0623-1CD5E496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3573654"/>
            <a:ext cx="384327" cy="38432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B83ADC9-20C7-9F0C-BC98-6C682A607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4150597"/>
            <a:ext cx="384327" cy="38432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BA0525-96E0-BE8C-553D-6B9DB4515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4751274"/>
            <a:ext cx="384327" cy="38432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A77EE08-D56F-56B7-8CBA-473363BB7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7605" y="5328217"/>
            <a:ext cx="384327" cy="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Framework</a:t>
            </a:r>
            <a:r>
              <a:rPr lang="en-US"/>
              <a:t> Overview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F94323-4108-61F5-B83C-0D3BCE040043}"/>
              </a:ext>
            </a:extLst>
          </p:cNvPr>
          <p:cNvSpPr/>
          <p:nvPr/>
        </p:nvSpPr>
        <p:spPr>
          <a:xfrm rot="5400000">
            <a:off x="2857457" y="3042517"/>
            <a:ext cx="3690257" cy="13071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7A75BA-2302-3A1B-16B4-F5279049A551}"/>
              </a:ext>
            </a:extLst>
          </p:cNvPr>
          <p:cNvSpPr txBox="1">
            <a:spLocks/>
          </p:cNvSpPr>
          <p:nvPr/>
        </p:nvSpPr>
        <p:spPr>
          <a:xfrm>
            <a:off x="428036" y="1262745"/>
            <a:ext cx="3893593" cy="374284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1F1F1F"/>
                </a:solidFill>
                <a:latin typeface="+mn-lt"/>
                <a:ea typeface="Calibri"/>
                <a:cs typeface="Calibri"/>
              </a:rPr>
              <a:t>The Framework</a:t>
            </a:r>
            <a:r>
              <a:rPr lang="en-US" sz="2000">
                <a:latin typeface="+mn-lt"/>
              </a:rPr>
              <a:t> is built on the powerful </a:t>
            </a:r>
            <a:r>
              <a:rPr lang="en-US" sz="2000" b="1">
                <a:latin typeface="+mn-lt"/>
              </a:rPr>
              <a:t>React.js </a:t>
            </a:r>
            <a:r>
              <a:rPr lang="en-US" sz="2000">
                <a:latin typeface="+mn-lt"/>
              </a:rPr>
              <a:t>framework and leverages </a:t>
            </a:r>
            <a:r>
              <a:rPr lang="en-US" sz="2000" b="1" err="1">
                <a:latin typeface="+mn-lt"/>
              </a:rPr>
              <a:t>Highcharts</a:t>
            </a:r>
            <a:r>
              <a:rPr lang="en-US" sz="2000">
                <a:latin typeface="+mn-lt"/>
              </a:rPr>
              <a:t> for data visualization. This approach ensures high performance, interactive reports, and seamless user experience.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React.js is a JavaScript library for building user interfaces, while </a:t>
            </a:r>
            <a:r>
              <a:rPr lang="en-US" sz="2000" err="1">
                <a:latin typeface="+mn-lt"/>
              </a:rPr>
              <a:t>Highcharts</a:t>
            </a:r>
            <a:r>
              <a:rPr lang="en-US" sz="2000">
                <a:latin typeface="+mn-lt"/>
              </a:rPr>
              <a:t> is a charting library that provides a wide variety of interactive charts and graphs</a:t>
            </a:r>
            <a:endParaRPr lang="en-IN" sz="2000" kern="100">
              <a:solidFill>
                <a:srgbClr val="1F1F1F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711C73-609B-8210-6D4B-5718C655B12C}"/>
              </a:ext>
            </a:extLst>
          </p:cNvPr>
          <p:cNvSpPr txBox="1">
            <a:spLocks/>
          </p:cNvSpPr>
          <p:nvPr/>
        </p:nvSpPr>
        <p:spPr>
          <a:xfrm>
            <a:off x="7402289" y="883469"/>
            <a:ext cx="2015813" cy="37927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accent2"/>
                </a:solidFill>
              </a:rPr>
              <a:t>Architecture</a:t>
            </a:r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2058FF-0599-D2F1-7AF1-DDC1980EB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487" y="1157993"/>
            <a:ext cx="5996769" cy="41542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8CD3F9B4-D52F-0F1F-BA95-FB420E95B91C}"/>
              </a:ext>
            </a:extLst>
          </p:cNvPr>
          <p:cNvSpPr txBox="1">
            <a:spLocks/>
          </p:cNvSpPr>
          <p:nvPr/>
        </p:nvSpPr>
        <p:spPr>
          <a:xfrm>
            <a:off x="428037" y="5586750"/>
            <a:ext cx="11154363" cy="66274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2000" b="1" i="1" kern="100">
                <a:solidFill>
                  <a:srgbClr val="1F1F1F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Remarks: </a:t>
            </a:r>
            <a:r>
              <a:rPr lang="en-US" sz="2000" i="1">
                <a:latin typeface="+mn-lt"/>
              </a:rPr>
              <a:t>It integrates seamlessly with the existing IC configuration and report setup. There is no need for additional configuration or changes to the current setup of ‘Report Setup’ in </a:t>
            </a:r>
            <a:r>
              <a:rPr lang="en-US" sz="2000" i="1" err="1">
                <a:latin typeface="+mn-lt"/>
              </a:rPr>
              <a:t>SalesIQ</a:t>
            </a:r>
            <a:r>
              <a:rPr lang="en-US" sz="2000" i="1">
                <a:latin typeface="+mn-lt"/>
              </a:rPr>
              <a:t>. </a:t>
            </a:r>
            <a:endParaRPr lang="en-IN" sz="2000" b="1" i="1" kern="100">
              <a:solidFill>
                <a:srgbClr val="1F1F1F"/>
              </a:solidFill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6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4733-D19F-1B4A-B5AE-32E1AC44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266622-F35B-DC07-77BA-E6CD1265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Components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E89E50-B21F-B60B-25B0-26D7E5CC357E}"/>
              </a:ext>
            </a:extLst>
          </p:cNvPr>
          <p:cNvSpPr txBox="1">
            <a:spLocks/>
          </p:cNvSpPr>
          <p:nvPr/>
        </p:nvSpPr>
        <p:spPr>
          <a:xfrm>
            <a:off x="428036" y="992492"/>
            <a:ext cx="11459018" cy="115953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>
                <a:latin typeface="+mn-lt"/>
                <a:ea typeface="+mn-lt"/>
                <a:cs typeface="+mn-lt"/>
              </a:rPr>
              <a:t>The framework uses a component-based architecture for efficient report creation. Reports are broken into reusable React Components, simplifying management and updates. This modular approach enhances maintainability and scalability, with components applicable to both </a:t>
            </a:r>
            <a:r>
              <a:rPr lang="en-US" sz="2000" err="1">
                <a:latin typeface="+mn-lt"/>
                <a:ea typeface="+mn-lt"/>
                <a:cs typeface="+mn-lt"/>
              </a:rPr>
              <a:t>SalesIQ</a:t>
            </a:r>
            <a:r>
              <a:rPr lang="en-US" sz="2000">
                <a:latin typeface="+mn-lt"/>
                <a:ea typeface="+mn-lt"/>
                <a:cs typeface="+mn-lt"/>
              </a:rPr>
              <a:t> web and UFE.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C5773B24-E4F7-5828-BFDA-E599CD950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22717"/>
              </p:ext>
            </p:extLst>
          </p:nvPr>
        </p:nvGraphicFramePr>
        <p:xfrm>
          <a:off x="2061761" y="2204455"/>
          <a:ext cx="9520637" cy="908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01805B4-EBD0-F215-7697-E1DCC27952ED}"/>
              </a:ext>
            </a:extLst>
          </p:cNvPr>
          <p:cNvSpPr/>
          <p:nvPr/>
        </p:nvSpPr>
        <p:spPr>
          <a:xfrm rot="10800000">
            <a:off x="428036" y="3442494"/>
            <a:ext cx="11154362" cy="15615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99C1B24-32BC-68D0-76AA-DACA5738BBCB}"/>
              </a:ext>
            </a:extLst>
          </p:cNvPr>
          <p:cNvSpPr txBox="1">
            <a:spLocks/>
          </p:cNvSpPr>
          <p:nvPr/>
        </p:nvSpPr>
        <p:spPr>
          <a:xfrm>
            <a:off x="428036" y="2297075"/>
            <a:ext cx="1786054" cy="55176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+mn-lt"/>
                <a:ea typeface="+mn-lt"/>
                <a:cs typeface="+mn-lt"/>
              </a:rPr>
              <a:t>Steps to Follow</a:t>
            </a:r>
            <a:endParaRPr lang="en-US" sz="1400" b="1">
              <a:solidFill>
                <a:schemeClr val="accent2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AD18BC1-593C-19FC-137D-AD1E76ECA028}"/>
              </a:ext>
            </a:extLst>
          </p:cNvPr>
          <p:cNvSpPr txBox="1">
            <a:spLocks/>
          </p:cNvSpPr>
          <p:nvPr/>
        </p:nvSpPr>
        <p:spPr>
          <a:xfrm>
            <a:off x="4863963" y="2950452"/>
            <a:ext cx="2282508" cy="55176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+mn-lt"/>
                <a:ea typeface="+mn-lt"/>
                <a:cs typeface="+mn-lt"/>
              </a:rPr>
              <a:t>Current Components</a:t>
            </a:r>
            <a:endParaRPr lang="en-US" sz="1400" b="1">
              <a:solidFill>
                <a:schemeClr val="accent2"/>
              </a:solidFill>
              <a:latin typeface="+mn-lt"/>
              <a:ea typeface="Calibri"/>
              <a:cs typeface="Calibri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7BE5E0D1-3850-6474-2A60-0DE6432196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354842"/>
              </p:ext>
            </p:extLst>
          </p:nvPr>
        </p:nvGraphicFramePr>
        <p:xfrm>
          <a:off x="428036" y="3694580"/>
          <a:ext cx="11154362" cy="47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1910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F752-7B0B-8219-A0CB-3BCAC735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B5EE0B-74CE-DBDE-D1AC-08EDDDA6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Components</a:t>
            </a:r>
            <a:r>
              <a:rPr lang="en-US">
                <a:latin typeface="Franklin Gothic Demi"/>
              </a:rPr>
              <a:t> (cont.)</a:t>
            </a:r>
            <a:endParaRPr lang="en-US"/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D7A6BF1A-9959-87B4-62D8-C4ED5CBD8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631641"/>
              </p:ext>
            </p:extLst>
          </p:nvPr>
        </p:nvGraphicFramePr>
        <p:xfrm>
          <a:off x="428036" y="1256180"/>
          <a:ext cx="11154362" cy="47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732D150-E6DA-295C-0570-D3920F9FBC6D}"/>
              </a:ext>
            </a:extLst>
          </p:cNvPr>
          <p:cNvSpPr txBox="1">
            <a:spLocks/>
          </p:cNvSpPr>
          <p:nvPr/>
        </p:nvSpPr>
        <p:spPr>
          <a:xfrm>
            <a:off x="5613819" y="3178629"/>
            <a:ext cx="964361" cy="34194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accent2"/>
                </a:solidFill>
                <a:latin typeface="+mn-lt"/>
                <a:ea typeface="+mn-lt"/>
                <a:cs typeface="+mn-lt"/>
              </a:rPr>
              <a:t>Example</a:t>
            </a:r>
            <a:endParaRPr lang="en-US" sz="1400" b="1">
              <a:solidFill>
                <a:schemeClr val="accent2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07D0D5-C188-82F8-CC07-95F2B29FD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035" y="3287486"/>
            <a:ext cx="4718242" cy="3124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23846A-D10A-AB9F-E7C6-E65002BC18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571" y="3287486"/>
            <a:ext cx="2583828" cy="183585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536C9D-BDDC-BFB9-AFE8-2C537A6A2AD3}"/>
              </a:ext>
            </a:extLst>
          </p:cNvPr>
          <p:cNvCxnSpPr>
            <a:cxnSpLocks/>
          </p:cNvCxnSpPr>
          <p:nvPr/>
        </p:nvCxnSpPr>
        <p:spPr>
          <a:xfrm>
            <a:off x="5146277" y="3520570"/>
            <a:ext cx="318352" cy="12614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DD8C1D-8DEF-5B02-0A5C-B899C3D55D7E}"/>
              </a:ext>
            </a:extLst>
          </p:cNvPr>
          <p:cNvCxnSpPr/>
          <p:nvPr/>
        </p:nvCxnSpPr>
        <p:spPr>
          <a:xfrm>
            <a:off x="4953000" y="4114800"/>
            <a:ext cx="511629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1DA54-40FC-4840-1385-3DD8B7046A79}"/>
              </a:ext>
            </a:extLst>
          </p:cNvPr>
          <p:cNvCxnSpPr/>
          <p:nvPr/>
        </p:nvCxnSpPr>
        <p:spPr>
          <a:xfrm>
            <a:off x="4855029" y="5497286"/>
            <a:ext cx="609600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1F2B3-626E-9DB9-BA3F-C6BD29223DA3}"/>
              </a:ext>
            </a:extLst>
          </p:cNvPr>
          <p:cNvCxnSpPr/>
          <p:nvPr/>
        </p:nvCxnSpPr>
        <p:spPr>
          <a:xfrm>
            <a:off x="4953000" y="5910943"/>
            <a:ext cx="511629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926700-7F77-CACB-1E9B-D2502630A529}"/>
              </a:ext>
            </a:extLst>
          </p:cNvPr>
          <p:cNvCxnSpPr/>
          <p:nvPr/>
        </p:nvCxnSpPr>
        <p:spPr>
          <a:xfrm flipH="1">
            <a:off x="8599714" y="3864429"/>
            <a:ext cx="398857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B1E945-A590-986D-020D-F58D3074363F}"/>
              </a:ext>
            </a:extLst>
          </p:cNvPr>
          <p:cNvCxnSpPr>
            <a:cxnSpLocks/>
          </p:cNvCxnSpPr>
          <p:nvPr/>
        </p:nvCxnSpPr>
        <p:spPr>
          <a:xfrm flipH="1" flipV="1">
            <a:off x="7154482" y="5244022"/>
            <a:ext cx="290099" cy="27214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0678DAB1-D154-3327-279D-9093577A3CEE}"/>
              </a:ext>
            </a:extLst>
          </p:cNvPr>
          <p:cNvSpPr txBox="1">
            <a:spLocks/>
          </p:cNvSpPr>
          <p:nvPr/>
        </p:nvSpPr>
        <p:spPr>
          <a:xfrm>
            <a:off x="5506113" y="3421960"/>
            <a:ext cx="1539612" cy="38802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err="1">
                <a:latin typeface="+mn-lt"/>
                <a:ea typeface="+mn-lt"/>
                <a:cs typeface="+mn-lt"/>
              </a:rPr>
              <a:t>HeaderSection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2846F9F-4AA9-575F-7856-70D99FAE9928}"/>
              </a:ext>
            </a:extLst>
          </p:cNvPr>
          <p:cNvSpPr txBox="1">
            <a:spLocks/>
          </p:cNvSpPr>
          <p:nvPr/>
        </p:nvSpPr>
        <p:spPr>
          <a:xfrm>
            <a:off x="5506113" y="3909901"/>
            <a:ext cx="1539612" cy="38802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>
                <a:latin typeface="+mn-lt"/>
                <a:ea typeface="+mn-lt"/>
                <a:cs typeface="+mn-lt"/>
              </a:rPr>
              <a:t>Insights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636B1821-438B-7CD7-E5CB-DB1B6F8473CC}"/>
              </a:ext>
            </a:extLst>
          </p:cNvPr>
          <p:cNvSpPr txBox="1">
            <a:spLocks/>
          </p:cNvSpPr>
          <p:nvPr/>
        </p:nvSpPr>
        <p:spPr>
          <a:xfrm>
            <a:off x="5506113" y="5225144"/>
            <a:ext cx="1539612" cy="38802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>
                <a:latin typeface="+mn-lt"/>
                <a:ea typeface="+mn-lt"/>
                <a:cs typeface="+mn-lt"/>
              </a:rPr>
              <a:t>Chart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05E8AB4-78F6-CD64-71DC-17B31317A684}"/>
              </a:ext>
            </a:extLst>
          </p:cNvPr>
          <p:cNvSpPr txBox="1">
            <a:spLocks/>
          </p:cNvSpPr>
          <p:nvPr/>
        </p:nvSpPr>
        <p:spPr>
          <a:xfrm>
            <a:off x="5506113" y="5716929"/>
            <a:ext cx="1539612" cy="38802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err="1">
                <a:latin typeface="+mn-lt"/>
                <a:ea typeface="+mn-lt"/>
                <a:cs typeface="+mn-lt"/>
              </a:rPr>
              <a:t>DataTable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9F252FA-EA4B-154D-5F81-1A091614724F}"/>
              </a:ext>
            </a:extLst>
          </p:cNvPr>
          <p:cNvSpPr txBox="1">
            <a:spLocks/>
          </p:cNvSpPr>
          <p:nvPr/>
        </p:nvSpPr>
        <p:spPr>
          <a:xfrm>
            <a:off x="7011572" y="3670415"/>
            <a:ext cx="1539612" cy="38802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000" err="1">
                <a:latin typeface="+mn-lt"/>
                <a:ea typeface="+mn-lt"/>
                <a:cs typeface="+mn-lt"/>
              </a:rPr>
              <a:t>RHSPanel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7340B24-B26D-D16C-1EE0-B348FC62DB5B}"/>
              </a:ext>
            </a:extLst>
          </p:cNvPr>
          <p:cNvSpPr txBox="1">
            <a:spLocks/>
          </p:cNvSpPr>
          <p:nvPr/>
        </p:nvSpPr>
        <p:spPr>
          <a:xfrm>
            <a:off x="6581098" y="4927372"/>
            <a:ext cx="1726967" cy="388027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000" err="1">
                <a:latin typeface="+mn-lt"/>
                <a:ea typeface="+mn-lt"/>
                <a:cs typeface="+mn-lt"/>
              </a:rPr>
              <a:t>AdditionalNotes</a:t>
            </a:r>
            <a:endParaRPr lang="en-US" sz="1400">
              <a:latin typeface="+mn-lt"/>
              <a:ea typeface="Calibri"/>
              <a:cs typeface="Calibri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B30348-B9F5-FBF6-C3DB-E20595EDC64F}"/>
              </a:ext>
            </a:extLst>
          </p:cNvPr>
          <p:cNvCxnSpPr>
            <a:cxnSpLocks/>
          </p:cNvCxnSpPr>
          <p:nvPr/>
        </p:nvCxnSpPr>
        <p:spPr>
          <a:xfrm>
            <a:off x="504236" y="3178629"/>
            <a:ext cx="1095842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0F11BF-8D69-BE36-2601-BBFC7F0AE7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371" y="5328164"/>
            <a:ext cx="3973286" cy="12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4A6A-320D-93F1-8387-BC6A8313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1F1FCA-112C-EA69-5A1F-982DF2DC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Rollout</a:t>
            </a:r>
            <a:r>
              <a:rPr lang="en-US">
                <a:latin typeface="Franklin Gothic Demi"/>
              </a:rPr>
              <a:t> Strategy </a:t>
            </a:r>
            <a:endParaRPr lang="en-US"/>
          </a:p>
        </p:txBody>
      </p:sp>
      <p:pic>
        <p:nvPicPr>
          <p:cNvPr id="5" name="Picture 4" descr="Chart, find, report, search icon - Download on Iconfinder">
            <a:extLst>
              <a:ext uri="{FF2B5EF4-FFF2-40B4-BE49-F238E27FC236}">
                <a16:creationId xmlns:a16="http://schemas.microsoft.com/office/drawing/2014/main" id="{DA260175-56B4-39AC-6A2C-4D1B8DF28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86" y="1394254"/>
            <a:ext cx="1093574" cy="1021492"/>
          </a:xfrm>
          <a:prstGeom prst="rect">
            <a:avLst/>
          </a:prstGeom>
        </p:spPr>
      </p:pic>
      <p:pic>
        <p:nvPicPr>
          <p:cNvPr id="6" name="Picture 5" descr="Report, business, seo, concept, technology icon - Download on Iconfinder">
            <a:extLst>
              <a:ext uri="{FF2B5EF4-FFF2-40B4-BE49-F238E27FC236}">
                <a16:creationId xmlns:a16="http://schemas.microsoft.com/office/drawing/2014/main" id="{CC1FCE7B-9CAC-DE3D-2A74-75556C45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060" y="1366189"/>
            <a:ext cx="1131377" cy="1144292"/>
          </a:xfrm>
          <a:prstGeom prst="rect">
            <a:avLst/>
          </a:prstGeom>
        </p:spPr>
      </p:pic>
      <p:pic>
        <p:nvPicPr>
          <p:cNvPr id="9" name="Picture 8" descr="Data integration Generic Flat icon">
            <a:extLst>
              <a:ext uri="{FF2B5EF4-FFF2-40B4-BE49-F238E27FC236}">
                <a16:creationId xmlns:a16="http://schemas.microsoft.com/office/drawing/2014/main" id="{B6E803B4-0E38-159A-4393-638AAA93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843" y="1340707"/>
            <a:ext cx="932937" cy="1107991"/>
          </a:xfrm>
          <a:prstGeom prst="rect">
            <a:avLst/>
          </a:prstGeom>
        </p:spPr>
      </p:pic>
      <p:pic>
        <p:nvPicPr>
          <p:cNvPr id="11" name="Picture 10" descr="Test - Free education icons">
            <a:extLst>
              <a:ext uri="{FF2B5EF4-FFF2-40B4-BE49-F238E27FC236}">
                <a16:creationId xmlns:a16="http://schemas.microsoft.com/office/drawing/2014/main" id="{AAEB8C1A-7851-415B-74E4-4EBA75B44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464" y="1361302"/>
            <a:ext cx="953531" cy="1087396"/>
          </a:xfrm>
          <a:prstGeom prst="rect">
            <a:avLst/>
          </a:prstGeom>
        </p:spPr>
      </p:pic>
      <p:pic>
        <p:nvPicPr>
          <p:cNvPr id="12" name="Picture 11" descr="Deployment Generic Outline Color icon">
            <a:extLst>
              <a:ext uri="{FF2B5EF4-FFF2-40B4-BE49-F238E27FC236}">
                <a16:creationId xmlns:a16="http://schemas.microsoft.com/office/drawing/2014/main" id="{80FAB524-3926-1627-B810-EE9BDAED5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438" y="1258330"/>
            <a:ext cx="1293343" cy="13036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48BB0F-3D84-8734-D895-36C6392C644E}"/>
              </a:ext>
            </a:extLst>
          </p:cNvPr>
          <p:cNvSpPr txBox="1"/>
          <p:nvPr/>
        </p:nvSpPr>
        <p:spPr>
          <a:xfrm>
            <a:off x="618184" y="2563411"/>
            <a:ext cx="16365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Calibri"/>
                <a:cs typeface="Calibri"/>
              </a:rPr>
              <a:t>Identify</a:t>
            </a:r>
            <a:endParaRPr lang="en-US" sz="2000">
              <a:ea typeface="Calibri"/>
              <a:cs typeface="Calibri"/>
            </a:endParaRPr>
          </a:p>
          <a:p>
            <a:pPr algn="ctr"/>
            <a:r>
              <a:rPr lang="en-US" sz="2000" b="1">
                <a:ea typeface="Calibri"/>
                <a:cs typeface="Calibri"/>
              </a:rPr>
              <a:t> Data Sources 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1670A-F857-3150-9188-BCDCA5A214FE}"/>
              </a:ext>
            </a:extLst>
          </p:cNvPr>
          <p:cNvSpPr txBox="1"/>
          <p:nvPr/>
        </p:nvSpPr>
        <p:spPr>
          <a:xfrm>
            <a:off x="2547968" y="2568112"/>
            <a:ext cx="20084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Develop Report Components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2BC109-C23B-E8A0-6FF7-A405AB91E507}"/>
              </a:ext>
            </a:extLst>
          </p:cNvPr>
          <p:cNvSpPr txBox="1"/>
          <p:nvPr/>
        </p:nvSpPr>
        <p:spPr>
          <a:xfrm>
            <a:off x="4921829" y="2563972"/>
            <a:ext cx="18990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Integrate with IC Configuration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2DAC6D-9230-018D-4614-A7BCD7DB4E28}"/>
              </a:ext>
            </a:extLst>
          </p:cNvPr>
          <p:cNvSpPr txBox="1"/>
          <p:nvPr/>
        </p:nvSpPr>
        <p:spPr>
          <a:xfrm>
            <a:off x="7127780" y="2568046"/>
            <a:ext cx="189904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Test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 the Report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6EC079-7F15-E678-986A-34464C282B16}"/>
              </a:ext>
            </a:extLst>
          </p:cNvPr>
          <p:cNvSpPr txBox="1"/>
          <p:nvPr/>
        </p:nvSpPr>
        <p:spPr>
          <a:xfrm>
            <a:off x="9351044" y="2568073"/>
            <a:ext cx="18064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ea typeface="+mn-lt"/>
                <a:cs typeface="+mn-lt"/>
              </a:rPr>
              <a:t>Deploy</a:t>
            </a:r>
          </a:p>
          <a:p>
            <a:pPr algn="ctr"/>
            <a:r>
              <a:rPr lang="en-US" sz="2000" b="1">
                <a:ea typeface="+mn-lt"/>
                <a:cs typeface="+mn-lt"/>
              </a:rPr>
              <a:t> the Report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983C2-B57E-7C0A-521D-FA46B7188520}"/>
              </a:ext>
            </a:extLst>
          </p:cNvPr>
          <p:cNvSpPr/>
          <p:nvPr/>
        </p:nvSpPr>
        <p:spPr>
          <a:xfrm>
            <a:off x="3737787" y="3278170"/>
            <a:ext cx="4261776" cy="3808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ea typeface="Calibri"/>
                <a:cs typeface="Calibri"/>
              </a:rPr>
              <a:t>Examples of Current Implementations</a:t>
            </a:r>
          </a:p>
        </p:txBody>
      </p:sp>
      <p:pic>
        <p:nvPicPr>
          <p:cNvPr id="22" name="Picture 21" descr="Icon logo for global business Royalty Free Vector Image">
            <a:extLst>
              <a:ext uri="{FF2B5EF4-FFF2-40B4-BE49-F238E27FC236}">
                <a16:creationId xmlns:a16="http://schemas.microsoft.com/office/drawing/2014/main" id="{34754764-6A16-1920-AE72-50185207DA9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25" r="93" b="10730"/>
          <a:stretch/>
        </p:blipFill>
        <p:spPr>
          <a:xfrm>
            <a:off x="243358" y="3835742"/>
            <a:ext cx="1592654" cy="15342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CD16C6-31AA-1FEE-535C-D27657D98351}"/>
              </a:ext>
            </a:extLst>
          </p:cNvPr>
          <p:cNvSpPr txBox="1"/>
          <p:nvPr/>
        </p:nvSpPr>
        <p:spPr>
          <a:xfrm>
            <a:off x="1991374" y="3669192"/>
            <a:ext cx="468371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 BI-US Pilot: </a:t>
            </a:r>
            <a:r>
              <a:rPr lang="en-US" sz="2000">
                <a:ea typeface="+mn-lt"/>
                <a:cs typeface="+mn-lt"/>
              </a:rPr>
              <a:t>A pilot report for the Business Intelligence team in the US. The following React reports have been developed: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Weekly Performance Report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Scorecard 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err="1">
                <a:ea typeface="+mn-lt"/>
                <a:cs typeface="+mn-lt"/>
              </a:rPr>
              <a:t>Goalcard</a:t>
            </a: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Rank Report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HCO HCP Report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ea typeface="+mn-lt"/>
                <a:cs typeface="+mn-lt"/>
              </a:rPr>
              <a:t>What If Calculator </a:t>
            </a:r>
          </a:p>
        </p:txBody>
      </p:sp>
      <p:pic>
        <p:nvPicPr>
          <p:cNvPr id="24" name="Picture 23" descr="Premium Vector | Office Icon">
            <a:extLst>
              <a:ext uri="{FF2B5EF4-FFF2-40B4-BE49-F238E27FC236}">
                <a16:creationId xmlns:a16="http://schemas.microsoft.com/office/drawing/2014/main" id="{B57ADDF7-E991-DC80-6E1E-32F20A3ADD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860" y="3838832"/>
            <a:ext cx="1631091" cy="15281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83FBB1-FD8B-3F7E-79D1-AEB272532285}"/>
              </a:ext>
            </a:extLst>
          </p:cNvPr>
          <p:cNvSpPr txBox="1"/>
          <p:nvPr/>
        </p:nvSpPr>
        <p:spPr>
          <a:xfrm>
            <a:off x="8558517" y="3669244"/>
            <a:ext cx="34379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Ferring SIQ Implementation: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r>
              <a:rPr lang="en-US" sz="2000">
                <a:ea typeface="+mn-lt"/>
                <a:cs typeface="+mn-lt"/>
              </a:rPr>
              <a:t>A report for the Ferring SIQ project. The following React reports have been developed: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Scorecard </a:t>
            </a:r>
          </a:p>
          <a:p>
            <a:pPr marL="285750" indent="-285750"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Goalcard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89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A5CAF-C4EB-4162-93AF-019B36C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Flexibility</a:t>
            </a:r>
            <a:r>
              <a:rPr lang="en-US">
                <a:solidFill>
                  <a:srgbClr val="1F1F1F"/>
                </a:solidFill>
                <a:latin typeface="Franklin Gothic Demi"/>
              </a:rPr>
              <a:t> and Ongoing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Maintenance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DF150C-A775-5758-405A-AB253BA4ECAB}"/>
              </a:ext>
            </a:extLst>
          </p:cNvPr>
          <p:cNvSpPr txBox="1">
            <a:spLocks/>
          </p:cNvSpPr>
          <p:nvPr/>
        </p:nvSpPr>
        <p:spPr>
          <a:xfrm>
            <a:off x="428037" y="1322263"/>
            <a:ext cx="4628722" cy="89848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>
                <a:latin typeface="+mn-lt"/>
              </a:rPr>
              <a:t>If there are changes to the plan, such as new requirements or updates to the existing reports, follow these steps: </a:t>
            </a:r>
            <a:endParaRPr lang="en-IN" sz="2000">
              <a:latin typeface="+mn-lt"/>
            </a:endParaRPr>
          </a:p>
        </p:txBody>
      </p:sp>
      <p:pic>
        <p:nvPicPr>
          <p:cNvPr id="2050" name="Picture 2" descr="Project management ">
            <a:extLst>
              <a:ext uri="{FF2B5EF4-FFF2-40B4-BE49-F238E27FC236}">
                <a16:creationId xmlns:a16="http://schemas.microsoft.com/office/drawing/2014/main" id="{42CA31CA-E975-F1C8-B7BE-E068D754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" y="2251179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78C4009-9FA9-3933-D364-E68C098771E7}"/>
              </a:ext>
            </a:extLst>
          </p:cNvPr>
          <p:cNvSpPr txBox="1">
            <a:spLocks/>
          </p:cNvSpPr>
          <p:nvPr/>
        </p:nvSpPr>
        <p:spPr>
          <a:xfrm>
            <a:off x="1467275" y="2439554"/>
            <a:ext cx="4628721" cy="3490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Assess Impact</a:t>
            </a:r>
          </a:p>
        </p:txBody>
      </p:sp>
      <p:pic>
        <p:nvPicPr>
          <p:cNvPr id="2052" name="Picture 4" descr="Updated ">
            <a:extLst>
              <a:ext uri="{FF2B5EF4-FFF2-40B4-BE49-F238E27FC236}">
                <a16:creationId xmlns:a16="http://schemas.microsoft.com/office/drawing/2014/main" id="{1ABDF1F1-32A3-CDA8-12DB-9AD9871DE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" y="3303268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056EE27-6C0E-E053-10CA-712BE31014CF}"/>
              </a:ext>
            </a:extLst>
          </p:cNvPr>
          <p:cNvSpPr txBox="1">
            <a:spLocks/>
          </p:cNvSpPr>
          <p:nvPr/>
        </p:nvSpPr>
        <p:spPr>
          <a:xfrm>
            <a:off x="1467274" y="3491642"/>
            <a:ext cx="4628721" cy="34910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Update Component</a:t>
            </a:r>
          </a:p>
        </p:txBody>
      </p:sp>
      <p:pic>
        <p:nvPicPr>
          <p:cNvPr id="2054" name="Picture 6" descr="Quality control ">
            <a:extLst>
              <a:ext uri="{FF2B5EF4-FFF2-40B4-BE49-F238E27FC236}">
                <a16:creationId xmlns:a16="http://schemas.microsoft.com/office/drawing/2014/main" id="{3669E75E-6DC1-7E52-756B-F630A53B3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" y="4355357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822120D-01A0-7875-6205-2B6125F96CFE}"/>
              </a:ext>
            </a:extLst>
          </p:cNvPr>
          <p:cNvSpPr txBox="1">
            <a:spLocks/>
          </p:cNvSpPr>
          <p:nvPr/>
        </p:nvSpPr>
        <p:spPr>
          <a:xfrm>
            <a:off x="1467276" y="4543732"/>
            <a:ext cx="4628721" cy="3490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Test Updates</a:t>
            </a:r>
          </a:p>
        </p:txBody>
      </p:sp>
      <p:pic>
        <p:nvPicPr>
          <p:cNvPr id="2056" name="Picture 8" descr="Conversation ">
            <a:extLst>
              <a:ext uri="{FF2B5EF4-FFF2-40B4-BE49-F238E27FC236}">
                <a16:creationId xmlns:a16="http://schemas.microsoft.com/office/drawing/2014/main" id="{0EDDB505-A692-E7A9-34A0-434238CF6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" y="5407446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9CBA33D-157C-D2B7-7511-8F2BB2B65919}"/>
              </a:ext>
            </a:extLst>
          </p:cNvPr>
          <p:cNvSpPr txBox="1">
            <a:spLocks/>
          </p:cNvSpPr>
          <p:nvPr/>
        </p:nvSpPr>
        <p:spPr>
          <a:xfrm>
            <a:off x="1467273" y="5595821"/>
            <a:ext cx="4628721" cy="3490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Inform all stakeholders about change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C2298A1-F98B-99CF-3567-529A4069FF1B}"/>
              </a:ext>
            </a:extLst>
          </p:cNvPr>
          <p:cNvSpPr/>
          <p:nvPr/>
        </p:nvSpPr>
        <p:spPr>
          <a:xfrm rot="5400000">
            <a:off x="3314882" y="3624323"/>
            <a:ext cx="4811033" cy="20691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5EF586D-207F-46D1-2BEC-F009EAABA114}"/>
              </a:ext>
            </a:extLst>
          </p:cNvPr>
          <p:cNvSpPr txBox="1">
            <a:spLocks/>
          </p:cNvSpPr>
          <p:nvPr/>
        </p:nvSpPr>
        <p:spPr>
          <a:xfrm>
            <a:off x="6095994" y="1188770"/>
            <a:ext cx="5486405" cy="103197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Ongoing maintenance </a:t>
            </a:r>
            <a:r>
              <a:rPr lang="en-US" sz="2000">
                <a:latin typeface="+mn-lt"/>
              </a:rPr>
              <a:t>involves regular updates to the framework and reports to ensure they remain efficient and accurate. This includes:</a:t>
            </a:r>
            <a:endParaRPr lang="en-IN" sz="2000">
              <a:latin typeface="+mn-lt"/>
            </a:endParaRPr>
          </a:p>
        </p:txBody>
      </p:sp>
      <p:pic>
        <p:nvPicPr>
          <p:cNvPr id="2058" name="Picture 10" descr="Performance ">
            <a:extLst>
              <a:ext uri="{FF2B5EF4-FFF2-40B4-BE49-F238E27FC236}">
                <a16:creationId xmlns:a16="http://schemas.microsoft.com/office/drawing/2014/main" id="{7AFCE42C-FE23-FDE6-861F-5E973F0F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4" y="2220749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094319C1-3B86-D1A6-261F-78D068D2E874}"/>
              </a:ext>
            </a:extLst>
          </p:cNvPr>
          <p:cNvSpPr txBox="1">
            <a:spLocks/>
          </p:cNvSpPr>
          <p:nvPr/>
        </p:nvSpPr>
        <p:spPr>
          <a:xfrm>
            <a:off x="7135243" y="2409124"/>
            <a:ext cx="4628721" cy="3490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Monitor Performance of Reports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5E7E6BE0-9FCC-4F52-7A53-B62F6ADB38BE}"/>
              </a:ext>
            </a:extLst>
          </p:cNvPr>
          <p:cNvSpPr txBox="1">
            <a:spLocks/>
          </p:cNvSpPr>
          <p:nvPr/>
        </p:nvSpPr>
        <p:spPr>
          <a:xfrm>
            <a:off x="7135243" y="3491642"/>
            <a:ext cx="4628721" cy="34910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Address Issues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13FF9536-56A9-98EC-C668-DA700503D82F}"/>
              </a:ext>
            </a:extLst>
          </p:cNvPr>
          <p:cNvSpPr txBox="1">
            <a:spLocks/>
          </p:cNvSpPr>
          <p:nvPr/>
        </p:nvSpPr>
        <p:spPr>
          <a:xfrm>
            <a:off x="7135245" y="4543732"/>
            <a:ext cx="4628721" cy="3490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Update Framework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1AED3A1-C769-BFFB-5A90-0931260956D8}"/>
              </a:ext>
            </a:extLst>
          </p:cNvPr>
          <p:cNvSpPr txBox="1">
            <a:spLocks/>
          </p:cNvSpPr>
          <p:nvPr/>
        </p:nvSpPr>
        <p:spPr>
          <a:xfrm>
            <a:off x="7135242" y="5595821"/>
            <a:ext cx="4628721" cy="3490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1">
                <a:latin typeface="+mn-lt"/>
              </a:rPr>
              <a:t>Provide Training</a:t>
            </a:r>
          </a:p>
        </p:txBody>
      </p:sp>
      <p:pic>
        <p:nvPicPr>
          <p:cNvPr id="2060" name="Picture 12" descr="Report issue ">
            <a:extLst>
              <a:ext uri="{FF2B5EF4-FFF2-40B4-BE49-F238E27FC236}">
                <a16:creationId xmlns:a16="http://schemas.microsoft.com/office/drawing/2014/main" id="{494A8713-5A74-9EFA-640A-AD0AF3F8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4" y="3303267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pdated ">
            <a:extLst>
              <a:ext uri="{FF2B5EF4-FFF2-40B4-BE49-F238E27FC236}">
                <a16:creationId xmlns:a16="http://schemas.microsoft.com/office/drawing/2014/main" id="{D0C0668E-32B5-3A10-4A85-29157B98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4" y="4319984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nalysis ">
            <a:extLst>
              <a:ext uri="{FF2B5EF4-FFF2-40B4-BE49-F238E27FC236}">
                <a16:creationId xmlns:a16="http://schemas.microsoft.com/office/drawing/2014/main" id="{8D83D154-AF70-C831-337E-B4186643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4" y="5407446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66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CE4DE-C667-9EF7-B3B0-CB5B97FAB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AEA5A-498F-594F-8166-A850C403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Skillset </a:t>
            </a:r>
            <a:r>
              <a:rPr lang="en-US">
                <a:solidFill>
                  <a:srgbClr val="1F1F1F"/>
                </a:solidFill>
                <a:latin typeface="Franklin Gothic Demi"/>
              </a:rPr>
              <a:t>Required and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Pre-requisites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AA4F79-E2C3-61CB-7794-CA3AB536099C}"/>
              </a:ext>
            </a:extLst>
          </p:cNvPr>
          <p:cNvSpPr txBox="1">
            <a:spLocks/>
          </p:cNvSpPr>
          <p:nvPr/>
        </p:nvSpPr>
        <p:spPr>
          <a:xfrm>
            <a:off x="428036" y="1244504"/>
            <a:ext cx="4628722" cy="67256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>
                <a:latin typeface="+mn-lt"/>
              </a:rPr>
              <a:t>Associates working on these reports must have the following skills:</a:t>
            </a:r>
            <a:endParaRPr lang="en-IN" sz="2000">
              <a:latin typeface="+mn-lt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6EEF344-29C2-AC24-B5F6-D33F436CFF66}"/>
              </a:ext>
            </a:extLst>
          </p:cNvPr>
          <p:cNvSpPr/>
          <p:nvPr/>
        </p:nvSpPr>
        <p:spPr>
          <a:xfrm rot="5400000">
            <a:off x="3314882" y="3624323"/>
            <a:ext cx="4811033" cy="20691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2E555A0-E4F4-8BDD-33BB-76AB0AB64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793705"/>
              </p:ext>
            </p:extLst>
          </p:nvPr>
        </p:nvGraphicFramePr>
        <p:xfrm>
          <a:off x="856386" y="2026750"/>
          <a:ext cx="3966028" cy="4004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4C14B8B-BF86-24D4-0E73-BB704B357642}"/>
              </a:ext>
            </a:extLst>
          </p:cNvPr>
          <p:cNvSpPr txBox="1">
            <a:spLocks/>
          </p:cNvSpPr>
          <p:nvPr/>
        </p:nvSpPr>
        <p:spPr>
          <a:xfrm>
            <a:off x="6095994" y="1244504"/>
            <a:ext cx="5486406" cy="67256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>
                <a:latin typeface="+mn-lt"/>
              </a:rPr>
              <a:t>Before starting the development of new reports, ensure the following prerequisites are in place:</a:t>
            </a:r>
            <a:endParaRPr lang="en-IN" sz="2000">
              <a:latin typeface="+mn-lt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445546D-2D18-F40F-33CF-A7597EE93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118478"/>
              </p:ext>
            </p:extLst>
          </p:nvPr>
        </p:nvGraphicFramePr>
        <p:xfrm>
          <a:off x="6095994" y="1665514"/>
          <a:ext cx="5486406" cy="446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6449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3697-E244-A328-7989-613C872C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1BCB22-2F5B-4013-4C06-6A3653AA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  <a:latin typeface="Franklin Gothic Demi"/>
              </a:rPr>
              <a:t>Benefits, Effort </a:t>
            </a:r>
            <a:r>
              <a:rPr lang="en-US">
                <a:solidFill>
                  <a:srgbClr val="1F1F1F"/>
                </a:solidFill>
                <a:latin typeface="Franklin Gothic Demi"/>
              </a:rPr>
              <a:t>Estimation and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 Cost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141148A-3061-52F2-822E-9DBA0341809F}"/>
              </a:ext>
            </a:extLst>
          </p:cNvPr>
          <p:cNvSpPr/>
          <p:nvPr/>
        </p:nvSpPr>
        <p:spPr>
          <a:xfrm rot="5400000">
            <a:off x="4128254" y="4166200"/>
            <a:ext cx="4260052" cy="13526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559C1-8B00-8A32-FB3A-577A29BA7C68}"/>
              </a:ext>
            </a:extLst>
          </p:cNvPr>
          <p:cNvSpPr txBox="1"/>
          <p:nvPr/>
        </p:nvSpPr>
        <p:spPr>
          <a:xfrm>
            <a:off x="1218628" y="1182361"/>
            <a:ext cx="1821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1F1F1F"/>
                </a:solidFill>
                <a:ea typeface="Calibri"/>
                <a:cs typeface="Calibri"/>
              </a:rPr>
              <a:t>High Performance</a:t>
            </a:r>
            <a:endParaRPr lang="en-US" sz="2000">
              <a:solidFill>
                <a:srgbClr val="1F1F1F"/>
              </a:solidFill>
              <a:ea typeface="Calibri"/>
              <a:cs typeface="Calibri"/>
            </a:endParaRPr>
          </a:p>
        </p:txBody>
      </p:sp>
      <p:pic>
        <p:nvPicPr>
          <p:cNvPr id="8" name="Picture 2" descr="Profit growth ">
            <a:extLst>
              <a:ext uri="{FF2B5EF4-FFF2-40B4-BE49-F238E27FC236}">
                <a16:creationId xmlns:a16="http://schemas.microsoft.com/office/drawing/2014/main" id="{196AC140-4260-E172-431F-253C6F326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921" y="1172069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01F033-CB54-255F-3361-774475839F95}"/>
              </a:ext>
            </a:extLst>
          </p:cNvPr>
          <p:cNvSpPr txBox="1"/>
          <p:nvPr/>
        </p:nvSpPr>
        <p:spPr>
          <a:xfrm>
            <a:off x="3891319" y="1374055"/>
            <a:ext cx="2252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1F1F1F"/>
                </a:solidFill>
                <a:ea typeface="Calibri"/>
                <a:cs typeface="Calibri"/>
              </a:rPr>
              <a:t>Cost-Effective</a:t>
            </a:r>
            <a:endParaRPr lang="en-US" sz="2000">
              <a:solidFill>
                <a:srgbClr val="1F1F1F"/>
              </a:solidFill>
              <a:ea typeface="Calibri"/>
              <a:cs typeface="Calibri"/>
            </a:endParaRPr>
          </a:p>
        </p:txBody>
      </p:sp>
      <p:pic>
        <p:nvPicPr>
          <p:cNvPr id="11" name="Picture 4" descr="Like ">
            <a:extLst>
              <a:ext uri="{FF2B5EF4-FFF2-40B4-BE49-F238E27FC236}">
                <a16:creationId xmlns:a16="http://schemas.microsoft.com/office/drawing/2014/main" id="{35E3BF2A-C8A6-6A3A-043F-FE1C1DE05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85" y="1195437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7A5166-FF89-DBBE-F13C-B0A5E8EF90EC}"/>
              </a:ext>
            </a:extLst>
          </p:cNvPr>
          <p:cNvSpPr txBox="1"/>
          <p:nvPr/>
        </p:nvSpPr>
        <p:spPr>
          <a:xfrm>
            <a:off x="6995335" y="1357819"/>
            <a:ext cx="22524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1F1F1F"/>
                </a:solidFill>
                <a:ea typeface="Calibri"/>
                <a:cs typeface="Calibri"/>
              </a:rPr>
              <a:t>Look and Feel</a:t>
            </a:r>
            <a:endParaRPr lang="en-US" sz="2000">
              <a:solidFill>
                <a:srgbClr val="1F1F1F"/>
              </a:solidFill>
              <a:ea typeface="Calibri"/>
              <a:cs typeface="Calibri"/>
            </a:endParaRPr>
          </a:p>
        </p:txBody>
      </p:sp>
      <p:pic>
        <p:nvPicPr>
          <p:cNvPr id="13" name="Picture 6" descr="Flexibility ">
            <a:extLst>
              <a:ext uri="{FF2B5EF4-FFF2-40B4-BE49-F238E27FC236}">
                <a16:creationId xmlns:a16="http://schemas.microsoft.com/office/drawing/2014/main" id="{DBBF9780-5026-3616-1654-1FF13F819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412" y="1201443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C7C003-4616-BFED-ACCB-D5DB99346A29}"/>
              </a:ext>
            </a:extLst>
          </p:cNvPr>
          <p:cNvSpPr txBox="1"/>
          <p:nvPr/>
        </p:nvSpPr>
        <p:spPr>
          <a:xfrm>
            <a:off x="9822861" y="1066278"/>
            <a:ext cx="17595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1F1F1F"/>
                </a:solidFill>
                <a:ea typeface="Calibri"/>
                <a:cs typeface="Calibri"/>
              </a:rPr>
              <a:t>Easy to Customize and Reuse</a:t>
            </a:r>
            <a:endParaRPr lang="en-US" sz="2000">
              <a:solidFill>
                <a:srgbClr val="1F1F1F"/>
              </a:solidFill>
              <a:ea typeface="Calibri"/>
              <a:cs typeface="Calibri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2A7CD1-C8A2-B848-07C0-61679CF0B7A0}"/>
              </a:ext>
            </a:extLst>
          </p:cNvPr>
          <p:cNvCxnSpPr>
            <a:cxnSpLocks/>
          </p:cNvCxnSpPr>
          <p:nvPr/>
        </p:nvCxnSpPr>
        <p:spPr>
          <a:xfrm>
            <a:off x="438452" y="2027828"/>
            <a:ext cx="11070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B9EAA309-14F1-A65C-4FE9-E6BCD8E10E4B}"/>
              </a:ext>
            </a:extLst>
          </p:cNvPr>
          <p:cNvSpPr txBox="1">
            <a:spLocks/>
          </p:cNvSpPr>
          <p:nvPr/>
        </p:nvSpPr>
        <p:spPr>
          <a:xfrm>
            <a:off x="428036" y="1994773"/>
            <a:ext cx="5330037" cy="67256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accent2"/>
                </a:solidFill>
                <a:latin typeface="+mn-lt"/>
              </a:rPr>
              <a:t>Implementation Effort </a:t>
            </a:r>
            <a:r>
              <a:rPr lang="en-US" sz="2000">
                <a:latin typeface="+mn-lt"/>
              </a:rPr>
              <a:t>(when all Reports are in Legacy Setup):</a:t>
            </a:r>
            <a:endParaRPr lang="en-IN" sz="2000">
              <a:latin typeface="+mn-lt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3498DA7-2472-EC91-92D7-73545EFE0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86661"/>
              </p:ext>
            </p:extLst>
          </p:nvPr>
        </p:nvGraphicFramePr>
        <p:xfrm>
          <a:off x="428036" y="2636480"/>
          <a:ext cx="5566970" cy="265398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38981">
                  <a:extLst>
                    <a:ext uri="{9D8B030D-6E8A-4147-A177-3AD203B41FA5}">
                      <a16:colId xmlns:a16="http://schemas.microsoft.com/office/drawing/2014/main" val="466548906"/>
                    </a:ext>
                  </a:extLst>
                </a:gridCol>
                <a:gridCol w="1327989">
                  <a:extLst>
                    <a:ext uri="{9D8B030D-6E8A-4147-A177-3AD203B41FA5}">
                      <a16:colId xmlns:a16="http://schemas.microsoft.com/office/drawing/2014/main" val="4078542441"/>
                    </a:ext>
                  </a:extLst>
                </a:gridCol>
              </a:tblGrid>
              <a:tr h="25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</a:rPr>
                        <a:t>Task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</a:rPr>
                        <a:t>Effort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80855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Initial Setup (IT Tasks)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08314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</a:rPr>
                        <a:t>Type (Per Report Effort)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</a:rPr>
                        <a:t>Effort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4230"/>
                  </a:ext>
                </a:extLst>
              </a:tr>
              <a:tr h="520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React Report with DTR report setup (as per the components present in Library)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47825"/>
                  </a:ext>
                </a:extLst>
              </a:tr>
              <a:tr h="520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React Report with Non DTR report setup (as per the components present in Library)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13980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React Report with small changes 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476959"/>
                  </a:ext>
                </a:extLst>
              </a:tr>
              <a:tr h="2541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React Report with medium changes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464064"/>
                  </a:ext>
                </a:extLst>
              </a:tr>
              <a:tr h="342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React Report with complex changes 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</a:rPr>
                        <a:t>On Demand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007812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7A07DA6-189E-54DC-F9CC-A14F00F61D62}"/>
              </a:ext>
            </a:extLst>
          </p:cNvPr>
          <p:cNvSpPr txBox="1">
            <a:spLocks/>
          </p:cNvSpPr>
          <p:nvPr/>
        </p:nvSpPr>
        <p:spPr>
          <a:xfrm>
            <a:off x="6546084" y="1982505"/>
            <a:ext cx="5036316" cy="67256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800" kern="1200" cap="none" baseline="0">
                <a:solidFill>
                  <a:schemeClr val="tx1"/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accent2"/>
                </a:solidFill>
                <a:latin typeface="+mn-lt"/>
              </a:rPr>
              <a:t>Implementation Effort </a:t>
            </a:r>
            <a:r>
              <a:rPr lang="en-US" sz="2000">
                <a:latin typeface="+mn-lt"/>
              </a:rPr>
              <a:t>(when Reports are migrated from Golden Image with no Changes)</a:t>
            </a:r>
            <a:endParaRPr lang="en-IN" sz="2000">
              <a:latin typeface="+mn-lt"/>
            </a:endParaRPr>
          </a:p>
        </p:txBody>
      </p:sp>
      <p:pic>
        <p:nvPicPr>
          <p:cNvPr id="48" name="Picture 8" descr="Rotation ">
            <a:extLst>
              <a:ext uri="{FF2B5EF4-FFF2-40B4-BE49-F238E27FC236}">
                <a16:creationId xmlns:a16="http://schemas.microsoft.com/office/drawing/2014/main" id="{30070EF6-8FB5-234E-73D3-F92C38594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6" y="1186824"/>
            <a:ext cx="725850" cy="7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599E7BB-6ED5-A88C-29C6-F09445D3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78699"/>
              </p:ext>
            </p:extLst>
          </p:nvPr>
        </p:nvGraphicFramePr>
        <p:xfrm>
          <a:off x="6562845" y="2636480"/>
          <a:ext cx="5019555" cy="176834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74563">
                  <a:extLst>
                    <a:ext uri="{9D8B030D-6E8A-4147-A177-3AD203B41FA5}">
                      <a16:colId xmlns:a16="http://schemas.microsoft.com/office/drawing/2014/main" val="466548906"/>
                    </a:ext>
                  </a:extLst>
                </a:gridCol>
                <a:gridCol w="644992">
                  <a:extLst>
                    <a:ext uri="{9D8B030D-6E8A-4147-A177-3AD203B41FA5}">
                      <a16:colId xmlns:a16="http://schemas.microsoft.com/office/drawing/2014/main" val="4078542441"/>
                    </a:ext>
                  </a:extLst>
                </a:gridCol>
              </a:tblGrid>
              <a:tr h="232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Effort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80855"/>
                  </a:ext>
                </a:extLst>
              </a:tr>
              <a:tr h="232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Setup (IT Tasks)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08314"/>
                  </a:ext>
                </a:extLst>
              </a:tr>
              <a:tr h="2329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 (Per Report Effort)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Effort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4230"/>
                  </a:ext>
                </a:extLst>
              </a:tr>
              <a:tr h="476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React Report with DTR report setup (as per the components present in Library)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447825"/>
                  </a:ext>
                </a:extLst>
              </a:tr>
              <a:tr h="4767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React Report with Non DTR report setup (as per the components present in Library)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1398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2C65EFC-6D72-D128-E45B-5DD45B612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17841"/>
              </p:ext>
            </p:extLst>
          </p:nvPr>
        </p:nvGraphicFramePr>
        <p:xfrm>
          <a:off x="428036" y="5366661"/>
          <a:ext cx="5573316" cy="99720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23522">
                  <a:extLst>
                    <a:ext uri="{9D8B030D-6E8A-4147-A177-3AD203B41FA5}">
                      <a16:colId xmlns:a16="http://schemas.microsoft.com/office/drawing/2014/main" val="466548906"/>
                    </a:ext>
                  </a:extLst>
                </a:gridCol>
                <a:gridCol w="1349794">
                  <a:extLst>
                    <a:ext uri="{9D8B030D-6E8A-4147-A177-3AD203B41FA5}">
                      <a16:colId xmlns:a16="http://schemas.microsoft.com/office/drawing/2014/main" val="4078542441"/>
                    </a:ext>
                  </a:extLst>
                </a:gridCol>
              </a:tblGrid>
              <a:tr h="191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Changes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Category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780855"/>
                  </a:ext>
                </a:extLst>
              </a:tr>
              <a:tr h="191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Font and </a:t>
                      </a:r>
                      <a:r>
                        <a:rPr lang="en-IN" sz="1600" kern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changes 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Small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608314"/>
                  </a:ext>
                </a:extLst>
              </a:tr>
              <a:tr h="191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New chart configuration (time for POC)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Medium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34230"/>
                  </a:ext>
                </a:extLst>
              </a:tr>
              <a:tr h="1911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Calculation logic change (IC Calculator)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Complex</a:t>
                      </a:r>
                      <a:endParaRPr lang="en-IN" sz="1600" kern="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44782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336A548-8B77-610B-F9A2-C1B0C4E0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89216"/>
              </p:ext>
            </p:extLst>
          </p:nvPr>
        </p:nvGraphicFramePr>
        <p:xfrm>
          <a:off x="6562845" y="4579078"/>
          <a:ext cx="5019555" cy="17847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25266">
                  <a:extLst>
                    <a:ext uri="{9D8B030D-6E8A-4147-A177-3AD203B41FA5}">
                      <a16:colId xmlns:a16="http://schemas.microsoft.com/office/drawing/2014/main" val="466548906"/>
                    </a:ext>
                  </a:extLst>
                </a:gridCol>
                <a:gridCol w="3194289">
                  <a:extLst>
                    <a:ext uri="{9D8B030D-6E8A-4147-A177-3AD203B41FA5}">
                      <a16:colId xmlns:a16="http://schemas.microsoft.com/office/drawing/2014/main" val="4078542441"/>
                    </a:ext>
                  </a:extLst>
                </a:gridCol>
              </a:tblGrid>
              <a:tr h="320727">
                <a:tc>
                  <a:txBody>
                    <a:bodyPr/>
                    <a:lstStyle/>
                    <a:p>
                      <a:pPr lvl="0"/>
                      <a:r>
                        <a:rPr lang="en-IN" sz="1600">
                          <a:solidFill>
                            <a:srgbClr val="1F1F1F"/>
                          </a:solidFill>
                        </a:rPr>
                        <a:t>Maintenance Effort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solidFill>
                            <a:srgbClr val="1F1F1F"/>
                          </a:solidFill>
                        </a:rPr>
                        <a:t>Cost Implications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80855"/>
                  </a:ext>
                </a:extLst>
              </a:tr>
              <a:tr h="1464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>
                          <a:solidFill>
                            <a:srgbClr val="1F1F1F"/>
                          </a:solidFill>
                        </a:rPr>
                        <a:t>Any changes or enhancements will be managed and implemented by React Development team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>
                          <a:solidFill>
                            <a:srgbClr val="1F1F1F"/>
                          </a:solidFill>
                        </a:rPr>
                        <a:t>Requires two dedicated resources- front-end (React) and back-end developments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>
                          <a:solidFill>
                            <a:srgbClr val="1F1F1F"/>
                          </a:solidFill>
                        </a:rPr>
                        <a:t>Infrastructure access, server access, snowflake access, IIS admin access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0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750801"/>
      </p:ext>
    </p:extLst>
  </p:cSld>
  <p:clrMapOvr>
    <a:masterClrMapping/>
  </p:clrMapOvr>
</p:sld>
</file>

<file path=ppt/theme/theme1.xml><?xml version="1.0" encoding="utf-8"?>
<a:theme xmlns:a="http://schemas.openxmlformats.org/drawingml/2006/main" name="1_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C65C726ACFD4B82D06BB497B805A2" ma:contentTypeVersion="1" ma:contentTypeDescription="Create a new document." ma:contentTypeScope="" ma:versionID="854cb84936781c830fcb376f8b0f9a44">
  <xsd:schema xmlns:xsd="http://www.w3.org/2001/XMLSchema" xmlns:xs="http://www.w3.org/2001/XMLSchema" xmlns:p="http://schemas.microsoft.com/office/2006/metadata/properties" xmlns:ns3="4270c774-033b-4db3-856c-5a685fc9f1a2" targetNamespace="http://schemas.microsoft.com/office/2006/metadata/properties" ma:root="true" ma:fieldsID="2d39642d6b50333b2b5278b427cefa97" ns3:_="">
    <xsd:import namespace="4270c774-033b-4db3-856c-5a685fc9f1a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0c774-033b-4db3-856c-5a685fc9f1a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F90A55-EBE2-41AC-9ED1-EE46FE1BF5F1}">
  <ds:schemaRefs>
    <ds:schemaRef ds:uri="4270c774-033b-4db3-856c-5a685fc9f1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2D30FE-DA73-40FE-9CC0-87BE26BAF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E6F87F-3E7A-4530-AB50-C03717646F40}">
  <ds:schemaRefs>
    <ds:schemaRef ds:uri="4270c774-033b-4db3-856c-5a685fc9f1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1231</Words>
  <Application>Microsoft Office PowerPoint</Application>
  <PresentationFormat>Widescreen</PresentationFormat>
  <Paragraphs>239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Arial,Sans-Serif</vt:lpstr>
      <vt:lpstr>Calibri</vt:lpstr>
      <vt:lpstr>Calibri Light</vt:lpstr>
      <vt:lpstr>Courier New</vt:lpstr>
      <vt:lpstr>Franklin Gothic Book</vt:lpstr>
      <vt:lpstr>Franklin Gothic Demi</vt:lpstr>
      <vt:lpstr>Franklin Gothic Heavy</vt:lpstr>
      <vt:lpstr>Poppins</vt:lpstr>
      <vt:lpstr>Wingdings</vt:lpstr>
      <vt:lpstr>1_Axtria Primary Theme</vt:lpstr>
      <vt:lpstr>IC Reports Framework</vt:lpstr>
      <vt:lpstr>PowerPoint Presentation</vt:lpstr>
      <vt:lpstr>Framework Overview</vt:lpstr>
      <vt:lpstr>Components</vt:lpstr>
      <vt:lpstr>Components (cont.)</vt:lpstr>
      <vt:lpstr>Rollout Strategy </vt:lpstr>
      <vt:lpstr>Flexibility and Ongoing Maintenance</vt:lpstr>
      <vt:lpstr>Skillset Required and Pre-requisites</vt:lpstr>
      <vt:lpstr>Benefits, Effort Estimation and Cost</vt:lpstr>
      <vt:lpstr>Compare and Contrast with Power BI</vt:lpstr>
      <vt:lpstr>Compare and Contrast with Power BI (cont.)</vt:lpstr>
      <vt:lpstr>Transition Plan from PBI to ReactJS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Studio</dc:creator>
  <cp:lastModifiedBy>Ajaya Saipriya Sahoo</cp:lastModifiedBy>
  <cp:revision>1</cp:revision>
  <dcterms:created xsi:type="dcterms:W3CDTF">2015-12-11T11:26:37Z</dcterms:created>
  <dcterms:modified xsi:type="dcterms:W3CDTF">2025-04-29T14:08:47Z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0x010100AB5C65C726ACFD4B82D06BB497B805A2</vt:lpwstr>
  </property>
</Properties>
</file>