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11"/>
  </p:notesMasterIdLst>
  <p:handoutMasterIdLst>
    <p:handoutMasterId r:id="rId12"/>
  </p:handoutMasterIdLst>
  <p:sldIdLst>
    <p:sldId id="444" r:id="rId5"/>
    <p:sldId id="456" r:id="rId6"/>
    <p:sldId id="261" r:id="rId7"/>
    <p:sldId id="458" r:id="rId8"/>
    <p:sldId id="460" r:id="rId9"/>
    <p:sldId id="4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pos="7416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Anand" initials="KA" lastIdx="1" clrIdx="0">
    <p:extLst>
      <p:ext uri="{19B8F6BF-5375-455C-9EA6-DF929625EA0E}">
        <p15:presenceInfo xmlns:p15="http://schemas.microsoft.com/office/powerpoint/2012/main" userId="S-1-5-21-693172028-3489272249-1875958458-22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  <a:srgbClr val="216D62"/>
    <a:srgbClr val="04588C"/>
    <a:srgbClr val="4A8B2C"/>
    <a:srgbClr val="42434B"/>
    <a:srgbClr val="414042"/>
    <a:srgbClr val="FF5A01"/>
    <a:srgbClr val="F45625"/>
    <a:srgbClr val="E24330"/>
    <a:srgbClr val="E27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BBC9F-E209-1950-936A-EE3754113335}" v="889" dt="2025-04-08T13:13:16.777"/>
    <p1510:client id="{47A0E871-B94C-241D-33AD-9B4ED0064602}" v="219" dt="2025-04-08T19:42:43.158"/>
    <p1510:client id="{8E31025B-1928-0D5C-7D81-AFC6D117E266}" v="9" dt="2025-04-08T16:54:19.495"/>
    <p1510:client id="{F38F67E1-0C21-4879-8BD9-642EA8A589ED}" v="849" dt="2025-04-08T13:23:02.816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-12"/>
      </p:cViewPr>
      <p:guideLst>
        <p:guide orient="horz" pos="2376"/>
        <p:guide pos="3840"/>
        <p:guide pos="264"/>
        <p:guide pos="7416"/>
        <p:guide orient="horz" pos="864"/>
        <p:guide orient="horz" pos="3888"/>
        <p:guide pos="3912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C2922-54AE-4EED-9540-2CDF543E76F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CC69B-A820-4B86-823B-7538F2CCE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3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4E899-98AD-4F85-BE04-7B18771257A9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A303-F1DA-4135-8BA3-E05B1DFE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FA9B4FD-04DC-4005-B62C-379B7DE3BC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38397" y="4323196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578A4B1C-2703-4DA9-BD1A-2EF159706D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44100" y="3393414"/>
            <a:ext cx="4480560" cy="54864"/>
            <a:chOff x="4427" y="3199"/>
            <a:chExt cx="1196" cy="66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C54E30E5-1617-454E-AB36-612A3F69AA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6F5C7B-0A9A-49CC-9EF1-B660DE36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F617C71-3885-4AD7-BE2C-8A1CFE98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8E8E137-C44F-4888-B98E-F8FED640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5482F65-3DE7-49CD-B237-7A9949DB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C06E35-1F75-4BF4-8B5C-C98D67F8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C005E33-24AD-4ED0-BA1F-DB7117A0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5CCBA3D0-4C63-4885-A7B3-B1A35198D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3229" y="1676400"/>
            <a:ext cx="4660321" cy="1712335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none" baseline="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CE2269-0470-43CE-A569-EA71B1DEE3C9}"/>
              </a:ext>
            </a:extLst>
          </p:cNvPr>
          <p:cNvGrpSpPr/>
          <p:nvPr userDrawn="1"/>
        </p:nvGrpSpPr>
        <p:grpSpPr>
          <a:xfrm>
            <a:off x="435666" y="352040"/>
            <a:ext cx="6101223" cy="5982466"/>
            <a:chOff x="435666" y="352040"/>
            <a:chExt cx="6101223" cy="59824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C06EB89-F05D-4D6E-947F-3172F97021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459" y="2347415"/>
              <a:ext cx="551462" cy="368710"/>
              <a:chOff x="1619250" y="2228850"/>
              <a:chExt cx="819150" cy="547688"/>
            </a:xfrm>
            <a:noFill/>
          </p:grpSpPr>
          <p:sp>
            <p:nvSpPr>
              <p:cNvPr id="552" name="Freeform 27">
                <a:extLst>
                  <a:ext uri="{FF2B5EF4-FFF2-40B4-BE49-F238E27FC236}">
                    <a16:creationId xmlns:a16="http://schemas.microsoft.com/office/drawing/2014/main" id="{6C41FBD0-C27F-4623-8304-5EF9472A8C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9250" y="2616200"/>
                <a:ext cx="819150" cy="160338"/>
              </a:xfrm>
              <a:custGeom>
                <a:avLst/>
                <a:gdLst/>
                <a:ahLst/>
                <a:cxnLst>
                  <a:cxn ang="0">
                    <a:pos x="28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4" y="21"/>
                  </a:cxn>
                  <a:cxn ang="0">
                    <a:pos x="114" y="27"/>
                  </a:cxn>
                  <a:cxn ang="0">
                    <a:pos x="37" y="27"/>
                  </a:cxn>
                  <a:cxn ang="0">
                    <a:pos x="34" y="31"/>
                  </a:cxn>
                  <a:cxn ang="0">
                    <a:pos x="34" y="52"/>
                  </a:cxn>
                  <a:cxn ang="0">
                    <a:pos x="37" y="55"/>
                  </a:cxn>
                  <a:cxn ang="0">
                    <a:pos x="246" y="55"/>
                  </a:cxn>
                  <a:cxn ang="0">
                    <a:pos x="250" y="52"/>
                  </a:cxn>
                  <a:cxn ang="0">
                    <a:pos x="250" y="31"/>
                  </a:cxn>
                  <a:cxn ang="0">
                    <a:pos x="246" y="27"/>
                  </a:cxn>
                  <a:cxn ang="0">
                    <a:pos x="169" y="27"/>
                  </a:cxn>
                  <a:cxn ang="0">
                    <a:pos x="169" y="21"/>
                  </a:cxn>
                  <a:cxn ang="0">
                    <a:pos x="280" y="21"/>
                  </a:cxn>
                  <a:cxn ang="0">
                    <a:pos x="283" y="18"/>
                  </a:cxn>
                  <a:cxn ang="0">
                    <a:pos x="283" y="3"/>
                  </a:cxn>
                  <a:cxn ang="0">
                    <a:pos x="280" y="0"/>
                  </a:cxn>
                  <a:cxn ang="0">
                    <a:pos x="280" y="0"/>
                  </a:cxn>
                  <a:cxn ang="0">
                    <a:pos x="280" y="0"/>
                  </a:cxn>
                </a:cxnLst>
                <a:rect l="0" t="0" r="r" b="b"/>
                <a:pathLst>
                  <a:path w="283" h="55">
                    <a:moveTo>
                      <a:pt x="28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2" y="21"/>
                      <a:pt x="3" y="21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5" y="27"/>
                      <a:pt x="34" y="29"/>
                      <a:pt x="34" y="3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4"/>
                      <a:pt x="35" y="55"/>
                      <a:pt x="37" y="55"/>
                    </a:cubicBezTo>
                    <a:cubicBezTo>
                      <a:pt x="246" y="55"/>
                      <a:pt x="246" y="55"/>
                      <a:pt x="246" y="55"/>
                    </a:cubicBezTo>
                    <a:cubicBezTo>
                      <a:pt x="248" y="55"/>
                      <a:pt x="250" y="54"/>
                      <a:pt x="250" y="52"/>
                    </a:cubicBezTo>
                    <a:cubicBezTo>
                      <a:pt x="250" y="31"/>
                      <a:pt x="250" y="31"/>
                      <a:pt x="250" y="31"/>
                    </a:cubicBezTo>
                    <a:cubicBezTo>
                      <a:pt x="250" y="29"/>
                      <a:pt x="248" y="27"/>
                      <a:pt x="246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280" y="21"/>
                      <a:pt x="280" y="21"/>
                      <a:pt x="280" y="21"/>
                    </a:cubicBezTo>
                    <a:cubicBezTo>
                      <a:pt x="282" y="21"/>
                      <a:pt x="283" y="20"/>
                      <a:pt x="283" y="18"/>
                    </a:cubicBezTo>
                    <a:cubicBezTo>
                      <a:pt x="283" y="3"/>
                      <a:pt x="283" y="3"/>
                      <a:pt x="283" y="3"/>
                    </a:cubicBezTo>
                    <a:cubicBezTo>
                      <a:pt x="283" y="1"/>
                      <a:pt x="282" y="0"/>
                      <a:pt x="280" y="0"/>
                    </a:cubicBezTo>
                    <a:close/>
                    <a:moveTo>
                      <a:pt x="280" y="0"/>
                    </a:move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3" name="Freeform 28">
                <a:extLst>
                  <a:ext uri="{FF2B5EF4-FFF2-40B4-BE49-F238E27FC236}">
                    <a16:creationId xmlns:a16="http://schemas.microsoft.com/office/drawing/2014/main" id="{E905DCCC-EF77-40E3-B1B2-F1BBD24F9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6625" y="2228850"/>
                <a:ext cx="133350" cy="133350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46" y="23"/>
                  </a:cxn>
                  <a:cxn ang="0">
                    <a:pos x="46" y="23"/>
                  </a:cxn>
                  <a:cxn ang="0">
                    <a:pos x="46" y="23"/>
                  </a:cxn>
                </a:cxnLst>
                <a:rect l="0" t="0" r="r" b="b"/>
                <a:pathLst>
                  <a:path w="46" h="46">
                    <a:moveTo>
                      <a:pt x="46" y="23"/>
                    </a:moveTo>
                    <a:cubicBezTo>
                      <a:pt x="46" y="36"/>
                      <a:pt x="36" y="46"/>
                      <a:pt x="23" y="46"/>
                    </a:cubicBezTo>
                    <a:cubicBezTo>
                      <a:pt x="10" y="46"/>
                      <a:pt x="0" y="36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4" name="Freeform 29">
                <a:extLst>
                  <a:ext uri="{FF2B5EF4-FFF2-40B4-BE49-F238E27FC236}">
                    <a16:creationId xmlns:a16="http://schemas.microsoft.com/office/drawing/2014/main" id="{C18C3157-20A6-49B3-9111-F69B2FFF4E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8775" y="2327275"/>
                <a:ext cx="788988" cy="271463"/>
              </a:xfrm>
              <a:custGeom>
                <a:avLst/>
                <a:gdLst/>
                <a:ahLst/>
                <a:cxnLst>
                  <a:cxn ang="0">
                    <a:pos x="4" y="94"/>
                  </a:cxn>
                  <a:cxn ang="0">
                    <a:pos x="188" y="94"/>
                  </a:cxn>
                  <a:cxn ang="0">
                    <a:pos x="271" y="14"/>
                  </a:cxn>
                  <a:cxn ang="0">
                    <a:pos x="271" y="9"/>
                  </a:cxn>
                  <a:cxn ang="0">
                    <a:pos x="264" y="1"/>
                  </a:cxn>
                  <a:cxn ang="0">
                    <a:pos x="259" y="1"/>
                  </a:cxn>
                  <a:cxn ang="0">
                    <a:pos x="188" y="70"/>
                  </a:cxn>
                  <a:cxn ang="0">
                    <a:pos x="188" y="65"/>
                  </a:cxn>
                  <a:cxn ang="0">
                    <a:pos x="186" y="64"/>
                  </a:cxn>
                  <a:cxn ang="0">
                    <a:pos x="177" y="72"/>
                  </a:cxn>
                  <a:cxn ang="0">
                    <a:pos x="171" y="74"/>
                  </a:cxn>
                  <a:cxn ang="0">
                    <a:pos x="165" y="71"/>
                  </a:cxn>
                  <a:cxn ang="0">
                    <a:pos x="143" y="45"/>
                  </a:cxn>
                  <a:cxn ang="0">
                    <a:pos x="144" y="32"/>
                  </a:cxn>
                  <a:cxn ang="0">
                    <a:pos x="149" y="30"/>
                  </a:cxn>
                  <a:cxn ang="0">
                    <a:pos x="156" y="33"/>
                  </a:cxn>
                  <a:cxn ang="0">
                    <a:pos x="171" y="51"/>
                  </a:cxn>
                  <a:cxn ang="0">
                    <a:pos x="174" y="51"/>
                  </a:cxn>
                  <a:cxn ang="0">
                    <a:pos x="186" y="41"/>
                  </a:cxn>
                  <a:cxn ang="0">
                    <a:pos x="188" y="37"/>
                  </a:cxn>
                  <a:cxn ang="0">
                    <a:pos x="188" y="17"/>
                  </a:cxn>
                  <a:cxn ang="0">
                    <a:pos x="186" y="15"/>
                  </a:cxn>
                  <a:cxn ang="0">
                    <a:pos x="42" y="62"/>
                  </a:cxn>
                  <a:cxn ang="0">
                    <a:pos x="39" y="66"/>
                  </a:cxn>
                  <a:cxn ang="0">
                    <a:pos x="39" y="76"/>
                  </a:cxn>
                  <a:cxn ang="0">
                    <a:pos x="4" y="76"/>
                  </a:cxn>
                  <a:cxn ang="0">
                    <a:pos x="0" y="80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4" y="94"/>
                  </a:cxn>
                  <a:cxn ang="0">
                    <a:pos x="4" y="94"/>
                  </a:cxn>
                </a:cxnLst>
                <a:rect l="0" t="0" r="r" b="b"/>
                <a:pathLst>
                  <a:path w="273" h="94">
                    <a:moveTo>
                      <a:pt x="4" y="94"/>
                    </a:move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4"/>
                      <a:pt x="257" y="27"/>
                      <a:pt x="271" y="14"/>
                    </a:cubicBezTo>
                    <a:cubicBezTo>
                      <a:pt x="273" y="12"/>
                      <a:pt x="273" y="10"/>
                      <a:pt x="271" y="9"/>
                    </a:cubicBezTo>
                    <a:cubicBezTo>
                      <a:pt x="264" y="1"/>
                      <a:pt x="264" y="1"/>
                      <a:pt x="264" y="1"/>
                    </a:cubicBezTo>
                    <a:cubicBezTo>
                      <a:pt x="263" y="0"/>
                      <a:pt x="261" y="0"/>
                      <a:pt x="259" y="1"/>
                    </a:cubicBezTo>
                    <a:cubicBezTo>
                      <a:pt x="188" y="70"/>
                      <a:pt x="188" y="70"/>
                      <a:pt x="188" y="70"/>
                    </a:cubicBezTo>
                    <a:cubicBezTo>
                      <a:pt x="188" y="65"/>
                      <a:pt x="188" y="65"/>
                      <a:pt x="188" y="65"/>
                    </a:cubicBezTo>
                    <a:cubicBezTo>
                      <a:pt x="188" y="63"/>
                      <a:pt x="187" y="63"/>
                      <a:pt x="186" y="64"/>
                    </a:cubicBezTo>
                    <a:cubicBezTo>
                      <a:pt x="177" y="72"/>
                      <a:pt x="177" y="72"/>
                      <a:pt x="177" y="72"/>
                    </a:cubicBezTo>
                    <a:cubicBezTo>
                      <a:pt x="176" y="73"/>
                      <a:pt x="174" y="74"/>
                      <a:pt x="171" y="74"/>
                    </a:cubicBezTo>
                    <a:cubicBezTo>
                      <a:pt x="169" y="74"/>
                      <a:pt x="166" y="73"/>
                      <a:pt x="165" y="71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0" y="41"/>
                      <a:pt x="140" y="35"/>
                      <a:pt x="144" y="32"/>
                    </a:cubicBezTo>
                    <a:cubicBezTo>
                      <a:pt x="145" y="31"/>
                      <a:pt x="147" y="30"/>
                      <a:pt x="149" y="30"/>
                    </a:cubicBezTo>
                    <a:cubicBezTo>
                      <a:pt x="152" y="30"/>
                      <a:pt x="154" y="31"/>
                      <a:pt x="156" y="33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2" y="52"/>
                      <a:pt x="173" y="52"/>
                      <a:pt x="174" y="51"/>
                    </a:cubicBezTo>
                    <a:cubicBezTo>
                      <a:pt x="186" y="41"/>
                      <a:pt x="186" y="41"/>
                      <a:pt x="186" y="41"/>
                    </a:cubicBezTo>
                    <a:cubicBezTo>
                      <a:pt x="187" y="40"/>
                      <a:pt x="188" y="38"/>
                      <a:pt x="188" y="37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16"/>
                      <a:pt x="187" y="15"/>
                      <a:pt x="186" y="1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3"/>
                      <a:pt x="39" y="64"/>
                      <a:pt x="39" y="6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2" y="76"/>
                      <a:pt x="0" y="78"/>
                      <a:pt x="0" y="8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2"/>
                      <a:pt x="2" y="94"/>
                      <a:pt x="4" y="94"/>
                    </a:cubicBezTo>
                    <a:close/>
                    <a:moveTo>
                      <a:pt x="4" y="94"/>
                    </a:moveTo>
                    <a:cubicBezTo>
                      <a:pt x="4" y="94"/>
                      <a:pt x="4" y="94"/>
                      <a:pt x="4" y="9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C3C59EF8-60DF-4925-9BDC-11BD95BD2E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1525" y="2355850"/>
                <a:ext cx="266700" cy="176213"/>
              </a:xfrm>
              <a:custGeom>
                <a:avLst/>
                <a:gdLst/>
                <a:ahLst/>
                <a:cxnLst>
                  <a:cxn ang="0">
                    <a:pos x="28" y="46"/>
                  </a:cxn>
                  <a:cxn ang="0">
                    <a:pos x="11" y="25"/>
                  </a:cxn>
                  <a:cxn ang="0">
                    <a:pos x="3" y="25"/>
                  </a:cxn>
                  <a:cxn ang="0">
                    <a:pos x="2" y="33"/>
                  </a:cxn>
                  <a:cxn ang="0">
                    <a:pos x="24" y="59"/>
                  </a:cxn>
                  <a:cxn ang="0">
                    <a:pos x="32" y="59"/>
                  </a:cxn>
                  <a:cxn ang="0">
                    <a:pos x="49" y="45"/>
                  </a:cxn>
                  <a:cxn ang="0">
                    <a:pos x="49" y="49"/>
                  </a:cxn>
                  <a:cxn ang="0">
                    <a:pos x="51" y="50"/>
                  </a:cxn>
                  <a:cxn ang="0">
                    <a:pos x="91" y="10"/>
                  </a:cxn>
                  <a:cxn ang="0">
                    <a:pos x="90" y="7"/>
                  </a:cxn>
                  <a:cxn ang="0">
                    <a:pos x="78" y="7"/>
                  </a:cxn>
                  <a:cxn ang="0">
                    <a:pos x="61" y="1"/>
                  </a:cxn>
                  <a:cxn ang="0">
                    <a:pos x="57" y="1"/>
                  </a:cxn>
                  <a:cxn ang="0">
                    <a:pos x="51" y="6"/>
                  </a:cxn>
                  <a:cxn ang="0">
                    <a:pos x="49" y="10"/>
                  </a:cxn>
                  <a:cxn ang="0">
                    <a:pos x="49" y="30"/>
                  </a:cxn>
                  <a:cxn ang="0">
                    <a:pos x="31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28" y="46"/>
                  </a:cxn>
                </a:cxnLst>
                <a:rect l="0" t="0" r="r" b="b"/>
                <a:pathLst>
                  <a:path w="92" h="61">
                    <a:moveTo>
                      <a:pt x="28" y="46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9" y="23"/>
                      <a:pt x="5" y="23"/>
                      <a:pt x="3" y="25"/>
                    </a:cubicBezTo>
                    <a:cubicBezTo>
                      <a:pt x="0" y="27"/>
                      <a:pt x="0" y="30"/>
                      <a:pt x="2" y="33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61"/>
                      <a:pt x="30" y="61"/>
                      <a:pt x="32" y="5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1"/>
                      <a:pt x="50" y="51"/>
                      <a:pt x="51" y="5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2" y="9"/>
                      <a:pt x="91" y="7"/>
                      <a:pt x="90" y="7"/>
                    </a:cubicBezTo>
                    <a:cubicBezTo>
                      <a:pt x="88" y="7"/>
                      <a:pt x="84" y="7"/>
                      <a:pt x="78" y="7"/>
                    </a:cubicBezTo>
                    <a:cubicBezTo>
                      <a:pt x="69" y="7"/>
                      <a:pt x="63" y="4"/>
                      <a:pt x="61" y="1"/>
                    </a:cubicBezTo>
                    <a:cubicBezTo>
                      <a:pt x="60" y="0"/>
                      <a:pt x="58" y="0"/>
                      <a:pt x="57" y="1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49" y="9"/>
                      <a:pt x="49" y="1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0" y="46"/>
                      <a:pt x="29" y="46"/>
                      <a:pt x="28" y="46"/>
                    </a:cubicBezTo>
                    <a:close/>
                    <a:moveTo>
                      <a:pt x="28" y="46"/>
                    </a:moveTo>
                    <a:cubicBezTo>
                      <a:pt x="28" y="46"/>
                      <a:pt x="28" y="46"/>
                      <a:pt x="28" y="46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grpSp>
          <p:nvGrpSpPr>
            <p:cNvPr id="50" name="Group 118">
              <a:extLst>
                <a:ext uri="{FF2B5EF4-FFF2-40B4-BE49-F238E27FC236}">
                  <a16:creationId xmlns:a16="http://schemas.microsoft.com/office/drawing/2014/main" id="{A85AE6DB-37D7-4580-AF69-B6C9FE6F6E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45983" y="3429001"/>
              <a:ext cx="390906" cy="421204"/>
              <a:chOff x="3773488" y="2165350"/>
              <a:chExt cx="1044575" cy="1125538"/>
            </a:xfrm>
            <a:noFill/>
          </p:grpSpPr>
          <p:sp>
            <p:nvSpPr>
              <p:cNvPr id="548" name="Freeform 60">
                <a:extLst>
                  <a:ext uri="{FF2B5EF4-FFF2-40B4-BE49-F238E27FC236}">
                    <a16:creationId xmlns:a16="http://schemas.microsoft.com/office/drawing/2014/main" id="{98463E67-E1F4-46C2-B023-54B5853684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3488" y="2419350"/>
                <a:ext cx="544513" cy="871538"/>
              </a:xfrm>
              <a:custGeom>
                <a:avLst/>
                <a:gdLst/>
                <a:ahLst/>
                <a:cxnLst>
                  <a:cxn ang="0">
                    <a:pos x="168" y="29"/>
                  </a:cxn>
                  <a:cxn ang="0">
                    <a:pos x="131" y="29"/>
                  </a:cxn>
                  <a:cxn ang="0">
                    <a:pos x="131" y="0"/>
                  </a:cxn>
                  <a:cxn ang="0">
                    <a:pos x="59" y="0"/>
                  </a:cxn>
                  <a:cxn ang="0">
                    <a:pos x="59" y="29"/>
                  </a:cxn>
                  <a:cxn ang="0">
                    <a:pos x="20" y="29"/>
                  </a:cxn>
                  <a:cxn ang="0">
                    <a:pos x="0" y="49"/>
                  </a:cxn>
                  <a:cxn ang="0">
                    <a:pos x="0" y="282"/>
                  </a:cxn>
                  <a:cxn ang="0">
                    <a:pos x="20" y="301"/>
                  </a:cxn>
                  <a:cxn ang="0">
                    <a:pos x="168" y="301"/>
                  </a:cxn>
                  <a:cxn ang="0">
                    <a:pos x="188" y="282"/>
                  </a:cxn>
                  <a:cxn ang="0">
                    <a:pos x="188" y="49"/>
                  </a:cxn>
                  <a:cxn ang="0">
                    <a:pos x="168" y="29"/>
                  </a:cxn>
                  <a:cxn ang="0">
                    <a:pos x="148" y="184"/>
                  </a:cxn>
                  <a:cxn ang="0">
                    <a:pos x="112" y="184"/>
                  </a:cxn>
                  <a:cxn ang="0">
                    <a:pos x="112" y="220"/>
                  </a:cxn>
                  <a:cxn ang="0">
                    <a:pos x="76" y="220"/>
                  </a:cxn>
                  <a:cxn ang="0">
                    <a:pos x="76" y="184"/>
                  </a:cxn>
                  <a:cxn ang="0">
                    <a:pos x="39" y="184"/>
                  </a:cxn>
                  <a:cxn ang="0">
                    <a:pos x="39" y="148"/>
                  </a:cxn>
                  <a:cxn ang="0">
                    <a:pos x="76" y="148"/>
                  </a:cxn>
                  <a:cxn ang="0">
                    <a:pos x="76" y="111"/>
                  </a:cxn>
                  <a:cxn ang="0">
                    <a:pos x="112" y="111"/>
                  </a:cxn>
                  <a:cxn ang="0">
                    <a:pos x="112" y="148"/>
                  </a:cxn>
                  <a:cxn ang="0">
                    <a:pos x="148" y="148"/>
                  </a:cxn>
                  <a:cxn ang="0">
                    <a:pos x="148" y="184"/>
                  </a:cxn>
                  <a:cxn ang="0">
                    <a:pos x="148" y="184"/>
                  </a:cxn>
                  <a:cxn ang="0">
                    <a:pos x="148" y="184"/>
                  </a:cxn>
                </a:cxnLst>
                <a:rect l="0" t="0" r="r" b="b"/>
                <a:pathLst>
                  <a:path w="188" h="301">
                    <a:moveTo>
                      <a:pt x="168" y="29"/>
                    </a:move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9" y="29"/>
                      <a:pt x="0" y="38"/>
                      <a:pt x="0" y="49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9" y="301"/>
                      <a:pt x="20" y="301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79" y="301"/>
                      <a:pt x="188" y="292"/>
                      <a:pt x="188" y="282"/>
                    </a:cubicBezTo>
                    <a:cubicBezTo>
                      <a:pt x="188" y="49"/>
                      <a:pt x="188" y="49"/>
                      <a:pt x="188" y="49"/>
                    </a:cubicBezTo>
                    <a:cubicBezTo>
                      <a:pt x="188" y="38"/>
                      <a:pt x="179" y="29"/>
                      <a:pt x="168" y="29"/>
                    </a:cubicBezTo>
                    <a:close/>
                    <a:moveTo>
                      <a:pt x="148" y="184"/>
                    </a:move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2" y="220"/>
                      <a:pt x="112" y="220"/>
                      <a:pt x="112" y="220"/>
                    </a:cubicBezTo>
                    <a:cubicBezTo>
                      <a:pt x="76" y="220"/>
                      <a:pt x="76" y="220"/>
                      <a:pt x="76" y="220"/>
                    </a:cubicBezTo>
                    <a:cubicBezTo>
                      <a:pt x="76" y="184"/>
                      <a:pt x="76" y="184"/>
                      <a:pt x="76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112" y="111"/>
                      <a:pt x="112" y="111"/>
                      <a:pt x="112" y="111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48" y="148"/>
                      <a:pt x="148" y="148"/>
                      <a:pt x="148" y="148"/>
                    </a:cubicBezTo>
                    <a:lnTo>
                      <a:pt x="148" y="184"/>
                    </a:lnTo>
                    <a:close/>
                    <a:moveTo>
                      <a:pt x="148" y="184"/>
                    </a:moveTo>
                    <a:cubicBezTo>
                      <a:pt x="148" y="184"/>
                      <a:pt x="148" y="184"/>
                      <a:pt x="148" y="18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49" name="Rectangle 61">
                <a:extLst>
                  <a:ext uri="{FF2B5EF4-FFF2-40B4-BE49-F238E27FC236}">
                    <a16:creationId xmlns:a16="http://schemas.microsoft.com/office/drawing/2014/main" id="{236D9C96-511C-43D9-95AC-1CACC52F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663" y="2260600"/>
                <a:ext cx="288925" cy="122238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0" name="Freeform 62">
                <a:extLst>
                  <a:ext uri="{FF2B5EF4-FFF2-40B4-BE49-F238E27FC236}">
                    <a16:creationId xmlns:a16="http://schemas.microsoft.com/office/drawing/2014/main" id="{24DA1221-964F-4C08-950E-7C952663AB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3550" y="2327275"/>
                <a:ext cx="544513" cy="871538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59" y="29"/>
                  </a:cxn>
                  <a:cxn ang="0">
                    <a:pos x="59" y="0"/>
                  </a:cxn>
                  <a:cxn ang="0">
                    <a:pos x="131" y="0"/>
                  </a:cxn>
                  <a:cxn ang="0">
                    <a:pos x="131" y="29"/>
                  </a:cxn>
                  <a:cxn ang="0">
                    <a:pos x="169" y="29"/>
                  </a:cxn>
                  <a:cxn ang="0">
                    <a:pos x="188" y="49"/>
                  </a:cxn>
                  <a:cxn ang="0">
                    <a:pos x="188" y="281"/>
                  </a:cxn>
                  <a:cxn ang="0">
                    <a:pos x="169" y="301"/>
                  </a:cxn>
                  <a:cxn ang="0">
                    <a:pos x="21" y="301"/>
                  </a:cxn>
                  <a:cxn ang="0">
                    <a:pos x="21" y="223"/>
                  </a:cxn>
                  <a:cxn ang="0">
                    <a:pos x="145" y="223"/>
                  </a:cxn>
                  <a:cxn ang="0">
                    <a:pos x="145" y="126"/>
                  </a:cxn>
                  <a:cxn ang="0">
                    <a:pos x="21" y="126"/>
                  </a:cxn>
                  <a:cxn ang="0">
                    <a:pos x="21" y="77"/>
                  </a:cxn>
                  <a:cxn ang="0">
                    <a:pos x="1" y="58"/>
                  </a:cxn>
                  <a:cxn ang="0">
                    <a:pos x="0" y="58"/>
                  </a:cxn>
                  <a:cxn ang="0">
                    <a:pos x="0" y="49"/>
                  </a:cxn>
                  <a:cxn ang="0">
                    <a:pos x="20" y="29"/>
                  </a:cxn>
                  <a:cxn ang="0">
                    <a:pos x="20" y="29"/>
                  </a:cxn>
                  <a:cxn ang="0">
                    <a:pos x="20" y="29"/>
                  </a:cxn>
                </a:cxnLst>
                <a:rect l="0" t="0" r="r" b="b"/>
                <a:pathLst>
                  <a:path w="188" h="301">
                    <a:moveTo>
                      <a:pt x="20" y="29"/>
                    </a:move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79" y="29"/>
                      <a:pt x="188" y="38"/>
                      <a:pt x="188" y="49"/>
                    </a:cubicBezTo>
                    <a:cubicBezTo>
                      <a:pt x="188" y="281"/>
                      <a:pt x="188" y="281"/>
                      <a:pt x="188" y="281"/>
                    </a:cubicBezTo>
                    <a:cubicBezTo>
                      <a:pt x="188" y="292"/>
                      <a:pt x="179" y="301"/>
                      <a:pt x="169" y="301"/>
                    </a:cubicBezTo>
                    <a:cubicBezTo>
                      <a:pt x="21" y="301"/>
                      <a:pt x="21" y="301"/>
                      <a:pt x="21" y="301"/>
                    </a:cubicBezTo>
                    <a:cubicBezTo>
                      <a:pt x="21" y="223"/>
                      <a:pt x="21" y="223"/>
                      <a:pt x="21" y="223"/>
                    </a:cubicBezTo>
                    <a:cubicBezTo>
                      <a:pt x="145" y="223"/>
                      <a:pt x="145" y="223"/>
                      <a:pt x="145" y="223"/>
                    </a:cubicBezTo>
                    <a:cubicBezTo>
                      <a:pt x="145" y="126"/>
                      <a:pt x="145" y="126"/>
                      <a:pt x="145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67"/>
                      <a:pt x="12" y="58"/>
                      <a:pt x="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8"/>
                      <a:pt x="9" y="29"/>
                      <a:pt x="20" y="29"/>
                    </a:cubicBezTo>
                    <a:close/>
                    <a:moveTo>
                      <a:pt x="20" y="29"/>
                    </a:moveTo>
                    <a:cubicBezTo>
                      <a:pt x="20" y="29"/>
                      <a:pt x="20" y="29"/>
                      <a:pt x="20" y="29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1" name="Rectangle 63">
                <a:extLst>
                  <a:ext uri="{FF2B5EF4-FFF2-40B4-BE49-F238E27FC236}">
                    <a16:creationId xmlns:a16="http://schemas.microsoft.com/office/drawing/2014/main" id="{2B4D8DEC-22FF-4A08-AA86-F68984B5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963" y="2165350"/>
                <a:ext cx="292100" cy="123825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grpSp>
          <p:nvGrpSpPr>
            <p:cNvPr id="51" name="Group 126">
              <a:extLst>
                <a:ext uri="{FF2B5EF4-FFF2-40B4-BE49-F238E27FC236}">
                  <a16:creationId xmlns:a16="http://schemas.microsoft.com/office/drawing/2014/main" id="{85A3F6EB-3DE4-4AC5-9BE0-EDB386B2F4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9395" y="5926461"/>
              <a:ext cx="390906" cy="287668"/>
              <a:chOff x="8085138" y="895350"/>
              <a:chExt cx="619125" cy="455613"/>
            </a:xfrm>
            <a:noFill/>
          </p:grpSpPr>
          <p:sp>
            <p:nvSpPr>
              <p:cNvPr id="546" name="Freeform 87">
                <a:extLst>
                  <a:ext uri="{FF2B5EF4-FFF2-40B4-BE49-F238E27FC236}">
                    <a16:creationId xmlns:a16="http://schemas.microsoft.com/office/drawing/2014/main" id="{9F9E52AA-F672-472B-9353-72C6C33E4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5138" y="895350"/>
                <a:ext cx="369888" cy="328613"/>
              </a:xfrm>
              <a:custGeom>
                <a:avLst/>
                <a:gdLst/>
                <a:ahLst/>
                <a:cxnLst>
                  <a:cxn ang="0">
                    <a:pos x="80" y="113"/>
                  </a:cxn>
                  <a:cxn ang="0">
                    <a:pos x="82" y="104"/>
                  </a:cxn>
                  <a:cxn ang="0">
                    <a:pos x="119" y="47"/>
                  </a:cxn>
                  <a:cxn ang="0">
                    <a:pos x="128" y="41"/>
                  </a:cxn>
                  <a:cxn ang="0">
                    <a:pos x="72" y="6"/>
                  </a:cxn>
                  <a:cxn ang="0">
                    <a:pos x="49" y="0"/>
                  </a:cxn>
                  <a:cxn ang="0">
                    <a:pos x="12" y="21"/>
                  </a:cxn>
                  <a:cxn ang="0">
                    <a:pos x="26" y="80"/>
                  </a:cxn>
                  <a:cxn ang="0">
                    <a:pos x="80" y="113"/>
                  </a:cxn>
                  <a:cxn ang="0">
                    <a:pos x="23" y="28"/>
                  </a:cxn>
                  <a:cxn ang="0">
                    <a:pos x="49" y="13"/>
                  </a:cxn>
                  <a:cxn ang="0">
                    <a:pos x="65" y="18"/>
                  </a:cxn>
                  <a:cxn ang="0">
                    <a:pos x="104" y="41"/>
                  </a:cxn>
                  <a:cxn ang="0">
                    <a:pos x="72" y="92"/>
                  </a:cxn>
                  <a:cxn ang="0">
                    <a:pos x="33" y="69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3" y="28"/>
                  </a:cxn>
                </a:cxnLst>
                <a:rect l="0" t="0" r="r" b="b"/>
                <a:pathLst>
                  <a:path w="128" h="113">
                    <a:moveTo>
                      <a:pt x="80" y="11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6" y="86"/>
                      <a:pt x="95" y="61"/>
                      <a:pt x="119" y="47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65" y="2"/>
                      <a:pt x="57" y="0"/>
                      <a:pt x="49" y="0"/>
                    </a:cubicBezTo>
                    <a:cubicBezTo>
                      <a:pt x="34" y="0"/>
                      <a:pt x="20" y="8"/>
                      <a:pt x="12" y="21"/>
                    </a:cubicBezTo>
                    <a:cubicBezTo>
                      <a:pt x="0" y="41"/>
                      <a:pt x="6" y="68"/>
                      <a:pt x="26" y="80"/>
                    </a:cubicBezTo>
                    <a:lnTo>
                      <a:pt x="80" y="113"/>
                    </a:lnTo>
                    <a:close/>
                    <a:moveTo>
                      <a:pt x="23" y="28"/>
                    </a:moveTo>
                    <a:cubicBezTo>
                      <a:pt x="29" y="19"/>
                      <a:pt x="38" y="13"/>
                      <a:pt x="49" y="13"/>
                    </a:cubicBezTo>
                    <a:cubicBezTo>
                      <a:pt x="55" y="13"/>
                      <a:pt x="60" y="15"/>
                      <a:pt x="65" y="1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85" y="56"/>
                      <a:pt x="76" y="77"/>
                      <a:pt x="72" y="92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19" y="60"/>
                      <a:pt x="15" y="42"/>
                      <a:pt x="23" y="28"/>
                    </a:cubicBezTo>
                    <a:close/>
                    <a:moveTo>
                      <a:pt x="23" y="28"/>
                    </a:moveTo>
                    <a:cubicBezTo>
                      <a:pt x="23" y="28"/>
                      <a:pt x="23" y="28"/>
                      <a:pt x="23" y="28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47" name="Freeform 88">
                <a:extLst>
                  <a:ext uri="{FF2B5EF4-FFF2-40B4-BE49-F238E27FC236}">
                    <a16:creationId xmlns:a16="http://schemas.microsoft.com/office/drawing/2014/main" id="{CC0ABE5F-69D0-47A2-B1B3-B847451E86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8" y="1038225"/>
                <a:ext cx="352425" cy="312738"/>
              </a:xfrm>
              <a:custGeom>
                <a:avLst/>
                <a:gdLst/>
                <a:ahLst/>
                <a:cxnLst>
                  <a:cxn ang="0">
                    <a:pos x="97" y="31"/>
                  </a:cxn>
                  <a:cxn ang="0">
                    <a:pos x="46" y="0"/>
                  </a:cxn>
                  <a:cxn ang="0">
                    <a:pos x="45" y="1"/>
                  </a:cxn>
                  <a:cxn ang="0">
                    <a:pos x="30" y="10"/>
                  </a:cxn>
                  <a:cxn ang="0">
                    <a:pos x="79" y="40"/>
                  </a:cxn>
                  <a:cxn ang="0">
                    <a:pos x="80" y="45"/>
                  </a:cxn>
                  <a:cxn ang="0">
                    <a:pos x="77" y="47"/>
                  </a:cxn>
                  <a:cxn ang="0">
                    <a:pos x="74" y="46"/>
                  </a:cxn>
                  <a:cxn ang="0">
                    <a:pos x="24" y="15"/>
                  </a:cxn>
                  <a:cxn ang="0">
                    <a:pos x="0" y="67"/>
                  </a:cxn>
                  <a:cxn ang="0">
                    <a:pos x="0" y="69"/>
                  </a:cxn>
                  <a:cxn ang="0">
                    <a:pos x="54" y="102"/>
                  </a:cxn>
                  <a:cxn ang="0">
                    <a:pos x="75" y="108"/>
                  </a:cxn>
                  <a:cxn ang="0">
                    <a:pos x="111" y="88"/>
                  </a:cxn>
                  <a:cxn ang="0">
                    <a:pos x="97" y="31"/>
                  </a:cxn>
                  <a:cxn ang="0">
                    <a:pos x="97" y="31"/>
                  </a:cxn>
                  <a:cxn ang="0">
                    <a:pos x="97" y="31"/>
                  </a:cxn>
                </a:cxnLst>
                <a:rect l="0" t="0" r="r" b="b"/>
                <a:pathLst>
                  <a:path w="122" h="108">
                    <a:moveTo>
                      <a:pt x="97" y="31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9" y="3"/>
                      <a:pt x="34" y="6"/>
                      <a:pt x="30" y="1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0" y="41"/>
                      <a:pt x="81" y="43"/>
                      <a:pt x="80" y="45"/>
                    </a:cubicBezTo>
                    <a:cubicBezTo>
                      <a:pt x="79" y="46"/>
                      <a:pt x="78" y="47"/>
                      <a:pt x="77" y="47"/>
                    </a:cubicBezTo>
                    <a:cubicBezTo>
                      <a:pt x="76" y="47"/>
                      <a:pt x="75" y="47"/>
                      <a:pt x="74" y="46"/>
                    </a:cubicBezTo>
                    <a:cubicBezTo>
                      <a:pt x="74" y="46"/>
                      <a:pt x="24" y="15"/>
                      <a:pt x="24" y="15"/>
                    </a:cubicBezTo>
                    <a:cubicBezTo>
                      <a:pt x="6" y="32"/>
                      <a:pt x="1" y="56"/>
                      <a:pt x="0" y="6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60" y="106"/>
                      <a:pt x="68" y="108"/>
                      <a:pt x="75" y="108"/>
                    </a:cubicBezTo>
                    <a:cubicBezTo>
                      <a:pt x="90" y="108"/>
                      <a:pt x="103" y="100"/>
                      <a:pt x="111" y="88"/>
                    </a:cubicBezTo>
                    <a:cubicBezTo>
                      <a:pt x="122" y="69"/>
                      <a:pt x="116" y="43"/>
                      <a:pt x="97" y="31"/>
                    </a:cubicBezTo>
                    <a:close/>
                    <a:moveTo>
                      <a:pt x="97" y="31"/>
                    </a:moveTo>
                    <a:cubicBezTo>
                      <a:pt x="97" y="31"/>
                      <a:pt x="97" y="31"/>
                      <a:pt x="97" y="31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sp>
          <p:nvSpPr>
            <p:cNvPr id="52" name="Freeform 122">
              <a:extLst>
                <a:ext uri="{FF2B5EF4-FFF2-40B4-BE49-F238E27FC236}">
                  <a16:creationId xmlns:a16="http://schemas.microsoft.com/office/drawing/2014/main" id="{E4CF9E9E-E92D-4F74-A586-8F6534B904F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2233446" y="5076967"/>
              <a:ext cx="270369" cy="437668"/>
            </a:xfrm>
            <a:custGeom>
              <a:avLst/>
              <a:gdLst/>
              <a:ahLst/>
              <a:cxnLst>
                <a:cxn ang="0">
                  <a:pos x="98" y="49"/>
                </a:cxn>
                <a:cxn ang="0">
                  <a:pos x="49" y="0"/>
                </a:cxn>
                <a:cxn ang="0">
                  <a:pos x="0" y="49"/>
                </a:cxn>
                <a:cxn ang="0">
                  <a:pos x="39" y="98"/>
                </a:cxn>
                <a:cxn ang="0">
                  <a:pos x="39" y="118"/>
                </a:cxn>
                <a:cxn ang="0">
                  <a:pos x="19" y="118"/>
                </a:cxn>
                <a:cxn ang="0">
                  <a:pos x="19" y="138"/>
                </a:cxn>
                <a:cxn ang="0">
                  <a:pos x="39" y="138"/>
                </a:cxn>
                <a:cxn ang="0">
                  <a:pos x="39" y="158"/>
                </a:cxn>
                <a:cxn ang="0">
                  <a:pos x="59" y="158"/>
                </a:cxn>
                <a:cxn ang="0">
                  <a:pos x="59" y="138"/>
                </a:cxn>
                <a:cxn ang="0">
                  <a:pos x="78" y="138"/>
                </a:cxn>
                <a:cxn ang="0">
                  <a:pos x="78" y="118"/>
                </a:cxn>
                <a:cxn ang="0">
                  <a:pos x="59" y="118"/>
                </a:cxn>
                <a:cxn ang="0">
                  <a:pos x="59" y="98"/>
                </a:cxn>
                <a:cxn ang="0">
                  <a:pos x="98" y="49"/>
                </a:cxn>
                <a:cxn ang="0">
                  <a:pos x="49" y="79"/>
                </a:cxn>
                <a:cxn ang="0">
                  <a:pos x="19" y="49"/>
                </a:cxn>
                <a:cxn ang="0">
                  <a:pos x="49" y="20"/>
                </a:cxn>
                <a:cxn ang="0">
                  <a:pos x="78" y="49"/>
                </a:cxn>
                <a:cxn ang="0">
                  <a:pos x="49" y="79"/>
                </a:cxn>
              </a:cxnLst>
              <a:rect l="0" t="0" r="r" b="b"/>
              <a:pathLst>
                <a:path w="98" h="158">
                  <a:moveTo>
                    <a:pt x="98" y="49"/>
                  </a:move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3"/>
                    <a:pt x="16" y="93"/>
                    <a:pt x="39" y="9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58"/>
                    <a:pt x="39" y="158"/>
                    <a:pt x="39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81" y="93"/>
                    <a:pt x="98" y="73"/>
                    <a:pt x="98" y="49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6"/>
                    <a:pt x="19" y="49"/>
                  </a:cubicBezTo>
                  <a:cubicBezTo>
                    <a:pt x="19" y="33"/>
                    <a:pt x="32" y="20"/>
                    <a:pt x="49" y="20"/>
                  </a:cubicBezTo>
                  <a:cubicBezTo>
                    <a:pt x="65" y="20"/>
                    <a:pt x="78" y="33"/>
                    <a:pt x="78" y="49"/>
                  </a:cubicBezTo>
                  <a:cubicBezTo>
                    <a:pt x="78" y="66"/>
                    <a:pt x="65" y="79"/>
                    <a:pt x="49" y="79"/>
                  </a:cubicBezTo>
                  <a:close/>
                </a:path>
              </a:pathLst>
            </a:custGeom>
            <a:noFill/>
            <a:ln w="1524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BEAC66DB-816F-4F9C-9EAF-2E9CED4586F4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552979" y="4694830"/>
              <a:ext cx="360403" cy="359089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20"/>
                </a:cxn>
                <a:cxn ang="0">
                  <a:pos x="114" y="20"/>
                </a:cxn>
                <a:cxn ang="0">
                  <a:pos x="76" y="57"/>
                </a:cxn>
                <a:cxn ang="0">
                  <a:pos x="49" y="49"/>
                </a:cxn>
                <a:cxn ang="0">
                  <a:pos x="0" y="99"/>
                </a:cxn>
                <a:cxn ang="0">
                  <a:pos x="49" y="148"/>
                </a:cxn>
                <a:cxn ang="0">
                  <a:pos x="99" y="99"/>
                </a:cxn>
                <a:cxn ang="0">
                  <a:pos x="90" y="71"/>
                </a:cxn>
                <a:cxn ang="0">
                  <a:pos x="128" y="34"/>
                </a:cxn>
                <a:cxn ang="0">
                  <a:pos x="128" y="69"/>
                </a:cxn>
                <a:cxn ang="0">
                  <a:pos x="148" y="69"/>
                </a:cxn>
                <a:cxn ang="0">
                  <a:pos x="148" y="0"/>
                </a:cxn>
                <a:cxn ang="0">
                  <a:pos x="79" y="0"/>
                </a:cxn>
                <a:cxn ang="0">
                  <a:pos x="49" y="128"/>
                </a:cxn>
                <a:cxn ang="0">
                  <a:pos x="20" y="99"/>
                </a:cxn>
                <a:cxn ang="0">
                  <a:pos x="49" y="69"/>
                </a:cxn>
                <a:cxn ang="0">
                  <a:pos x="79" y="99"/>
                </a:cxn>
                <a:cxn ang="0">
                  <a:pos x="49" y="128"/>
                </a:cxn>
              </a:cxnLst>
              <a:rect l="0" t="0" r="r" b="b"/>
              <a:pathLst>
                <a:path w="148" h="148">
                  <a:moveTo>
                    <a:pt x="79" y="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69" y="52"/>
                    <a:pt x="59" y="49"/>
                    <a:pt x="49" y="49"/>
                  </a:cubicBezTo>
                  <a:cubicBezTo>
                    <a:pt x="22" y="49"/>
                    <a:pt x="0" y="71"/>
                    <a:pt x="0" y="99"/>
                  </a:cubicBezTo>
                  <a:cubicBezTo>
                    <a:pt x="0" y="126"/>
                    <a:pt x="22" y="148"/>
                    <a:pt x="49" y="148"/>
                  </a:cubicBezTo>
                  <a:cubicBezTo>
                    <a:pt x="76" y="148"/>
                    <a:pt x="99" y="126"/>
                    <a:pt x="99" y="99"/>
                  </a:cubicBezTo>
                  <a:cubicBezTo>
                    <a:pt x="99" y="88"/>
                    <a:pt x="95" y="79"/>
                    <a:pt x="90" y="71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79" y="0"/>
                  </a:lnTo>
                  <a:close/>
                  <a:moveTo>
                    <a:pt x="49" y="128"/>
                  </a:moveTo>
                  <a:cubicBezTo>
                    <a:pt x="33" y="128"/>
                    <a:pt x="20" y="115"/>
                    <a:pt x="20" y="99"/>
                  </a:cubicBezTo>
                  <a:cubicBezTo>
                    <a:pt x="20" y="82"/>
                    <a:pt x="33" y="69"/>
                    <a:pt x="49" y="69"/>
                  </a:cubicBezTo>
                  <a:cubicBezTo>
                    <a:pt x="66" y="69"/>
                    <a:pt x="79" y="82"/>
                    <a:pt x="79" y="99"/>
                  </a:cubicBezTo>
                  <a:cubicBezTo>
                    <a:pt x="79" y="115"/>
                    <a:pt x="66" y="128"/>
                    <a:pt x="49" y="128"/>
                  </a:cubicBezTo>
                  <a:close/>
                </a:path>
              </a:pathLst>
            </a:custGeom>
            <a:noFill/>
            <a:ln w="1524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99088B-2432-4FA3-941F-3F41FC5F98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5800" y="352040"/>
              <a:ext cx="390906" cy="392055"/>
              <a:chOff x="2247910" y="3894140"/>
              <a:chExt cx="1079505" cy="1082676"/>
            </a:xfrm>
          </p:grpSpPr>
          <p:sp>
            <p:nvSpPr>
              <p:cNvPr id="492" name="Freeform 5">
                <a:extLst>
                  <a:ext uri="{FF2B5EF4-FFF2-40B4-BE49-F238E27FC236}">
                    <a16:creationId xmlns:a16="http://schemas.microsoft.com/office/drawing/2014/main" id="{C8F5308A-7CAB-4148-B4D1-B4B4F979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186240"/>
                <a:ext cx="92075" cy="42863"/>
              </a:xfrm>
              <a:custGeom>
                <a:avLst/>
                <a:gdLst>
                  <a:gd name="T0" fmla="*/ 0 w 89"/>
                  <a:gd name="T1" fmla="*/ 41 h 41"/>
                  <a:gd name="T2" fmla="*/ 0 w 89"/>
                  <a:gd name="T3" fmla="*/ 29 h 41"/>
                  <a:gd name="T4" fmla="*/ 70 w 89"/>
                  <a:gd name="T5" fmla="*/ 11 h 41"/>
                  <a:gd name="T6" fmla="*/ 89 w 89"/>
                  <a:gd name="T7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1">
                    <a:moveTo>
                      <a:pt x="0" y="41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7" y="8"/>
                      <a:pt x="38" y="0"/>
                      <a:pt x="70" y="11"/>
                    </a:cubicBezTo>
                    <a:cubicBezTo>
                      <a:pt x="77" y="13"/>
                      <a:pt x="84" y="17"/>
                      <a:pt x="89" y="2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6">
                <a:extLst>
                  <a:ext uri="{FF2B5EF4-FFF2-40B4-BE49-F238E27FC236}">
                    <a16:creationId xmlns:a16="http://schemas.microsoft.com/office/drawing/2014/main" id="{1E3FAC5A-B991-49F3-BB7E-EDBFCDE46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13" y="4283078"/>
                <a:ext cx="47625" cy="82550"/>
              </a:xfrm>
              <a:custGeom>
                <a:avLst/>
                <a:gdLst>
                  <a:gd name="T0" fmla="*/ 22 w 47"/>
                  <a:gd name="T1" fmla="*/ 0 h 79"/>
                  <a:gd name="T2" fmla="*/ 47 w 47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" h="79">
                    <a:moveTo>
                      <a:pt x="22" y="0"/>
                    </a:moveTo>
                    <a:cubicBezTo>
                      <a:pt x="0" y="34"/>
                      <a:pt x="13" y="79"/>
                      <a:pt x="47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7">
                <a:extLst>
                  <a:ext uri="{FF2B5EF4-FFF2-40B4-BE49-F238E27FC236}">
                    <a16:creationId xmlns:a16="http://schemas.microsoft.com/office/drawing/2014/main" id="{4F965F96-B23E-43B2-B2DB-A4B26C05C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525" y="4438653"/>
                <a:ext cx="58738" cy="34925"/>
              </a:xfrm>
              <a:custGeom>
                <a:avLst/>
                <a:gdLst>
                  <a:gd name="T0" fmla="*/ 56 w 56"/>
                  <a:gd name="T1" fmla="*/ 35 h 35"/>
                  <a:gd name="T2" fmla="*/ 55 w 56"/>
                  <a:gd name="T3" fmla="*/ 33 h 35"/>
                  <a:gd name="T4" fmla="*/ 0 w 56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35">
                    <a:moveTo>
                      <a:pt x="56" y="35"/>
                    </a:moveTo>
                    <a:cubicBezTo>
                      <a:pt x="56" y="34"/>
                      <a:pt x="55" y="34"/>
                      <a:pt x="55" y="33"/>
                    </a:cubicBezTo>
                    <a:cubicBezTo>
                      <a:pt x="44" y="17"/>
                      <a:pt x="21" y="4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">
                <a:extLst>
                  <a:ext uri="{FF2B5EF4-FFF2-40B4-BE49-F238E27FC236}">
                    <a16:creationId xmlns:a16="http://schemas.microsoft.com/office/drawing/2014/main" id="{AE411494-8503-456A-8A29-B0598533B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501" y="4230690"/>
                <a:ext cx="80963" cy="57150"/>
              </a:xfrm>
              <a:custGeom>
                <a:avLst/>
                <a:gdLst>
                  <a:gd name="T0" fmla="*/ 0 w 78"/>
                  <a:gd name="T1" fmla="*/ 27 h 55"/>
                  <a:gd name="T2" fmla="*/ 17 w 78"/>
                  <a:gd name="T3" fmla="*/ 0 h 55"/>
                  <a:gd name="T4" fmla="*/ 55 w 78"/>
                  <a:gd name="T5" fmla="*/ 17 h 55"/>
                  <a:gd name="T6" fmla="*/ 78 w 78"/>
                  <a:gd name="T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5">
                    <a:moveTo>
                      <a:pt x="0" y="27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1"/>
                      <a:pt x="43" y="7"/>
                      <a:pt x="55" y="17"/>
                    </a:cubicBezTo>
                    <a:cubicBezTo>
                      <a:pt x="68" y="29"/>
                      <a:pt x="76" y="42"/>
                      <a:pt x="78" y="5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9">
                <a:extLst>
                  <a:ext uri="{FF2B5EF4-FFF2-40B4-BE49-F238E27FC236}">
                    <a16:creationId xmlns:a16="http://schemas.microsoft.com/office/drawing/2014/main" id="{668D9ED5-AACD-4B1E-A842-40BDB73A2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538" y="4318003"/>
                <a:ext cx="87313" cy="90488"/>
              </a:xfrm>
              <a:custGeom>
                <a:avLst/>
                <a:gdLst>
                  <a:gd name="T0" fmla="*/ 0 w 84"/>
                  <a:gd name="T1" fmla="*/ 8 h 88"/>
                  <a:gd name="T2" fmla="*/ 27 w 84"/>
                  <a:gd name="T3" fmla="*/ 0 h 88"/>
                  <a:gd name="T4" fmla="*/ 78 w 84"/>
                  <a:gd name="T5" fmla="*/ 46 h 88"/>
                  <a:gd name="T6" fmla="*/ 82 w 84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0" y="8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7" y="4"/>
                      <a:pt x="68" y="20"/>
                      <a:pt x="78" y="46"/>
                    </a:cubicBezTo>
                    <a:cubicBezTo>
                      <a:pt x="83" y="60"/>
                      <a:pt x="84" y="75"/>
                      <a:pt x="82" y="8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0">
                <a:extLst>
                  <a:ext uri="{FF2B5EF4-FFF2-40B4-BE49-F238E27FC236}">
                    <a16:creationId xmlns:a16="http://schemas.microsoft.com/office/drawing/2014/main" id="{02F51C6B-3926-45ED-84DC-DF03AFCAE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939" y="4435478"/>
                <a:ext cx="66675" cy="98425"/>
              </a:xfrm>
              <a:custGeom>
                <a:avLst/>
                <a:gdLst>
                  <a:gd name="T0" fmla="*/ 0 w 63"/>
                  <a:gd name="T1" fmla="*/ 0 h 95"/>
                  <a:gd name="T2" fmla="*/ 42 w 63"/>
                  <a:gd name="T3" fmla="*/ 0 h 95"/>
                  <a:gd name="T4" fmla="*/ 42 w 63"/>
                  <a:gd name="T5" fmla="*/ 0 h 95"/>
                  <a:gd name="T6" fmla="*/ 60 w 63"/>
                  <a:gd name="T7" fmla="*/ 59 h 95"/>
                  <a:gd name="T8" fmla="*/ 45 w 63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0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6" y="12"/>
                      <a:pt x="63" y="34"/>
                      <a:pt x="60" y="59"/>
                    </a:cubicBezTo>
                    <a:cubicBezTo>
                      <a:pt x="57" y="73"/>
                      <a:pt x="52" y="86"/>
                      <a:pt x="45" y="9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1">
                <a:extLst>
                  <a:ext uri="{FF2B5EF4-FFF2-40B4-BE49-F238E27FC236}">
                    <a16:creationId xmlns:a16="http://schemas.microsoft.com/office/drawing/2014/main" id="{B78D1C13-CE88-4728-9799-3094E6176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5301" y="4548190"/>
                <a:ext cx="53975" cy="103188"/>
              </a:xfrm>
              <a:custGeom>
                <a:avLst/>
                <a:gdLst>
                  <a:gd name="T0" fmla="*/ 22 w 53"/>
                  <a:gd name="T1" fmla="*/ 0 h 99"/>
                  <a:gd name="T2" fmla="*/ 43 w 53"/>
                  <a:gd name="T3" fmla="*/ 5 h 99"/>
                  <a:gd name="T4" fmla="*/ 33 w 53"/>
                  <a:gd name="T5" fmla="*/ 72 h 99"/>
                  <a:gd name="T6" fmla="*/ 0 w 5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22" y="0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53" y="22"/>
                      <a:pt x="50" y="49"/>
                      <a:pt x="33" y="72"/>
                    </a:cubicBezTo>
                    <a:cubicBezTo>
                      <a:pt x="24" y="85"/>
                      <a:pt x="12" y="94"/>
                      <a:pt x="0" y="99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2">
                <a:extLst>
                  <a:ext uri="{FF2B5EF4-FFF2-40B4-BE49-F238E27FC236}">
                    <a16:creationId xmlns:a16="http://schemas.microsoft.com/office/drawing/2014/main" id="{4EA699D8-40A8-4055-8EFD-64EDCD4BD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663" y="4243390"/>
                <a:ext cx="0" cy="36830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3">
                <a:extLst>
                  <a:ext uri="{FF2B5EF4-FFF2-40B4-BE49-F238E27FC236}">
                    <a16:creationId xmlns:a16="http://schemas.microsoft.com/office/drawing/2014/main" id="{9CBD20B4-54B2-44AA-A81D-CD10DDD40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624390"/>
                <a:ext cx="115888" cy="63500"/>
              </a:xfrm>
              <a:custGeom>
                <a:avLst/>
                <a:gdLst>
                  <a:gd name="T0" fmla="*/ 97 w 111"/>
                  <a:gd name="T1" fmla="*/ 0 h 61"/>
                  <a:gd name="T2" fmla="*/ 111 w 111"/>
                  <a:gd name="T3" fmla="*/ 29 h 61"/>
                  <a:gd name="T4" fmla="*/ 20 w 111"/>
                  <a:gd name="T5" fmla="*/ 43 h 61"/>
                  <a:gd name="T6" fmla="*/ 9 w 111"/>
                  <a:gd name="T7" fmla="*/ 33 h 61"/>
                  <a:gd name="T8" fmla="*/ 0 w 111"/>
                  <a:gd name="T9" fmla="*/ 17 h 61"/>
                  <a:gd name="T10" fmla="*/ 0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97" y="0"/>
                    </a:moveTo>
                    <a:cubicBezTo>
                      <a:pt x="111" y="29"/>
                      <a:pt x="111" y="29"/>
                      <a:pt x="111" y="29"/>
                    </a:cubicBezTo>
                    <a:cubicBezTo>
                      <a:pt x="83" y="54"/>
                      <a:pt x="46" y="61"/>
                      <a:pt x="20" y="43"/>
                    </a:cubicBezTo>
                    <a:cubicBezTo>
                      <a:pt x="16" y="40"/>
                      <a:pt x="12" y="37"/>
                      <a:pt x="9" y="33"/>
                    </a:cubicBezTo>
                    <a:cubicBezTo>
                      <a:pt x="6" y="29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4">
                <a:extLst>
                  <a:ext uri="{FF2B5EF4-FFF2-40B4-BE49-F238E27FC236}">
                    <a16:creationId xmlns:a16="http://schemas.microsoft.com/office/drawing/2014/main" id="{0FA9D551-5350-4F16-AA5F-EBE899BA5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226" y="4527553"/>
                <a:ext cx="77788" cy="79375"/>
              </a:xfrm>
              <a:custGeom>
                <a:avLst/>
                <a:gdLst>
                  <a:gd name="T0" fmla="*/ 75 w 75"/>
                  <a:gd name="T1" fmla="*/ 13 h 76"/>
                  <a:gd name="T2" fmla="*/ 10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75" y="13"/>
                    </a:moveTo>
                    <a:cubicBezTo>
                      <a:pt x="38" y="0"/>
                      <a:pt x="0" y="20"/>
                      <a:pt x="10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5">
                <a:extLst>
                  <a:ext uri="{FF2B5EF4-FFF2-40B4-BE49-F238E27FC236}">
                    <a16:creationId xmlns:a16="http://schemas.microsoft.com/office/drawing/2014/main" id="{E811352E-62FE-434B-9092-175DE5FA6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26" y="4402140"/>
                <a:ext cx="44450" cy="80963"/>
              </a:xfrm>
              <a:custGeom>
                <a:avLst/>
                <a:gdLst>
                  <a:gd name="T0" fmla="*/ 27 w 43"/>
                  <a:gd name="T1" fmla="*/ 78 h 78"/>
                  <a:gd name="T2" fmla="*/ 43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27" y="78"/>
                    </a:moveTo>
                    <a:cubicBezTo>
                      <a:pt x="0" y="54"/>
                      <a:pt x="0" y="0"/>
                      <a:pt x="43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6">
                <a:extLst>
                  <a:ext uri="{FF2B5EF4-FFF2-40B4-BE49-F238E27FC236}">
                    <a16:creationId xmlns:a16="http://schemas.microsoft.com/office/drawing/2014/main" id="{3E6AF1DB-86FF-424E-9B40-1C01EDDA6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186240"/>
                <a:ext cx="93663" cy="42863"/>
              </a:xfrm>
              <a:custGeom>
                <a:avLst/>
                <a:gdLst>
                  <a:gd name="T0" fmla="*/ 0 w 90"/>
                  <a:gd name="T1" fmla="*/ 20 h 41"/>
                  <a:gd name="T2" fmla="*/ 20 w 90"/>
                  <a:gd name="T3" fmla="*/ 11 h 41"/>
                  <a:gd name="T4" fmla="*/ 90 w 90"/>
                  <a:gd name="T5" fmla="*/ 29 h 41"/>
                  <a:gd name="T6" fmla="*/ 90 w 90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41">
                    <a:moveTo>
                      <a:pt x="0" y="20"/>
                    </a:moveTo>
                    <a:cubicBezTo>
                      <a:pt x="6" y="17"/>
                      <a:pt x="13" y="13"/>
                      <a:pt x="20" y="11"/>
                    </a:cubicBezTo>
                    <a:cubicBezTo>
                      <a:pt x="51" y="0"/>
                      <a:pt x="82" y="8"/>
                      <a:pt x="90" y="29"/>
                    </a:cubicBezTo>
                    <a:cubicBezTo>
                      <a:pt x="90" y="41"/>
                      <a:pt x="90" y="41"/>
                      <a:pt x="90" y="41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">
                <a:extLst>
                  <a:ext uri="{FF2B5EF4-FFF2-40B4-BE49-F238E27FC236}">
                    <a16:creationId xmlns:a16="http://schemas.microsoft.com/office/drawing/2014/main" id="{EA03F4C1-B545-444C-8940-A6E637C69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283078"/>
                <a:ext cx="50800" cy="82550"/>
              </a:xfrm>
              <a:custGeom>
                <a:avLst/>
                <a:gdLst>
                  <a:gd name="T0" fmla="*/ 25 w 48"/>
                  <a:gd name="T1" fmla="*/ 0 h 79"/>
                  <a:gd name="T2" fmla="*/ 0 w 48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79">
                    <a:moveTo>
                      <a:pt x="25" y="0"/>
                    </a:moveTo>
                    <a:cubicBezTo>
                      <a:pt x="48" y="34"/>
                      <a:pt x="35" y="79"/>
                      <a:pt x="0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8">
                <a:extLst>
                  <a:ext uri="{FF2B5EF4-FFF2-40B4-BE49-F238E27FC236}">
                    <a16:creationId xmlns:a16="http://schemas.microsoft.com/office/drawing/2014/main" id="{91AD3439-A196-4A04-B1CD-1BFEE946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650" y="4438653"/>
                <a:ext cx="57150" cy="34925"/>
              </a:xfrm>
              <a:custGeom>
                <a:avLst/>
                <a:gdLst>
                  <a:gd name="T0" fmla="*/ 55 w 55"/>
                  <a:gd name="T1" fmla="*/ 0 h 35"/>
                  <a:gd name="T2" fmla="*/ 1 w 55"/>
                  <a:gd name="T3" fmla="*/ 33 h 35"/>
                  <a:gd name="T4" fmla="*/ 0 w 55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35">
                    <a:moveTo>
                      <a:pt x="55" y="0"/>
                    </a:moveTo>
                    <a:cubicBezTo>
                      <a:pt x="34" y="4"/>
                      <a:pt x="12" y="17"/>
                      <a:pt x="1" y="33"/>
                    </a:cubicBezTo>
                    <a:cubicBezTo>
                      <a:pt x="0" y="34"/>
                      <a:pt x="0" y="34"/>
                      <a:pt x="0" y="3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9">
                <a:extLst>
                  <a:ext uri="{FF2B5EF4-FFF2-40B4-BE49-F238E27FC236}">
                    <a16:creationId xmlns:a16="http://schemas.microsoft.com/office/drawing/2014/main" id="{2784BA75-F224-4A6E-9F3B-1DC630C70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74" y="4230690"/>
                <a:ext cx="82550" cy="57150"/>
              </a:xfrm>
              <a:custGeom>
                <a:avLst/>
                <a:gdLst>
                  <a:gd name="T0" fmla="*/ 0 w 79"/>
                  <a:gd name="T1" fmla="*/ 55 h 55"/>
                  <a:gd name="T2" fmla="*/ 23 w 79"/>
                  <a:gd name="T3" fmla="*/ 17 h 55"/>
                  <a:gd name="T4" fmla="*/ 62 w 79"/>
                  <a:gd name="T5" fmla="*/ 0 h 55"/>
                  <a:gd name="T6" fmla="*/ 79 w 7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55">
                    <a:moveTo>
                      <a:pt x="0" y="55"/>
                    </a:moveTo>
                    <a:cubicBezTo>
                      <a:pt x="2" y="42"/>
                      <a:pt x="10" y="29"/>
                      <a:pt x="23" y="17"/>
                    </a:cubicBezTo>
                    <a:cubicBezTo>
                      <a:pt x="35" y="7"/>
                      <a:pt x="49" y="1"/>
                      <a:pt x="62" y="0"/>
                    </a:cubicBezTo>
                    <a:cubicBezTo>
                      <a:pt x="79" y="27"/>
                      <a:pt x="79" y="27"/>
                      <a:pt x="79" y="27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20">
                <a:extLst>
                  <a:ext uri="{FF2B5EF4-FFF2-40B4-BE49-F238E27FC236}">
                    <a16:creationId xmlns:a16="http://schemas.microsoft.com/office/drawing/2014/main" id="{AF8F77E6-B463-4BEF-9E10-38991517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74" y="4318003"/>
                <a:ext cx="87313" cy="90488"/>
              </a:xfrm>
              <a:custGeom>
                <a:avLst/>
                <a:gdLst>
                  <a:gd name="T0" fmla="*/ 2 w 84"/>
                  <a:gd name="T1" fmla="*/ 88 h 88"/>
                  <a:gd name="T2" fmla="*/ 6 w 84"/>
                  <a:gd name="T3" fmla="*/ 46 h 88"/>
                  <a:gd name="T4" fmla="*/ 57 w 84"/>
                  <a:gd name="T5" fmla="*/ 0 h 88"/>
                  <a:gd name="T6" fmla="*/ 84 w 84"/>
                  <a:gd name="T7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2" y="88"/>
                    </a:moveTo>
                    <a:cubicBezTo>
                      <a:pt x="0" y="75"/>
                      <a:pt x="1" y="60"/>
                      <a:pt x="6" y="46"/>
                    </a:cubicBezTo>
                    <a:cubicBezTo>
                      <a:pt x="16" y="20"/>
                      <a:pt x="37" y="4"/>
                      <a:pt x="57" y="0"/>
                    </a:cubicBezTo>
                    <a:cubicBezTo>
                      <a:pt x="84" y="8"/>
                      <a:pt x="84" y="8"/>
                      <a:pt x="84" y="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21">
                <a:extLst>
                  <a:ext uri="{FF2B5EF4-FFF2-40B4-BE49-F238E27FC236}">
                    <a16:creationId xmlns:a16="http://schemas.microsoft.com/office/drawing/2014/main" id="{832C584E-1AA9-4A4E-98D3-29345998B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12" y="4435478"/>
                <a:ext cx="65088" cy="98425"/>
              </a:xfrm>
              <a:custGeom>
                <a:avLst/>
                <a:gdLst>
                  <a:gd name="T0" fmla="*/ 19 w 63"/>
                  <a:gd name="T1" fmla="*/ 95 h 95"/>
                  <a:gd name="T2" fmla="*/ 4 w 63"/>
                  <a:gd name="T3" fmla="*/ 59 h 95"/>
                  <a:gd name="T4" fmla="*/ 22 w 63"/>
                  <a:gd name="T5" fmla="*/ 0 h 95"/>
                  <a:gd name="T6" fmla="*/ 22 w 63"/>
                  <a:gd name="T7" fmla="*/ 0 h 95"/>
                  <a:gd name="T8" fmla="*/ 63 w 6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19" y="95"/>
                    </a:moveTo>
                    <a:cubicBezTo>
                      <a:pt x="12" y="86"/>
                      <a:pt x="6" y="73"/>
                      <a:pt x="4" y="59"/>
                    </a:cubicBezTo>
                    <a:cubicBezTo>
                      <a:pt x="0" y="34"/>
                      <a:pt x="8" y="12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22">
                <a:extLst>
                  <a:ext uri="{FF2B5EF4-FFF2-40B4-BE49-F238E27FC236}">
                    <a16:creationId xmlns:a16="http://schemas.microsoft.com/office/drawing/2014/main" id="{C4ABFFCD-8E78-427F-AF45-94AAC2CB8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62" y="4548190"/>
                <a:ext cx="55563" cy="103188"/>
              </a:xfrm>
              <a:custGeom>
                <a:avLst/>
                <a:gdLst>
                  <a:gd name="T0" fmla="*/ 53 w 53"/>
                  <a:gd name="T1" fmla="*/ 99 h 99"/>
                  <a:gd name="T2" fmla="*/ 21 w 53"/>
                  <a:gd name="T3" fmla="*/ 72 h 99"/>
                  <a:gd name="T4" fmla="*/ 11 w 53"/>
                  <a:gd name="T5" fmla="*/ 5 h 99"/>
                  <a:gd name="T6" fmla="*/ 32 w 53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53" y="99"/>
                    </a:moveTo>
                    <a:cubicBezTo>
                      <a:pt x="42" y="94"/>
                      <a:pt x="30" y="85"/>
                      <a:pt x="21" y="72"/>
                    </a:cubicBezTo>
                    <a:cubicBezTo>
                      <a:pt x="3" y="49"/>
                      <a:pt x="0" y="22"/>
                      <a:pt x="11" y="5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23">
                <a:extLst>
                  <a:ext uri="{FF2B5EF4-FFF2-40B4-BE49-F238E27FC236}">
                    <a16:creationId xmlns:a16="http://schemas.microsoft.com/office/drawing/2014/main" id="{EB2729F6-81EC-4FC9-A2AC-55ACD13FB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75" y="4624390"/>
                <a:ext cx="115888" cy="63500"/>
              </a:xfrm>
              <a:custGeom>
                <a:avLst/>
                <a:gdLst>
                  <a:gd name="T0" fmla="*/ 14 w 111"/>
                  <a:gd name="T1" fmla="*/ 0 h 61"/>
                  <a:gd name="T2" fmla="*/ 0 w 111"/>
                  <a:gd name="T3" fmla="*/ 29 h 61"/>
                  <a:gd name="T4" fmla="*/ 91 w 111"/>
                  <a:gd name="T5" fmla="*/ 43 h 61"/>
                  <a:gd name="T6" fmla="*/ 101 w 111"/>
                  <a:gd name="T7" fmla="*/ 33 h 61"/>
                  <a:gd name="T8" fmla="*/ 111 w 111"/>
                  <a:gd name="T9" fmla="*/ 17 h 61"/>
                  <a:gd name="T10" fmla="*/ 111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14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27" y="54"/>
                      <a:pt x="65" y="61"/>
                      <a:pt x="91" y="43"/>
                    </a:cubicBezTo>
                    <a:cubicBezTo>
                      <a:pt x="95" y="40"/>
                      <a:pt x="98" y="37"/>
                      <a:pt x="101" y="33"/>
                    </a:cubicBezTo>
                    <a:cubicBezTo>
                      <a:pt x="105" y="29"/>
                      <a:pt x="111" y="17"/>
                      <a:pt x="111" y="17"/>
                    </a:cubicBezTo>
                    <a:cubicBezTo>
                      <a:pt x="111" y="3"/>
                      <a:pt x="111" y="3"/>
                      <a:pt x="111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24">
                <a:extLst>
                  <a:ext uri="{FF2B5EF4-FFF2-40B4-BE49-F238E27FC236}">
                    <a16:creationId xmlns:a16="http://schemas.microsoft.com/office/drawing/2014/main" id="{BE195F4E-34A0-4149-B9AF-78396F5C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312" y="4527553"/>
                <a:ext cx="77788" cy="79375"/>
              </a:xfrm>
              <a:custGeom>
                <a:avLst/>
                <a:gdLst>
                  <a:gd name="T0" fmla="*/ 0 w 75"/>
                  <a:gd name="T1" fmla="*/ 13 h 76"/>
                  <a:gd name="T2" fmla="*/ 65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0" y="13"/>
                    </a:moveTo>
                    <a:cubicBezTo>
                      <a:pt x="37" y="0"/>
                      <a:pt x="75" y="20"/>
                      <a:pt x="65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5">
                <a:extLst>
                  <a:ext uri="{FF2B5EF4-FFF2-40B4-BE49-F238E27FC236}">
                    <a16:creationId xmlns:a16="http://schemas.microsoft.com/office/drawing/2014/main" id="{8E28BEBE-ED97-40F6-B9CC-E3E3A44C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50" y="4402140"/>
                <a:ext cx="44450" cy="80963"/>
              </a:xfrm>
              <a:custGeom>
                <a:avLst/>
                <a:gdLst>
                  <a:gd name="T0" fmla="*/ 16 w 43"/>
                  <a:gd name="T1" fmla="*/ 78 h 78"/>
                  <a:gd name="T2" fmla="*/ 0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16" y="78"/>
                    </a:moveTo>
                    <a:cubicBezTo>
                      <a:pt x="43" y="54"/>
                      <a:pt x="43" y="0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6">
                <a:extLst>
                  <a:ext uri="{FF2B5EF4-FFF2-40B4-BE49-F238E27FC236}">
                    <a16:creationId xmlns:a16="http://schemas.microsoft.com/office/drawing/2014/main" id="{C4D7B30E-A651-4E89-8F89-A1138B9EE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586" y="4087815"/>
                <a:ext cx="692154" cy="695326"/>
              </a:xfrm>
              <a:custGeom>
                <a:avLst/>
                <a:gdLst>
                  <a:gd name="T0" fmla="*/ 557 w 664"/>
                  <a:gd name="T1" fmla="*/ 670 h 670"/>
                  <a:gd name="T2" fmla="*/ 106 w 664"/>
                  <a:gd name="T3" fmla="*/ 670 h 670"/>
                  <a:gd name="T4" fmla="*/ 0 w 664"/>
                  <a:gd name="T5" fmla="*/ 563 h 670"/>
                  <a:gd name="T6" fmla="*/ 0 w 664"/>
                  <a:gd name="T7" fmla="*/ 107 h 670"/>
                  <a:gd name="T8" fmla="*/ 106 w 664"/>
                  <a:gd name="T9" fmla="*/ 0 h 670"/>
                  <a:gd name="T10" fmla="*/ 557 w 664"/>
                  <a:gd name="T11" fmla="*/ 0 h 670"/>
                  <a:gd name="T12" fmla="*/ 664 w 664"/>
                  <a:gd name="T13" fmla="*/ 107 h 670"/>
                  <a:gd name="T14" fmla="*/ 664 w 664"/>
                  <a:gd name="T15" fmla="*/ 563 h 670"/>
                  <a:gd name="T16" fmla="*/ 557 w 664"/>
                  <a:gd name="T1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70">
                    <a:moveTo>
                      <a:pt x="557" y="670"/>
                    </a:moveTo>
                    <a:cubicBezTo>
                      <a:pt x="106" y="670"/>
                      <a:pt x="106" y="670"/>
                      <a:pt x="106" y="670"/>
                    </a:cubicBezTo>
                    <a:cubicBezTo>
                      <a:pt x="65" y="628"/>
                      <a:pt x="41" y="604"/>
                      <a:pt x="0" y="56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41" y="66"/>
                      <a:pt x="65" y="42"/>
                      <a:pt x="106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599" y="42"/>
                      <a:pt x="622" y="66"/>
                      <a:pt x="664" y="107"/>
                    </a:cubicBezTo>
                    <a:cubicBezTo>
                      <a:pt x="664" y="563"/>
                      <a:pt x="664" y="563"/>
                      <a:pt x="664" y="563"/>
                    </a:cubicBezTo>
                    <a:cubicBezTo>
                      <a:pt x="622" y="604"/>
                      <a:pt x="599" y="628"/>
                      <a:pt x="557" y="67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27">
                <a:extLst>
                  <a:ext uri="{FF2B5EF4-FFF2-40B4-BE49-F238E27FC236}">
                    <a16:creationId xmlns:a16="http://schemas.microsoft.com/office/drawing/2014/main" id="{2C10701E-F7BC-4431-A4A5-F751AF348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0649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28">
                <a:extLst>
                  <a:ext uri="{FF2B5EF4-FFF2-40B4-BE49-F238E27FC236}">
                    <a16:creationId xmlns:a16="http://schemas.microsoft.com/office/drawing/2014/main" id="{B0F3E717-5F3B-42F2-9766-4CB5D6EF6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29">
                <a:extLst>
                  <a:ext uri="{FF2B5EF4-FFF2-40B4-BE49-F238E27FC236}">
                    <a16:creationId xmlns:a16="http://schemas.microsoft.com/office/drawing/2014/main" id="{B72A3F88-AD83-44F6-97DC-BB37FF49E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1462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30">
                <a:extLst>
                  <a:ext uri="{FF2B5EF4-FFF2-40B4-BE49-F238E27FC236}">
                    <a16:creationId xmlns:a16="http://schemas.microsoft.com/office/drawing/2014/main" id="{078FB380-1506-4CB0-805A-B89BB215F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31">
                <a:extLst>
                  <a:ext uri="{FF2B5EF4-FFF2-40B4-BE49-F238E27FC236}">
                    <a16:creationId xmlns:a16="http://schemas.microsoft.com/office/drawing/2014/main" id="{1857CED2-92F0-4EB7-8E5B-395F6CB8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3863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32">
                <a:extLst>
                  <a:ext uri="{FF2B5EF4-FFF2-40B4-BE49-F238E27FC236}">
                    <a16:creationId xmlns:a16="http://schemas.microsoft.com/office/drawing/2014/main" id="{FB395BCF-8B43-4320-9216-5F93AD087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33">
                <a:extLst>
                  <a:ext uri="{FF2B5EF4-FFF2-40B4-BE49-F238E27FC236}">
                    <a16:creationId xmlns:a16="http://schemas.microsoft.com/office/drawing/2014/main" id="{F1764C6E-D514-4816-9C0B-5A31E3C48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4676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34">
                <a:extLst>
                  <a:ext uri="{FF2B5EF4-FFF2-40B4-BE49-F238E27FC236}">
                    <a16:creationId xmlns:a16="http://schemas.microsoft.com/office/drawing/2014/main" id="{AA8D9F20-7EF6-4973-98E3-AE1BB705E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35">
                <a:extLst>
                  <a:ext uri="{FF2B5EF4-FFF2-40B4-BE49-F238E27FC236}">
                    <a16:creationId xmlns:a16="http://schemas.microsoft.com/office/drawing/2014/main" id="{A4BE530F-DACC-4952-950F-75805EFBB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36">
                <a:extLst>
                  <a:ext uri="{FF2B5EF4-FFF2-40B4-BE49-F238E27FC236}">
                    <a16:creationId xmlns:a16="http://schemas.microsoft.com/office/drawing/2014/main" id="{7348B6CB-0ABE-4229-8FDB-76E68CF9C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37">
                <a:extLst>
                  <a:ext uri="{FF2B5EF4-FFF2-40B4-BE49-F238E27FC236}">
                    <a16:creationId xmlns:a16="http://schemas.microsoft.com/office/drawing/2014/main" id="{2BA4CA91-2D8A-405C-8E27-5B762DBEB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38">
                <a:extLst>
                  <a:ext uri="{FF2B5EF4-FFF2-40B4-BE49-F238E27FC236}">
                    <a16:creationId xmlns:a16="http://schemas.microsoft.com/office/drawing/2014/main" id="{B895308C-9776-4A49-90AB-E8DD061D2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39">
                <a:extLst>
                  <a:ext uri="{FF2B5EF4-FFF2-40B4-BE49-F238E27FC236}">
                    <a16:creationId xmlns:a16="http://schemas.microsoft.com/office/drawing/2014/main" id="{A88ABBBC-C98B-411E-B734-13B22A7F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40">
                <a:extLst>
                  <a:ext uri="{FF2B5EF4-FFF2-40B4-BE49-F238E27FC236}">
                    <a16:creationId xmlns:a16="http://schemas.microsoft.com/office/drawing/2014/main" id="{E1FB3E1E-9931-4231-8528-7CC0D302C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41">
                <a:extLst>
                  <a:ext uri="{FF2B5EF4-FFF2-40B4-BE49-F238E27FC236}">
                    <a16:creationId xmlns:a16="http://schemas.microsoft.com/office/drawing/2014/main" id="{DDCA19A6-ADC3-4944-AEE5-44E09625D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42">
                <a:extLst>
                  <a:ext uri="{FF2B5EF4-FFF2-40B4-BE49-F238E27FC236}">
                    <a16:creationId xmlns:a16="http://schemas.microsoft.com/office/drawing/2014/main" id="{4E162695-FC5E-4321-B895-B446A2A8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43">
                <a:extLst>
                  <a:ext uri="{FF2B5EF4-FFF2-40B4-BE49-F238E27FC236}">
                    <a16:creationId xmlns:a16="http://schemas.microsoft.com/office/drawing/2014/main" id="{4308F60E-567D-4DCF-B115-0F63A470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676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44">
                <a:extLst>
                  <a:ext uri="{FF2B5EF4-FFF2-40B4-BE49-F238E27FC236}">
                    <a16:creationId xmlns:a16="http://schemas.microsoft.com/office/drawing/2014/main" id="{EA32A2C1-25A4-42B5-98B1-0FA11189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45">
                <a:extLst>
                  <a:ext uri="{FF2B5EF4-FFF2-40B4-BE49-F238E27FC236}">
                    <a16:creationId xmlns:a16="http://schemas.microsoft.com/office/drawing/2014/main" id="{41FC7092-F446-467A-A8DF-12F133C5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863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46">
                <a:extLst>
                  <a:ext uri="{FF2B5EF4-FFF2-40B4-BE49-F238E27FC236}">
                    <a16:creationId xmlns:a16="http://schemas.microsoft.com/office/drawing/2014/main" id="{8189790F-0405-4CB1-9746-77F50C78F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47">
                <a:extLst>
                  <a:ext uri="{FF2B5EF4-FFF2-40B4-BE49-F238E27FC236}">
                    <a16:creationId xmlns:a16="http://schemas.microsoft.com/office/drawing/2014/main" id="{3F8818A7-F042-4DDF-99AA-FBD30992F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462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48">
                <a:extLst>
                  <a:ext uri="{FF2B5EF4-FFF2-40B4-BE49-F238E27FC236}">
                    <a16:creationId xmlns:a16="http://schemas.microsoft.com/office/drawing/2014/main" id="{D8051B38-5D08-4DEA-AEA1-AA97FA27A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49">
                <a:extLst>
                  <a:ext uri="{FF2B5EF4-FFF2-40B4-BE49-F238E27FC236}">
                    <a16:creationId xmlns:a16="http://schemas.microsoft.com/office/drawing/2014/main" id="{90E519F9-D540-4AED-B72C-59D8E1F5A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649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50">
                <a:extLst>
                  <a:ext uri="{FF2B5EF4-FFF2-40B4-BE49-F238E27FC236}">
                    <a16:creationId xmlns:a16="http://schemas.microsoft.com/office/drawing/2014/main" id="{88BC72F8-58AB-4E52-866B-79C5B6C2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51">
                <a:extLst>
                  <a:ext uri="{FF2B5EF4-FFF2-40B4-BE49-F238E27FC236}">
                    <a16:creationId xmlns:a16="http://schemas.microsoft.com/office/drawing/2014/main" id="{0641E2F1-6936-41E2-8D89-214DC0374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52">
                <a:extLst>
                  <a:ext uri="{FF2B5EF4-FFF2-40B4-BE49-F238E27FC236}">
                    <a16:creationId xmlns:a16="http://schemas.microsoft.com/office/drawing/2014/main" id="{0C87EFD7-B99F-4497-A455-444401F0C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53">
                <a:extLst>
                  <a:ext uri="{FF2B5EF4-FFF2-40B4-BE49-F238E27FC236}">
                    <a16:creationId xmlns:a16="http://schemas.microsoft.com/office/drawing/2014/main" id="{77B98D85-6DE6-48FA-9559-2CD062766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54">
                <a:extLst>
                  <a:ext uri="{FF2B5EF4-FFF2-40B4-BE49-F238E27FC236}">
                    <a16:creationId xmlns:a16="http://schemas.microsoft.com/office/drawing/2014/main" id="{BF85F2DD-DAF7-4725-829A-D26B6F0E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55">
                <a:extLst>
                  <a:ext uri="{FF2B5EF4-FFF2-40B4-BE49-F238E27FC236}">
                    <a16:creationId xmlns:a16="http://schemas.microsoft.com/office/drawing/2014/main" id="{B6DED4FF-80D7-4993-B43B-816A5ECE8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56">
                <a:extLst>
                  <a:ext uri="{FF2B5EF4-FFF2-40B4-BE49-F238E27FC236}">
                    <a16:creationId xmlns:a16="http://schemas.microsoft.com/office/drawing/2014/main" id="{B6B07AA8-6B70-420D-B6C6-89C97E211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57">
                <a:extLst>
                  <a:ext uri="{FF2B5EF4-FFF2-40B4-BE49-F238E27FC236}">
                    <a16:creationId xmlns:a16="http://schemas.microsoft.com/office/drawing/2014/main" id="{5F361418-3E23-4573-8E97-B84320D12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58">
                <a:extLst>
                  <a:ext uri="{FF2B5EF4-FFF2-40B4-BE49-F238E27FC236}">
                    <a16:creationId xmlns:a16="http://schemas.microsoft.com/office/drawing/2014/main" id="{7040718F-310F-4855-A45E-D6F29591C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965A6E-E0FC-4D85-9A23-4C83B30889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94421" y="551223"/>
              <a:ext cx="390906" cy="476539"/>
              <a:chOff x="2397136" y="85725"/>
              <a:chExt cx="782641" cy="954088"/>
            </a:xfrm>
          </p:grpSpPr>
          <p:sp>
            <p:nvSpPr>
              <p:cNvPr id="477" name="Freeform 59">
                <a:extLst>
                  <a:ext uri="{FF2B5EF4-FFF2-40B4-BE49-F238E27FC236}">
                    <a16:creationId xmlns:a16="http://schemas.microsoft.com/office/drawing/2014/main" id="{47D53CF6-2C25-4790-B3D3-C53B14241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6" y="85725"/>
                <a:ext cx="782641" cy="954088"/>
              </a:xfrm>
              <a:custGeom>
                <a:avLst/>
                <a:gdLst>
                  <a:gd name="T0" fmla="*/ 332 w 753"/>
                  <a:gd name="T1" fmla="*/ 918 h 918"/>
                  <a:gd name="T2" fmla="*/ 260 w 753"/>
                  <a:gd name="T3" fmla="*/ 790 h 918"/>
                  <a:gd name="T4" fmla="*/ 99 w 753"/>
                  <a:gd name="T5" fmla="*/ 762 h 918"/>
                  <a:gd name="T6" fmla="*/ 97 w 753"/>
                  <a:gd name="T7" fmla="*/ 688 h 918"/>
                  <a:gd name="T8" fmla="*/ 76 w 753"/>
                  <a:gd name="T9" fmla="*/ 630 h 918"/>
                  <a:gd name="T10" fmla="*/ 70 w 753"/>
                  <a:gd name="T11" fmla="*/ 563 h 918"/>
                  <a:gd name="T12" fmla="*/ 0 w 753"/>
                  <a:gd name="T13" fmla="*/ 508 h 918"/>
                  <a:gd name="T14" fmla="*/ 74 w 753"/>
                  <a:gd name="T15" fmla="*/ 342 h 918"/>
                  <a:gd name="T16" fmla="*/ 422 w 753"/>
                  <a:gd name="T17" fmla="*/ 10 h 918"/>
                  <a:gd name="T18" fmla="*/ 752 w 753"/>
                  <a:gd name="T19" fmla="*/ 338 h 918"/>
                  <a:gd name="T20" fmla="*/ 628 w 753"/>
                  <a:gd name="T21" fmla="*/ 617 h 918"/>
                  <a:gd name="T22" fmla="*/ 631 w 753"/>
                  <a:gd name="T23" fmla="*/ 709 h 918"/>
                  <a:gd name="T24" fmla="*/ 632 w 753"/>
                  <a:gd name="T25" fmla="*/ 722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3" h="918">
                    <a:moveTo>
                      <a:pt x="332" y="918"/>
                    </a:moveTo>
                    <a:cubicBezTo>
                      <a:pt x="286" y="905"/>
                      <a:pt x="260" y="790"/>
                      <a:pt x="260" y="790"/>
                    </a:cubicBezTo>
                    <a:cubicBezTo>
                      <a:pt x="260" y="790"/>
                      <a:pt x="119" y="793"/>
                      <a:pt x="99" y="762"/>
                    </a:cubicBezTo>
                    <a:cubicBezTo>
                      <a:pt x="86" y="741"/>
                      <a:pt x="87" y="725"/>
                      <a:pt x="97" y="688"/>
                    </a:cubicBezTo>
                    <a:cubicBezTo>
                      <a:pt x="108" y="650"/>
                      <a:pt x="49" y="672"/>
                      <a:pt x="76" y="630"/>
                    </a:cubicBezTo>
                    <a:cubicBezTo>
                      <a:pt x="89" y="610"/>
                      <a:pt x="46" y="603"/>
                      <a:pt x="70" y="563"/>
                    </a:cubicBezTo>
                    <a:cubicBezTo>
                      <a:pt x="82" y="541"/>
                      <a:pt x="3" y="535"/>
                      <a:pt x="0" y="508"/>
                    </a:cubicBezTo>
                    <a:cubicBezTo>
                      <a:pt x="10" y="466"/>
                      <a:pt x="71" y="417"/>
                      <a:pt x="74" y="342"/>
                    </a:cubicBezTo>
                    <a:cubicBezTo>
                      <a:pt x="79" y="142"/>
                      <a:pt x="155" y="30"/>
                      <a:pt x="422" y="10"/>
                    </a:cubicBezTo>
                    <a:cubicBezTo>
                      <a:pt x="552" y="0"/>
                      <a:pt x="750" y="47"/>
                      <a:pt x="752" y="338"/>
                    </a:cubicBezTo>
                    <a:cubicBezTo>
                      <a:pt x="753" y="521"/>
                      <a:pt x="647" y="556"/>
                      <a:pt x="628" y="617"/>
                    </a:cubicBezTo>
                    <a:cubicBezTo>
                      <a:pt x="614" y="663"/>
                      <a:pt x="631" y="686"/>
                      <a:pt x="631" y="709"/>
                    </a:cubicBezTo>
                    <a:cubicBezTo>
                      <a:pt x="631" y="709"/>
                      <a:pt x="632" y="715"/>
                      <a:pt x="632" y="722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60">
                <a:extLst>
                  <a:ext uri="{FF2B5EF4-FFF2-40B4-BE49-F238E27FC236}">
                    <a16:creationId xmlns:a16="http://schemas.microsoft.com/office/drawing/2014/main" id="{64BEF7B8-849C-4D42-8D05-82CBEA507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238" y="190500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61">
                <a:extLst>
                  <a:ext uri="{FF2B5EF4-FFF2-40B4-BE49-F238E27FC236}">
                    <a16:creationId xmlns:a16="http://schemas.microsoft.com/office/drawing/2014/main" id="{8B2AA90B-547B-4F70-9EAC-E40858B64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265112"/>
                <a:ext cx="79375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62">
                <a:extLst>
                  <a:ext uri="{FF2B5EF4-FFF2-40B4-BE49-F238E27FC236}">
                    <a16:creationId xmlns:a16="http://schemas.microsoft.com/office/drawing/2014/main" id="{C7FDD553-5E06-41F0-996B-389300B91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5926" y="269875"/>
                <a:ext cx="0" cy="671513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63">
                <a:extLst>
                  <a:ext uri="{FF2B5EF4-FFF2-40B4-BE49-F238E27FC236}">
                    <a16:creationId xmlns:a16="http://schemas.microsoft.com/office/drawing/2014/main" id="{249A43FD-F45A-4867-80D4-FE6B5F11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344487"/>
                <a:ext cx="63500" cy="138113"/>
              </a:xfrm>
              <a:custGeom>
                <a:avLst/>
                <a:gdLst>
                  <a:gd name="T0" fmla="*/ 40 w 40"/>
                  <a:gd name="T1" fmla="*/ 0 h 87"/>
                  <a:gd name="T2" fmla="*/ 0 w 40"/>
                  <a:gd name="T3" fmla="*/ 39 h 87"/>
                  <a:gd name="T4" fmla="*/ 0 w 40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87">
                    <a:moveTo>
                      <a:pt x="40" y="0"/>
                    </a:moveTo>
                    <a:lnTo>
                      <a:pt x="0" y="39"/>
                    </a:lnTo>
                    <a:lnTo>
                      <a:pt x="0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64">
                <a:extLst>
                  <a:ext uri="{FF2B5EF4-FFF2-40B4-BE49-F238E27FC236}">
                    <a16:creationId xmlns:a16="http://schemas.microsoft.com/office/drawing/2014/main" id="{4A818A73-D16D-4C0A-AAED-D60089ABC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65">
                <a:extLst>
                  <a:ext uri="{FF2B5EF4-FFF2-40B4-BE49-F238E27FC236}">
                    <a16:creationId xmlns:a16="http://schemas.microsoft.com/office/drawing/2014/main" id="{303648D6-DC13-4C56-A287-EBA506EED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425450"/>
                <a:ext cx="79375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66">
                <a:extLst>
                  <a:ext uri="{FF2B5EF4-FFF2-40B4-BE49-F238E27FC236}">
                    <a16:creationId xmlns:a16="http://schemas.microsoft.com/office/drawing/2014/main" id="{D63032E4-A036-4305-A212-2CCD1E929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506412"/>
                <a:ext cx="63500" cy="155575"/>
              </a:xfrm>
              <a:custGeom>
                <a:avLst/>
                <a:gdLst>
                  <a:gd name="T0" fmla="*/ 40 w 40"/>
                  <a:gd name="T1" fmla="*/ 0 h 98"/>
                  <a:gd name="T2" fmla="*/ 0 w 40"/>
                  <a:gd name="T3" fmla="*/ 39 h 98"/>
                  <a:gd name="T4" fmla="*/ 0 w 40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8">
                    <a:moveTo>
                      <a:pt x="40" y="0"/>
                    </a:moveTo>
                    <a:lnTo>
                      <a:pt x="0" y="39"/>
                    </a:lnTo>
                    <a:lnTo>
                      <a:pt x="0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67">
                <a:extLst>
                  <a:ext uri="{FF2B5EF4-FFF2-40B4-BE49-F238E27FC236}">
                    <a16:creationId xmlns:a16="http://schemas.microsoft.com/office/drawing/2014/main" id="{87F99F29-C8C9-490B-9575-BE10B4A3E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68">
                <a:extLst>
                  <a:ext uri="{FF2B5EF4-FFF2-40B4-BE49-F238E27FC236}">
                    <a16:creationId xmlns:a16="http://schemas.microsoft.com/office/drawing/2014/main" id="{8510A08A-80F3-4650-81FD-87337D73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265112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69">
                <a:extLst>
                  <a:ext uri="{FF2B5EF4-FFF2-40B4-BE49-F238E27FC236}">
                    <a16:creationId xmlns:a16="http://schemas.microsoft.com/office/drawing/2014/main" id="{03FC633D-27C6-4832-9925-F796D11FE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344487"/>
                <a:ext cx="61913" cy="138113"/>
              </a:xfrm>
              <a:custGeom>
                <a:avLst/>
                <a:gdLst>
                  <a:gd name="T0" fmla="*/ 0 w 39"/>
                  <a:gd name="T1" fmla="*/ 0 h 87"/>
                  <a:gd name="T2" fmla="*/ 39 w 39"/>
                  <a:gd name="T3" fmla="*/ 39 h 87"/>
                  <a:gd name="T4" fmla="*/ 39 w 39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87">
                    <a:moveTo>
                      <a:pt x="0" y="0"/>
                    </a:moveTo>
                    <a:lnTo>
                      <a:pt x="39" y="39"/>
                    </a:lnTo>
                    <a:lnTo>
                      <a:pt x="39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70">
                <a:extLst>
                  <a:ext uri="{FF2B5EF4-FFF2-40B4-BE49-F238E27FC236}">
                    <a16:creationId xmlns:a16="http://schemas.microsoft.com/office/drawing/2014/main" id="{5298A57D-34DF-412D-96DC-FC7ED13FC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71">
                <a:extLst>
                  <a:ext uri="{FF2B5EF4-FFF2-40B4-BE49-F238E27FC236}">
                    <a16:creationId xmlns:a16="http://schemas.microsoft.com/office/drawing/2014/main" id="{A7D39ECD-DBA2-4706-B793-77160252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425450"/>
                <a:ext cx="80963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72">
                <a:extLst>
                  <a:ext uri="{FF2B5EF4-FFF2-40B4-BE49-F238E27FC236}">
                    <a16:creationId xmlns:a16="http://schemas.microsoft.com/office/drawing/2014/main" id="{E04C2D51-B651-4C81-820F-885830B7C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506412"/>
                <a:ext cx="61913" cy="155575"/>
              </a:xfrm>
              <a:custGeom>
                <a:avLst/>
                <a:gdLst>
                  <a:gd name="T0" fmla="*/ 0 w 39"/>
                  <a:gd name="T1" fmla="*/ 0 h 98"/>
                  <a:gd name="T2" fmla="*/ 39 w 39"/>
                  <a:gd name="T3" fmla="*/ 39 h 98"/>
                  <a:gd name="T4" fmla="*/ 39 w 39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8">
                    <a:moveTo>
                      <a:pt x="0" y="0"/>
                    </a:moveTo>
                    <a:lnTo>
                      <a:pt x="39" y="39"/>
                    </a:lnTo>
                    <a:lnTo>
                      <a:pt x="39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73">
                <a:extLst>
                  <a:ext uri="{FF2B5EF4-FFF2-40B4-BE49-F238E27FC236}">
                    <a16:creationId xmlns:a16="http://schemas.microsoft.com/office/drawing/2014/main" id="{7A42C5AF-9712-46B0-A57A-87E8D4D78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8F90E1F-EF5F-4119-96BE-ACEDD2228B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9908" y="5360914"/>
              <a:ext cx="390906" cy="479198"/>
              <a:chOff x="9091657" y="5884866"/>
              <a:chExt cx="773117" cy="947738"/>
            </a:xfrm>
          </p:grpSpPr>
          <p:sp>
            <p:nvSpPr>
              <p:cNvPr id="471" name="Oval 124">
                <a:extLst>
                  <a:ext uri="{FF2B5EF4-FFF2-40B4-BE49-F238E27FC236}">
                    <a16:creationId xmlns:a16="http://schemas.microsoft.com/office/drawing/2014/main" id="{1C0B153A-F47E-4020-8661-AA150791F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6309" y="5986466"/>
                <a:ext cx="68263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125">
                <a:extLst>
                  <a:ext uri="{FF2B5EF4-FFF2-40B4-BE49-F238E27FC236}">
                    <a16:creationId xmlns:a16="http://schemas.microsoft.com/office/drawing/2014/main" id="{337C9136-EBE6-4D9E-8A51-F2813DF1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0785" y="5986466"/>
                <a:ext cx="69850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126">
                <a:extLst>
                  <a:ext uri="{FF2B5EF4-FFF2-40B4-BE49-F238E27FC236}">
                    <a16:creationId xmlns:a16="http://schemas.microsoft.com/office/drawing/2014/main" id="{A1EBEA55-8378-4A1F-8CA4-11AEB032E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4097" y="6021391"/>
                <a:ext cx="320677" cy="85725"/>
              </a:xfrm>
              <a:custGeom>
                <a:avLst/>
                <a:gdLst>
                  <a:gd name="T0" fmla="*/ 0 w 202"/>
                  <a:gd name="T1" fmla="*/ 0 h 54"/>
                  <a:gd name="T2" fmla="*/ 51 w 202"/>
                  <a:gd name="T3" fmla="*/ 0 h 54"/>
                  <a:gd name="T4" fmla="*/ 84 w 202"/>
                  <a:gd name="T5" fmla="*/ 54 h 54"/>
                  <a:gd name="T6" fmla="*/ 202 w 202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54">
                    <a:moveTo>
                      <a:pt x="0" y="0"/>
                    </a:moveTo>
                    <a:lnTo>
                      <a:pt x="51" y="0"/>
                    </a:lnTo>
                    <a:lnTo>
                      <a:pt x="84" y="54"/>
                    </a:lnTo>
                    <a:lnTo>
                      <a:pt x="202" y="5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127">
                <a:extLst>
                  <a:ext uri="{FF2B5EF4-FFF2-40B4-BE49-F238E27FC236}">
                    <a16:creationId xmlns:a16="http://schemas.microsoft.com/office/drawing/2014/main" id="{AAD4F9A3-1E22-465E-B88B-54E981F9A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47246" y="6188079"/>
                <a:ext cx="444502" cy="444500"/>
              </a:xfrm>
              <a:custGeom>
                <a:avLst/>
                <a:gdLst>
                  <a:gd name="T0" fmla="*/ 176 w 426"/>
                  <a:gd name="T1" fmla="*/ 63 h 428"/>
                  <a:gd name="T2" fmla="*/ 177 w 426"/>
                  <a:gd name="T3" fmla="*/ 0 h 428"/>
                  <a:gd name="T4" fmla="*/ 248 w 426"/>
                  <a:gd name="T5" fmla="*/ 0 h 428"/>
                  <a:gd name="T6" fmla="*/ 249 w 426"/>
                  <a:gd name="T7" fmla="*/ 63 h 428"/>
                  <a:gd name="T8" fmla="*/ 293 w 426"/>
                  <a:gd name="T9" fmla="*/ 81 h 428"/>
                  <a:gd name="T10" fmla="*/ 338 w 426"/>
                  <a:gd name="T11" fmla="*/ 38 h 428"/>
                  <a:gd name="T12" fmla="*/ 388 w 426"/>
                  <a:gd name="T13" fmla="*/ 88 h 428"/>
                  <a:gd name="T14" fmla="*/ 345 w 426"/>
                  <a:gd name="T15" fmla="*/ 134 h 428"/>
                  <a:gd name="T16" fmla="*/ 363 w 426"/>
                  <a:gd name="T17" fmla="*/ 177 h 428"/>
                  <a:gd name="T18" fmla="*/ 426 w 426"/>
                  <a:gd name="T19" fmla="*/ 179 h 428"/>
                  <a:gd name="T20" fmla="*/ 426 w 426"/>
                  <a:gd name="T21" fmla="*/ 250 h 428"/>
                  <a:gd name="T22" fmla="*/ 363 w 426"/>
                  <a:gd name="T23" fmla="*/ 251 h 428"/>
                  <a:gd name="T24" fmla="*/ 345 w 426"/>
                  <a:gd name="T25" fmla="*/ 295 h 428"/>
                  <a:gd name="T26" fmla="*/ 388 w 426"/>
                  <a:gd name="T27" fmla="*/ 341 h 428"/>
                  <a:gd name="T28" fmla="*/ 338 w 426"/>
                  <a:gd name="T29" fmla="*/ 391 h 428"/>
                  <a:gd name="T30" fmla="*/ 293 w 426"/>
                  <a:gd name="T31" fmla="*/ 347 h 428"/>
                  <a:gd name="T32" fmla="*/ 249 w 426"/>
                  <a:gd name="T33" fmla="*/ 365 h 428"/>
                  <a:gd name="T34" fmla="*/ 248 w 426"/>
                  <a:gd name="T35" fmla="*/ 428 h 428"/>
                  <a:gd name="T36" fmla="*/ 177 w 426"/>
                  <a:gd name="T37" fmla="*/ 428 h 428"/>
                  <a:gd name="T38" fmla="*/ 176 w 426"/>
                  <a:gd name="T39" fmla="*/ 365 h 428"/>
                  <a:gd name="T40" fmla="*/ 133 w 426"/>
                  <a:gd name="T41" fmla="*/ 347 h 428"/>
                  <a:gd name="T42" fmla="*/ 87 w 426"/>
                  <a:gd name="T43" fmla="*/ 391 h 428"/>
                  <a:gd name="T44" fmla="*/ 37 w 426"/>
                  <a:gd name="T45" fmla="*/ 341 h 428"/>
                  <a:gd name="T46" fmla="*/ 81 w 426"/>
                  <a:gd name="T47" fmla="*/ 295 h 428"/>
                  <a:gd name="T48" fmla="*/ 63 w 426"/>
                  <a:gd name="T49" fmla="*/ 251 h 428"/>
                  <a:gd name="T50" fmla="*/ 0 w 426"/>
                  <a:gd name="T51" fmla="*/ 250 h 428"/>
                  <a:gd name="T52" fmla="*/ 0 w 426"/>
                  <a:gd name="T53" fmla="*/ 179 h 428"/>
                  <a:gd name="T54" fmla="*/ 63 w 426"/>
                  <a:gd name="T55" fmla="*/ 177 h 428"/>
                  <a:gd name="T56" fmla="*/ 81 w 426"/>
                  <a:gd name="T57" fmla="*/ 134 h 428"/>
                  <a:gd name="T58" fmla="*/ 37 w 426"/>
                  <a:gd name="T59" fmla="*/ 88 h 428"/>
                  <a:gd name="T60" fmla="*/ 87 w 426"/>
                  <a:gd name="T61" fmla="*/ 38 h 428"/>
                  <a:gd name="T62" fmla="*/ 133 w 426"/>
                  <a:gd name="T63" fmla="*/ 81 h 428"/>
                  <a:gd name="T64" fmla="*/ 176 w 426"/>
                  <a:gd name="T65" fmla="*/ 63 h 428"/>
                  <a:gd name="T66" fmla="*/ 126 w 426"/>
                  <a:gd name="T67" fmla="*/ 214 h 428"/>
                  <a:gd name="T68" fmla="*/ 213 w 426"/>
                  <a:gd name="T69" fmla="*/ 302 h 428"/>
                  <a:gd name="T70" fmla="*/ 300 w 426"/>
                  <a:gd name="T71" fmla="*/ 214 h 428"/>
                  <a:gd name="T72" fmla="*/ 213 w 426"/>
                  <a:gd name="T73" fmla="*/ 127 h 428"/>
                  <a:gd name="T74" fmla="*/ 126 w 426"/>
                  <a:gd name="T75" fmla="*/ 214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6" h="428">
                    <a:moveTo>
                      <a:pt x="176" y="63"/>
                    </a:moveTo>
                    <a:cubicBezTo>
                      <a:pt x="177" y="0"/>
                      <a:pt x="177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9" y="63"/>
                      <a:pt x="249" y="63"/>
                      <a:pt x="249" y="63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338" y="38"/>
                      <a:pt x="338" y="38"/>
                      <a:pt x="338" y="38"/>
                    </a:cubicBezTo>
                    <a:cubicBezTo>
                      <a:pt x="388" y="88"/>
                      <a:pt x="388" y="88"/>
                      <a:pt x="388" y="88"/>
                    </a:cubicBezTo>
                    <a:cubicBezTo>
                      <a:pt x="345" y="134"/>
                      <a:pt x="345" y="134"/>
                      <a:pt x="345" y="134"/>
                    </a:cubicBezTo>
                    <a:cubicBezTo>
                      <a:pt x="363" y="177"/>
                      <a:pt x="363" y="177"/>
                      <a:pt x="363" y="177"/>
                    </a:cubicBezTo>
                    <a:cubicBezTo>
                      <a:pt x="426" y="179"/>
                      <a:pt x="426" y="179"/>
                      <a:pt x="426" y="179"/>
                    </a:cubicBezTo>
                    <a:cubicBezTo>
                      <a:pt x="426" y="250"/>
                      <a:pt x="426" y="250"/>
                      <a:pt x="426" y="250"/>
                    </a:cubicBezTo>
                    <a:cubicBezTo>
                      <a:pt x="363" y="251"/>
                      <a:pt x="363" y="251"/>
                      <a:pt x="363" y="251"/>
                    </a:cubicBezTo>
                    <a:cubicBezTo>
                      <a:pt x="345" y="295"/>
                      <a:pt x="345" y="295"/>
                      <a:pt x="345" y="295"/>
                    </a:cubicBezTo>
                    <a:cubicBezTo>
                      <a:pt x="388" y="341"/>
                      <a:pt x="388" y="341"/>
                      <a:pt x="388" y="341"/>
                    </a:cubicBezTo>
                    <a:cubicBezTo>
                      <a:pt x="338" y="391"/>
                      <a:pt x="338" y="391"/>
                      <a:pt x="338" y="391"/>
                    </a:cubicBezTo>
                    <a:cubicBezTo>
                      <a:pt x="293" y="347"/>
                      <a:pt x="293" y="347"/>
                      <a:pt x="293" y="347"/>
                    </a:cubicBezTo>
                    <a:cubicBezTo>
                      <a:pt x="249" y="365"/>
                      <a:pt x="249" y="365"/>
                      <a:pt x="249" y="365"/>
                    </a:cubicBezTo>
                    <a:cubicBezTo>
                      <a:pt x="248" y="428"/>
                      <a:pt x="248" y="428"/>
                      <a:pt x="248" y="428"/>
                    </a:cubicBezTo>
                    <a:cubicBezTo>
                      <a:pt x="177" y="428"/>
                      <a:pt x="177" y="428"/>
                      <a:pt x="177" y="428"/>
                    </a:cubicBezTo>
                    <a:cubicBezTo>
                      <a:pt x="176" y="365"/>
                      <a:pt x="176" y="365"/>
                      <a:pt x="176" y="365"/>
                    </a:cubicBezTo>
                    <a:cubicBezTo>
                      <a:pt x="133" y="347"/>
                      <a:pt x="133" y="347"/>
                      <a:pt x="133" y="347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37" y="341"/>
                      <a:pt x="37" y="341"/>
                      <a:pt x="37" y="341"/>
                    </a:cubicBezTo>
                    <a:cubicBezTo>
                      <a:pt x="81" y="295"/>
                      <a:pt x="81" y="295"/>
                      <a:pt x="81" y="295"/>
                    </a:cubicBezTo>
                    <a:cubicBezTo>
                      <a:pt x="63" y="251"/>
                      <a:pt x="63" y="251"/>
                      <a:pt x="63" y="251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133" y="81"/>
                      <a:pt x="133" y="81"/>
                      <a:pt x="133" y="81"/>
                    </a:cubicBezTo>
                    <a:lnTo>
                      <a:pt x="176" y="63"/>
                    </a:lnTo>
                    <a:close/>
                    <a:moveTo>
                      <a:pt x="126" y="214"/>
                    </a:moveTo>
                    <a:cubicBezTo>
                      <a:pt x="126" y="263"/>
                      <a:pt x="165" y="302"/>
                      <a:pt x="213" y="302"/>
                    </a:cubicBezTo>
                    <a:cubicBezTo>
                      <a:pt x="261" y="302"/>
                      <a:pt x="300" y="263"/>
                      <a:pt x="300" y="214"/>
                    </a:cubicBezTo>
                    <a:cubicBezTo>
                      <a:pt x="300" y="166"/>
                      <a:pt x="261" y="127"/>
                      <a:pt x="213" y="127"/>
                    </a:cubicBezTo>
                    <a:cubicBezTo>
                      <a:pt x="165" y="127"/>
                      <a:pt x="126" y="166"/>
                      <a:pt x="126" y="21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28">
                <a:extLst>
                  <a:ext uri="{FF2B5EF4-FFF2-40B4-BE49-F238E27FC236}">
                    <a16:creationId xmlns:a16="http://schemas.microsoft.com/office/drawing/2014/main" id="{1395A40E-280A-4C8C-884E-C3E8BA559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57" y="5884866"/>
                <a:ext cx="582615" cy="947738"/>
              </a:xfrm>
              <a:custGeom>
                <a:avLst/>
                <a:gdLst>
                  <a:gd name="T0" fmla="*/ 305 w 560"/>
                  <a:gd name="T1" fmla="*/ 911 h 911"/>
                  <a:gd name="T2" fmla="*/ 277 w 560"/>
                  <a:gd name="T3" fmla="*/ 830 h 911"/>
                  <a:gd name="T4" fmla="*/ 106 w 560"/>
                  <a:gd name="T5" fmla="*/ 800 h 911"/>
                  <a:gd name="T6" fmla="*/ 104 w 560"/>
                  <a:gd name="T7" fmla="*/ 721 h 911"/>
                  <a:gd name="T8" fmla="*/ 81 w 560"/>
                  <a:gd name="T9" fmla="*/ 660 h 911"/>
                  <a:gd name="T10" fmla="*/ 74 w 560"/>
                  <a:gd name="T11" fmla="*/ 589 h 911"/>
                  <a:gd name="T12" fmla="*/ 0 w 560"/>
                  <a:gd name="T13" fmla="*/ 530 h 911"/>
                  <a:gd name="T14" fmla="*/ 78 w 560"/>
                  <a:gd name="T15" fmla="*/ 355 h 911"/>
                  <a:gd name="T16" fmla="*/ 449 w 560"/>
                  <a:gd name="T17" fmla="*/ 2 h 911"/>
                  <a:gd name="T18" fmla="*/ 560 w 560"/>
                  <a:gd name="T19" fmla="*/ 9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0" h="911">
                    <a:moveTo>
                      <a:pt x="305" y="911"/>
                    </a:moveTo>
                    <a:cubicBezTo>
                      <a:pt x="287" y="873"/>
                      <a:pt x="277" y="830"/>
                      <a:pt x="277" y="830"/>
                    </a:cubicBezTo>
                    <a:cubicBezTo>
                      <a:pt x="277" y="830"/>
                      <a:pt x="127" y="833"/>
                      <a:pt x="106" y="800"/>
                    </a:cubicBezTo>
                    <a:cubicBezTo>
                      <a:pt x="91" y="778"/>
                      <a:pt x="93" y="761"/>
                      <a:pt x="104" y="721"/>
                    </a:cubicBezTo>
                    <a:cubicBezTo>
                      <a:pt x="115" y="681"/>
                      <a:pt x="52" y="704"/>
                      <a:pt x="81" y="660"/>
                    </a:cubicBezTo>
                    <a:cubicBezTo>
                      <a:pt x="95" y="639"/>
                      <a:pt x="49" y="632"/>
                      <a:pt x="74" y="589"/>
                    </a:cubicBezTo>
                    <a:cubicBezTo>
                      <a:pt x="88" y="566"/>
                      <a:pt x="3" y="560"/>
                      <a:pt x="0" y="530"/>
                    </a:cubicBezTo>
                    <a:cubicBezTo>
                      <a:pt x="11" y="486"/>
                      <a:pt x="76" y="434"/>
                      <a:pt x="78" y="355"/>
                    </a:cubicBezTo>
                    <a:cubicBezTo>
                      <a:pt x="85" y="143"/>
                      <a:pt x="165" y="24"/>
                      <a:pt x="449" y="2"/>
                    </a:cubicBezTo>
                    <a:cubicBezTo>
                      <a:pt x="483" y="0"/>
                      <a:pt x="521" y="1"/>
                      <a:pt x="560" y="9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129">
                <a:extLst>
                  <a:ext uri="{FF2B5EF4-FFF2-40B4-BE49-F238E27FC236}">
                    <a16:creationId xmlns:a16="http://schemas.microsoft.com/office/drawing/2014/main" id="{7DB94BDB-BDB9-4685-A244-ECF5E7044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0636" y="6021391"/>
                <a:ext cx="841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34D000-8395-4165-8B86-46E48EEB6E2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933924" y="4531057"/>
              <a:ext cx="391019" cy="428035"/>
              <a:chOff x="9009063" y="3930650"/>
              <a:chExt cx="922338" cy="1009653"/>
            </a:xfrm>
          </p:grpSpPr>
          <p:sp>
            <p:nvSpPr>
              <p:cNvPr id="465" name="Freeform 201">
                <a:extLst>
                  <a:ext uri="{FF2B5EF4-FFF2-40B4-BE49-F238E27FC236}">
                    <a16:creationId xmlns:a16="http://schemas.microsoft.com/office/drawing/2014/main" id="{5109D22D-80C1-4749-9219-901A739A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84" y="4883153"/>
                <a:ext cx="150813" cy="57150"/>
              </a:xfrm>
              <a:custGeom>
                <a:avLst/>
                <a:gdLst>
                  <a:gd name="T0" fmla="*/ 145 w 145"/>
                  <a:gd name="T1" fmla="*/ 0 h 55"/>
                  <a:gd name="T2" fmla="*/ 0 w 145"/>
                  <a:gd name="T3" fmla="*/ 0 h 55"/>
                  <a:gd name="T4" fmla="*/ 7 w 145"/>
                  <a:gd name="T5" fmla="*/ 28 h 55"/>
                  <a:gd name="T6" fmla="*/ 44 w 145"/>
                  <a:gd name="T7" fmla="*/ 55 h 55"/>
                  <a:gd name="T8" fmla="*/ 101 w 145"/>
                  <a:gd name="T9" fmla="*/ 55 h 55"/>
                  <a:gd name="T10" fmla="*/ 137 w 145"/>
                  <a:gd name="T11" fmla="*/ 28 h 55"/>
                  <a:gd name="T12" fmla="*/ 145 w 145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5">
                    <a:moveTo>
                      <a:pt x="1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1" y="44"/>
                      <a:pt x="26" y="55"/>
                      <a:pt x="44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18" y="55"/>
                      <a:pt x="133" y="44"/>
                      <a:pt x="137" y="28"/>
                    </a:cubicBezTo>
                    <a:lnTo>
                      <a:pt x="145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202">
                <a:extLst>
                  <a:ext uri="{FF2B5EF4-FFF2-40B4-BE49-F238E27FC236}">
                    <a16:creationId xmlns:a16="http://schemas.microsoft.com/office/drawing/2014/main" id="{E82EFD9C-EC04-4196-BFF4-FDEA4DC71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9471" y="4822828"/>
                <a:ext cx="196851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03">
                <a:extLst>
                  <a:ext uri="{FF2B5EF4-FFF2-40B4-BE49-F238E27FC236}">
                    <a16:creationId xmlns:a16="http://schemas.microsoft.com/office/drawing/2014/main" id="{2870C950-7105-4729-B7F5-8AE9F8245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133" y="4133853"/>
                <a:ext cx="522290" cy="631825"/>
              </a:xfrm>
              <a:custGeom>
                <a:avLst/>
                <a:gdLst>
                  <a:gd name="T0" fmla="*/ 502 w 502"/>
                  <a:gd name="T1" fmla="*/ 252 h 609"/>
                  <a:gd name="T2" fmla="*/ 251 w 502"/>
                  <a:gd name="T3" fmla="*/ 0 h 609"/>
                  <a:gd name="T4" fmla="*/ 0 w 502"/>
                  <a:gd name="T5" fmla="*/ 252 h 609"/>
                  <a:gd name="T6" fmla="*/ 101 w 502"/>
                  <a:gd name="T7" fmla="*/ 453 h 609"/>
                  <a:gd name="T8" fmla="*/ 154 w 502"/>
                  <a:gd name="T9" fmla="*/ 575 h 609"/>
                  <a:gd name="T10" fmla="*/ 154 w 502"/>
                  <a:gd name="T11" fmla="*/ 585 h 609"/>
                  <a:gd name="T12" fmla="*/ 177 w 502"/>
                  <a:gd name="T13" fmla="*/ 609 h 609"/>
                  <a:gd name="T14" fmla="*/ 325 w 502"/>
                  <a:gd name="T15" fmla="*/ 609 h 609"/>
                  <a:gd name="T16" fmla="*/ 348 w 502"/>
                  <a:gd name="T17" fmla="*/ 585 h 609"/>
                  <a:gd name="T18" fmla="*/ 348 w 502"/>
                  <a:gd name="T19" fmla="*/ 575 h 609"/>
                  <a:gd name="T20" fmla="*/ 401 w 502"/>
                  <a:gd name="T21" fmla="*/ 453 h 609"/>
                  <a:gd name="T22" fmla="*/ 502 w 502"/>
                  <a:gd name="T23" fmla="*/ 252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2" h="609">
                    <a:moveTo>
                      <a:pt x="502" y="252"/>
                    </a:moveTo>
                    <a:cubicBezTo>
                      <a:pt x="502" y="113"/>
                      <a:pt x="389" y="0"/>
                      <a:pt x="251" y="0"/>
                    </a:cubicBezTo>
                    <a:cubicBezTo>
                      <a:pt x="113" y="0"/>
                      <a:pt x="0" y="113"/>
                      <a:pt x="0" y="252"/>
                    </a:cubicBezTo>
                    <a:cubicBezTo>
                      <a:pt x="0" y="334"/>
                      <a:pt x="40" y="407"/>
                      <a:pt x="101" y="453"/>
                    </a:cubicBezTo>
                    <a:cubicBezTo>
                      <a:pt x="127" y="473"/>
                      <a:pt x="154" y="542"/>
                      <a:pt x="154" y="575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54" y="598"/>
                      <a:pt x="164" y="609"/>
                      <a:pt x="177" y="609"/>
                    </a:cubicBezTo>
                    <a:cubicBezTo>
                      <a:pt x="325" y="609"/>
                      <a:pt x="325" y="609"/>
                      <a:pt x="325" y="609"/>
                    </a:cubicBezTo>
                    <a:cubicBezTo>
                      <a:pt x="338" y="609"/>
                      <a:pt x="348" y="598"/>
                      <a:pt x="348" y="585"/>
                    </a:cubicBezTo>
                    <a:cubicBezTo>
                      <a:pt x="348" y="575"/>
                      <a:pt x="348" y="575"/>
                      <a:pt x="348" y="575"/>
                    </a:cubicBezTo>
                    <a:cubicBezTo>
                      <a:pt x="348" y="542"/>
                      <a:pt x="375" y="473"/>
                      <a:pt x="401" y="453"/>
                    </a:cubicBezTo>
                    <a:cubicBezTo>
                      <a:pt x="462" y="407"/>
                      <a:pt x="502" y="334"/>
                      <a:pt x="502" y="25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04">
                <a:extLst>
                  <a:ext uri="{FF2B5EF4-FFF2-40B4-BE49-F238E27FC236}">
                    <a16:creationId xmlns:a16="http://schemas.microsoft.com/office/drawing/2014/main" id="{FFD2AA56-AABD-4FFA-8BC0-8793F3C5B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3934" y="4224340"/>
                <a:ext cx="119063" cy="101600"/>
              </a:xfrm>
              <a:custGeom>
                <a:avLst/>
                <a:gdLst>
                  <a:gd name="T0" fmla="*/ 0 w 114"/>
                  <a:gd name="T1" fmla="*/ 0 h 98"/>
                  <a:gd name="T2" fmla="*/ 114 w 114"/>
                  <a:gd name="T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" h="98">
                    <a:moveTo>
                      <a:pt x="0" y="0"/>
                    </a:moveTo>
                    <a:cubicBezTo>
                      <a:pt x="51" y="13"/>
                      <a:pt x="93" y="50"/>
                      <a:pt x="114" y="9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06">
                <a:extLst>
                  <a:ext uri="{FF2B5EF4-FFF2-40B4-BE49-F238E27FC236}">
                    <a16:creationId xmlns:a16="http://schemas.microsoft.com/office/drawing/2014/main" id="{98E7EA3F-0AB5-4CAA-8501-83BD0012F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063" y="3930650"/>
                <a:ext cx="922338" cy="879475"/>
              </a:xfrm>
              <a:custGeom>
                <a:avLst/>
                <a:gdLst>
                  <a:gd name="T0" fmla="*/ 289 w 886"/>
                  <a:gd name="T1" fmla="*/ 775 h 846"/>
                  <a:gd name="T2" fmla="*/ 227 w 886"/>
                  <a:gd name="T3" fmla="*/ 846 h 846"/>
                  <a:gd name="T4" fmla="*/ 133 w 886"/>
                  <a:gd name="T5" fmla="*/ 778 h 846"/>
                  <a:gd name="T6" fmla="*/ 182 w 886"/>
                  <a:gd name="T7" fmla="*/ 696 h 846"/>
                  <a:gd name="T8" fmla="*/ 128 w 886"/>
                  <a:gd name="T9" fmla="*/ 622 h 846"/>
                  <a:gd name="T10" fmla="*/ 36 w 886"/>
                  <a:gd name="T11" fmla="*/ 643 h 846"/>
                  <a:gd name="T12" fmla="*/ 0 w 886"/>
                  <a:gd name="T13" fmla="*/ 532 h 846"/>
                  <a:gd name="T14" fmla="*/ 87 w 886"/>
                  <a:gd name="T15" fmla="*/ 495 h 846"/>
                  <a:gd name="T16" fmla="*/ 87 w 886"/>
                  <a:gd name="T17" fmla="*/ 403 h 846"/>
                  <a:gd name="T18" fmla="*/ 0 w 886"/>
                  <a:gd name="T19" fmla="*/ 365 h 846"/>
                  <a:gd name="T20" fmla="*/ 36 w 886"/>
                  <a:gd name="T21" fmla="*/ 254 h 846"/>
                  <a:gd name="T22" fmla="*/ 128 w 886"/>
                  <a:gd name="T23" fmla="*/ 276 h 846"/>
                  <a:gd name="T24" fmla="*/ 182 w 886"/>
                  <a:gd name="T25" fmla="*/ 201 h 846"/>
                  <a:gd name="T26" fmla="*/ 133 w 886"/>
                  <a:gd name="T27" fmla="*/ 120 h 846"/>
                  <a:gd name="T28" fmla="*/ 227 w 886"/>
                  <a:gd name="T29" fmla="*/ 51 h 846"/>
                  <a:gd name="T30" fmla="*/ 289 w 886"/>
                  <a:gd name="T31" fmla="*/ 123 h 846"/>
                  <a:gd name="T32" fmla="*/ 377 w 886"/>
                  <a:gd name="T33" fmla="*/ 94 h 846"/>
                  <a:gd name="T34" fmla="*/ 385 w 886"/>
                  <a:gd name="T35" fmla="*/ 0 h 846"/>
                  <a:gd name="T36" fmla="*/ 501 w 886"/>
                  <a:gd name="T37" fmla="*/ 0 h 846"/>
                  <a:gd name="T38" fmla="*/ 510 w 886"/>
                  <a:gd name="T39" fmla="*/ 94 h 846"/>
                  <a:gd name="T40" fmla="*/ 597 w 886"/>
                  <a:gd name="T41" fmla="*/ 123 h 846"/>
                  <a:gd name="T42" fmla="*/ 659 w 886"/>
                  <a:gd name="T43" fmla="*/ 51 h 846"/>
                  <a:gd name="T44" fmla="*/ 753 w 886"/>
                  <a:gd name="T45" fmla="*/ 120 h 846"/>
                  <a:gd name="T46" fmla="*/ 705 w 886"/>
                  <a:gd name="T47" fmla="*/ 201 h 846"/>
                  <a:gd name="T48" fmla="*/ 758 w 886"/>
                  <a:gd name="T49" fmla="*/ 276 h 846"/>
                  <a:gd name="T50" fmla="*/ 851 w 886"/>
                  <a:gd name="T51" fmla="*/ 254 h 846"/>
                  <a:gd name="T52" fmla="*/ 886 w 886"/>
                  <a:gd name="T53" fmla="*/ 365 h 846"/>
                  <a:gd name="T54" fmla="*/ 800 w 886"/>
                  <a:gd name="T55" fmla="*/ 403 h 846"/>
                  <a:gd name="T56" fmla="*/ 800 w 886"/>
                  <a:gd name="T57" fmla="*/ 495 h 846"/>
                  <a:gd name="T58" fmla="*/ 886 w 886"/>
                  <a:gd name="T59" fmla="*/ 532 h 846"/>
                  <a:gd name="T60" fmla="*/ 851 w 886"/>
                  <a:gd name="T61" fmla="*/ 643 h 846"/>
                  <a:gd name="T62" fmla="*/ 758 w 886"/>
                  <a:gd name="T63" fmla="*/ 622 h 846"/>
                  <a:gd name="T64" fmla="*/ 705 w 886"/>
                  <a:gd name="T65" fmla="*/ 696 h 846"/>
                  <a:gd name="T66" fmla="*/ 753 w 886"/>
                  <a:gd name="T67" fmla="*/ 778 h 846"/>
                  <a:gd name="T68" fmla="*/ 659 w 886"/>
                  <a:gd name="T69" fmla="*/ 846 h 846"/>
                  <a:gd name="T70" fmla="*/ 597 w 886"/>
                  <a:gd name="T71" fmla="*/ 77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6" h="846">
                    <a:moveTo>
                      <a:pt x="289" y="775"/>
                    </a:moveTo>
                    <a:cubicBezTo>
                      <a:pt x="279" y="796"/>
                      <a:pt x="246" y="830"/>
                      <a:pt x="227" y="846"/>
                    </a:cubicBezTo>
                    <a:cubicBezTo>
                      <a:pt x="133" y="778"/>
                      <a:pt x="133" y="778"/>
                      <a:pt x="133" y="778"/>
                    </a:cubicBezTo>
                    <a:cubicBezTo>
                      <a:pt x="143" y="755"/>
                      <a:pt x="165" y="713"/>
                      <a:pt x="182" y="696"/>
                    </a:cubicBezTo>
                    <a:cubicBezTo>
                      <a:pt x="128" y="622"/>
                      <a:pt x="128" y="622"/>
                      <a:pt x="128" y="622"/>
                    </a:cubicBezTo>
                    <a:cubicBezTo>
                      <a:pt x="107" y="633"/>
                      <a:pt x="60" y="641"/>
                      <a:pt x="36" y="643"/>
                    </a:cubicBezTo>
                    <a:cubicBezTo>
                      <a:pt x="0" y="532"/>
                      <a:pt x="0" y="532"/>
                      <a:pt x="0" y="532"/>
                    </a:cubicBezTo>
                    <a:cubicBezTo>
                      <a:pt x="21" y="519"/>
                      <a:pt x="63" y="498"/>
                      <a:pt x="87" y="495"/>
                    </a:cubicBezTo>
                    <a:cubicBezTo>
                      <a:pt x="87" y="403"/>
                      <a:pt x="87" y="403"/>
                      <a:pt x="87" y="403"/>
                    </a:cubicBezTo>
                    <a:cubicBezTo>
                      <a:pt x="63" y="399"/>
                      <a:pt x="21" y="378"/>
                      <a:pt x="0" y="365"/>
                    </a:cubicBezTo>
                    <a:cubicBezTo>
                      <a:pt x="36" y="254"/>
                      <a:pt x="36" y="254"/>
                      <a:pt x="36" y="254"/>
                    </a:cubicBezTo>
                    <a:cubicBezTo>
                      <a:pt x="60" y="257"/>
                      <a:pt x="107" y="264"/>
                      <a:pt x="128" y="276"/>
                    </a:cubicBezTo>
                    <a:cubicBezTo>
                      <a:pt x="182" y="201"/>
                      <a:pt x="182" y="201"/>
                      <a:pt x="182" y="201"/>
                    </a:cubicBezTo>
                    <a:cubicBezTo>
                      <a:pt x="165" y="185"/>
                      <a:pt x="143" y="143"/>
                      <a:pt x="133" y="120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6" y="68"/>
                      <a:pt x="279" y="101"/>
                      <a:pt x="289" y="123"/>
                    </a:cubicBezTo>
                    <a:cubicBezTo>
                      <a:pt x="377" y="94"/>
                      <a:pt x="377" y="94"/>
                      <a:pt x="377" y="94"/>
                    </a:cubicBezTo>
                    <a:cubicBezTo>
                      <a:pt x="373" y="71"/>
                      <a:pt x="380" y="24"/>
                      <a:pt x="385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07" y="24"/>
                      <a:pt x="514" y="71"/>
                      <a:pt x="510" y="94"/>
                    </a:cubicBezTo>
                    <a:cubicBezTo>
                      <a:pt x="597" y="123"/>
                      <a:pt x="597" y="123"/>
                      <a:pt x="597" y="123"/>
                    </a:cubicBezTo>
                    <a:cubicBezTo>
                      <a:pt x="607" y="101"/>
                      <a:pt x="640" y="68"/>
                      <a:pt x="659" y="51"/>
                    </a:cubicBezTo>
                    <a:cubicBezTo>
                      <a:pt x="753" y="120"/>
                      <a:pt x="753" y="120"/>
                      <a:pt x="753" y="120"/>
                    </a:cubicBezTo>
                    <a:cubicBezTo>
                      <a:pt x="743" y="143"/>
                      <a:pt x="722" y="185"/>
                      <a:pt x="705" y="201"/>
                    </a:cubicBezTo>
                    <a:cubicBezTo>
                      <a:pt x="758" y="276"/>
                      <a:pt x="758" y="276"/>
                      <a:pt x="758" y="276"/>
                    </a:cubicBezTo>
                    <a:cubicBezTo>
                      <a:pt x="779" y="264"/>
                      <a:pt x="826" y="257"/>
                      <a:pt x="851" y="254"/>
                    </a:cubicBezTo>
                    <a:cubicBezTo>
                      <a:pt x="886" y="365"/>
                      <a:pt x="886" y="365"/>
                      <a:pt x="886" y="365"/>
                    </a:cubicBezTo>
                    <a:cubicBezTo>
                      <a:pt x="865" y="378"/>
                      <a:pt x="823" y="399"/>
                      <a:pt x="800" y="403"/>
                    </a:cubicBezTo>
                    <a:cubicBezTo>
                      <a:pt x="800" y="495"/>
                      <a:pt x="800" y="495"/>
                      <a:pt x="800" y="495"/>
                    </a:cubicBezTo>
                    <a:cubicBezTo>
                      <a:pt x="823" y="498"/>
                      <a:pt x="865" y="519"/>
                      <a:pt x="886" y="532"/>
                    </a:cubicBezTo>
                    <a:cubicBezTo>
                      <a:pt x="851" y="643"/>
                      <a:pt x="851" y="643"/>
                      <a:pt x="851" y="643"/>
                    </a:cubicBezTo>
                    <a:cubicBezTo>
                      <a:pt x="826" y="641"/>
                      <a:pt x="779" y="633"/>
                      <a:pt x="758" y="622"/>
                    </a:cubicBezTo>
                    <a:cubicBezTo>
                      <a:pt x="705" y="696"/>
                      <a:pt x="705" y="696"/>
                      <a:pt x="705" y="696"/>
                    </a:cubicBezTo>
                    <a:cubicBezTo>
                      <a:pt x="722" y="713"/>
                      <a:pt x="743" y="755"/>
                      <a:pt x="753" y="778"/>
                    </a:cubicBezTo>
                    <a:cubicBezTo>
                      <a:pt x="659" y="846"/>
                      <a:pt x="659" y="846"/>
                      <a:pt x="659" y="846"/>
                    </a:cubicBezTo>
                    <a:cubicBezTo>
                      <a:pt x="640" y="830"/>
                      <a:pt x="607" y="796"/>
                      <a:pt x="597" y="775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07">
                <a:extLst>
                  <a:ext uri="{FF2B5EF4-FFF2-40B4-BE49-F238E27FC236}">
                    <a16:creationId xmlns:a16="http://schemas.microsoft.com/office/drawing/2014/main" id="{4A2DD0D2-8AF9-4042-B46D-F68B1803B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38" y="4465638"/>
                <a:ext cx="163513" cy="258763"/>
              </a:xfrm>
              <a:custGeom>
                <a:avLst/>
                <a:gdLst>
                  <a:gd name="T0" fmla="*/ 35 w 103"/>
                  <a:gd name="T1" fmla="*/ 163 h 163"/>
                  <a:gd name="T2" fmla="*/ 0 w 103"/>
                  <a:gd name="T3" fmla="*/ 0 h 163"/>
                  <a:gd name="T4" fmla="*/ 51 w 103"/>
                  <a:gd name="T5" fmla="*/ 23 h 163"/>
                  <a:gd name="T6" fmla="*/ 103 w 103"/>
                  <a:gd name="T7" fmla="*/ 0 h 163"/>
                  <a:gd name="T8" fmla="*/ 67 w 10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3">
                    <a:moveTo>
                      <a:pt x="35" y="163"/>
                    </a:moveTo>
                    <a:lnTo>
                      <a:pt x="0" y="0"/>
                    </a:lnTo>
                    <a:lnTo>
                      <a:pt x="51" y="23"/>
                    </a:lnTo>
                    <a:lnTo>
                      <a:pt x="103" y="0"/>
                    </a:lnTo>
                    <a:lnTo>
                      <a:pt x="67" y="163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7A058F4-FA59-4B14-A2A5-D5EA046A8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3709" y="1785408"/>
              <a:ext cx="390906" cy="456473"/>
              <a:chOff x="2290763" y="1897063"/>
              <a:chExt cx="993775" cy="1160462"/>
            </a:xfrm>
          </p:grpSpPr>
          <p:sp>
            <p:nvSpPr>
              <p:cNvPr id="425" name="Freeform 229">
                <a:extLst>
                  <a:ext uri="{FF2B5EF4-FFF2-40B4-BE49-F238E27FC236}">
                    <a16:creationId xmlns:a16="http://schemas.microsoft.com/office/drawing/2014/main" id="{4BD44710-B803-4516-8C01-39DC3CEF1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238" y="2395538"/>
                <a:ext cx="49213" cy="0"/>
              </a:xfrm>
              <a:custGeom>
                <a:avLst/>
                <a:gdLst>
                  <a:gd name="T0" fmla="*/ 0 w 31"/>
                  <a:gd name="T1" fmla="*/ 31 w 31"/>
                  <a:gd name="T2" fmla="*/ 31 w 31"/>
                  <a:gd name="T3" fmla="*/ 31 w 3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230">
                <a:extLst>
                  <a:ext uri="{FF2B5EF4-FFF2-40B4-BE49-F238E27FC236}">
                    <a16:creationId xmlns:a16="http://schemas.microsoft.com/office/drawing/2014/main" id="{1671610A-7EAD-40F6-9790-5805191E7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370138"/>
                <a:ext cx="50800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31">
                <a:extLst>
                  <a:ext uri="{FF2B5EF4-FFF2-40B4-BE49-F238E27FC236}">
                    <a16:creationId xmlns:a16="http://schemas.microsoft.com/office/drawing/2014/main" id="{A5273947-BFD2-4497-9B29-B25C2167A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570163"/>
                <a:ext cx="46038" cy="0"/>
              </a:xfrm>
              <a:custGeom>
                <a:avLst/>
                <a:gdLst>
                  <a:gd name="T0" fmla="*/ 0 w 29"/>
                  <a:gd name="T1" fmla="*/ 29 w 29"/>
                  <a:gd name="T2" fmla="*/ 29 w 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9">
                    <a:moveTo>
                      <a:pt x="0" y="0"/>
                    </a:moveTo>
                    <a:lnTo>
                      <a:pt x="29" y="0"/>
                    </a:lnTo>
                    <a:lnTo>
                      <a:pt x="29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32">
                <a:extLst>
                  <a:ext uri="{FF2B5EF4-FFF2-40B4-BE49-F238E27FC236}">
                    <a16:creationId xmlns:a16="http://schemas.microsoft.com/office/drawing/2014/main" id="{DAD14BD4-C5E0-4FFA-B0AF-41712F6C9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025" y="2544763"/>
                <a:ext cx="49213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33">
                <a:extLst>
                  <a:ext uri="{FF2B5EF4-FFF2-40B4-BE49-F238E27FC236}">
                    <a16:creationId xmlns:a16="http://schemas.microsoft.com/office/drawing/2014/main" id="{0233DE63-3135-460B-9983-F614A8CBA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487613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34">
                <a:extLst>
                  <a:ext uri="{FF2B5EF4-FFF2-40B4-BE49-F238E27FC236}">
                    <a16:creationId xmlns:a16="http://schemas.microsoft.com/office/drawing/2014/main" id="{4BE9AE3C-0DFF-4520-A833-FE2B9681E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462213"/>
                <a:ext cx="50800" cy="50800"/>
              </a:xfrm>
              <a:custGeom>
                <a:avLst/>
                <a:gdLst>
                  <a:gd name="T0" fmla="*/ 49 w 49"/>
                  <a:gd name="T1" fmla="*/ 24 h 48"/>
                  <a:gd name="T2" fmla="*/ 25 w 49"/>
                  <a:gd name="T3" fmla="*/ 48 h 48"/>
                  <a:gd name="T4" fmla="*/ 0 w 49"/>
                  <a:gd name="T5" fmla="*/ 24 h 48"/>
                  <a:gd name="T6" fmla="*/ 25 w 49"/>
                  <a:gd name="T7" fmla="*/ 0 h 48"/>
                  <a:gd name="T8" fmla="*/ 49 w 49"/>
                  <a:gd name="T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cubicBezTo>
                      <a:pt x="49" y="38"/>
                      <a:pt x="38" y="48"/>
                      <a:pt x="25" y="48"/>
                    </a:cubicBez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5" y="0"/>
                    </a:cubicBezTo>
                    <a:cubicBezTo>
                      <a:pt x="38" y="0"/>
                      <a:pt x="49" y="11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35">
                <a:extLst>
                  <a:ext uri="{FF2B5EF4-FFF2-40B4-BE49-F238E27FC236}">
                    <a16:creationId xmlns:a16="http://schemas.microsoft.com/office/drawing/2014/main" id="{AC1D33B5-280A-430F-B2DD-AA43036D3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301875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36">
                <a:extLst>
                  <a:ext uri="{FF2B5EF4-FFF2-40B4-BE49-F238E27FC236}">
                    <a16:creationId xmlns:a16="http://schemas.microsoft.com/office/drawing/2014/main" id="{ECBAAE3C-F362-4573-98B8-456D8161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278063"/>
                <a:ext cx="50800" cy="50800"/>
              </a:xfrm>
              <a:custGeom>
                <a:avLst/>
                <a:gdLst>
                  <a:gd name="T0" fmla="*/ 49 w 49"/>
                  <a:gd name="T1" fmla="*/ 24 h 49"/>
                  <a:gd name="T2" fmla="*/ 25 w 49"/>
                  <a:gd name="T3" fmla="*/ 0 h 49"/>
                  <a:gd name="T4" fmla="*/ 0 w 49"/>
                  <a:gd name="T5" fmla="*/ 24 h 49"/>
                  <a:gd name="T6" fmla="*/ 25 w 49"/>
                  <a:gd name="T7" fmla="*/ 48 h 49"/>
                  <a:gd name="T8" fmla="*/ 49 w 49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49" y="24"/>
                    </a:move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5" y="48"/>
                    </a:cubicBezTo>
                    <a:cubicBezTo>
                      <a:pt x="38" y="48"/>
                      <a:pt x="49" y="38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37">
                <a:extLst>
                  <a:ext uri="{FF2B5EF4-FFF2-40B4-BE49-F238E27FC236}">
                    <a16:creationId xmlns:a16="http://schemas.microsoft.com/office/drawing/2014/main" id="{1C51E1FD-3E38-4B6E-9BE3-B737DF86D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219325"/>
                <a:ext cx="47625" cy="0"/>
              </a:xfrm>
              <a:custGeom>
                <a:avLst/>
                <a:gdLst>
                  <a:gd name="T0" fmla="*/ 0 w 30"/>
                  <a:gd name="T1" fmla="*/ 30 w 30"/>
                  <a:gd name="T2" fmla="*/ 30 w 3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238">
                <a:extLst>
                  <a:ext uri="{FF2B5EF4-FFF2-40B4-BE49-F238E27FC236}">
                    <a16:creationId xmlns:a16="http://schemas.microsoft.com/office/drawing/2014/main" id="{F4C22DB7-5C11-4F3A-8EE1-9B0B835B8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888" y="2219325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39">
                <a:extLst>
                  <a:ext uri="{FF2B5EF4-FFF2-40B4-BE49-F238E27FC236}">
                    <a16:creationId xmlns:a16="http://schemas.microsoft.com/office/drawing/2014/main" id="{22E29980-8909-4CA6-9DFE-94F74689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13" y="2193925"/>
                <a:ext cx="49213" cy="50800"/>
              </a:xfrm>
              <a:custGeom>
                <a:avLst/>
                <a:gdLst>
                  <a:gd name="T0" fmla="*/ 48 w 48"/>
                  <a:gd name="T1" fmla="*/ 24 h 49"/>
                  <a:gd name="T2" fmla="*/ 24 w 48"/>
                  <a:gd name="T3" fmla="*/ 0 h 49"/>
                  <a:gd name="T4" fmla="*/ 0 w 48"/>
                  <a:gd name="T5" fmla="*/ 24 h 49"/>
                  <a:gd name="T6" fmla="*/ 24 w 48"/>
                  <a:gd name="T7" fmla="*/ 49 h 49"/>
                  <a:gd name="T8" fmla="*/ 48 w 48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48" y="24"/>
                    </a:move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0" y="49"/>
                      <a:pt x="24" y="49"/>
                    </a:cubicBezTo>
                    <a:cubicBezTo>
                      <a:pt x="37" y="49"/>
                      <a:pt x="48" y="38"/>
                      <a:pt x="48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240">
                <a:extLst>
                  <a:ext uri="{FF2B5EF4-FFF2-40B4-BE49-F238E27FC236}">
                    <a16:creationId xmlns:a16="http://schemas.microsoft.com/office/drawing/2014/main" id="{4055626F-F8FD-41F5-B614-6DC5C0CEF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150" y="2228850"/>
                <a:ext cx="112713" cy="92075"/>
              </a:xfrm>
              <a:custGeom>
                <a:avLst/>
                <a:gdLst>
                  <a:gd name="T0" fmla="*/ 108 w 108"/>
                  <a:gd name="T1" fmla="*/ 25 h 88"/>
                  <a:gd name="T2" fmla="*/ 62 w 108"/>
                  <a:gd name="T3" fmla="*/ 0 h 88"/>
                  <a:gd name="T4" fmla="*/ 59 w 108"/>
                  <a:gd name="T5" fmla="*/ 0 h 88"/>
                  <a:gd name="T6" fmla="*/ 0 w 108"/>
                  <a:gd name="T7" fmla="*/ 54 h 88"/>
                  <a:gd name="T8" fmla="*/ 13 w 108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8">
                    <a:moveTo>
                      <a:pt x="108" y="25"/>
                    </a:moveTo>
                    <a:cubicBezTo>
                      <a:pt x="98" y="11"/>
                      <a:pt x="81" y="1"/>
                      <a:pt x="62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26" y="0"/>
                      <a:pt x="0" y="24"/>
                      <a:pt x="0" y="54"/>
                    </a:cubicBezTo>
                    <a:cubicBezTo>
                      <a:pt x="0" y="67"/>
                      <a:pt x="5" y="79"/>
                      <a:pt x="13" y="8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241">
                <a:extLst>
                  <a:ext uri="{FF2B5EF4-FFF2-40B4-BE49-F238E27FC236}">
                    <a16:creationId xmlns:a16="http://schemas.microsoft.com/office/drawing/2014/main" id="{2FE465D8-96F4-4A50-AF8E-C608E0036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563" y="2436813"/>
                <a:ext cx="63500" cy="112713"/>
              </a:xfrm>
              <a:custGeom>
                <a:avLst/>
                <a:gdLst>
                  <a:gd name="T0" fmla="*/ 55 w 61"/>
                  <a:gd name="T1" fmla="*/ 0 h 109"/>
                  <a:gd name="T2" fmla="*/ 27 w 61"/>
                  <a:gd name="T3" fmla="*/ 8 h 109"/>
                  <a:gd name="T4" fmla="*/ 0 w 61"/>
                  <a:gd name="T5" fmla="*/ 54 h 109"/>
                  <a:gd name="T6" fmla="*/ 59 w 61"/>
                  <a:gd name="T7" fmla="*/ 109 h 109"/>
                  <a:gd name="T8" fmla="*/ 61 w 6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9">
                    <a:moveTo>
                      <a:pt x="55" y="0"/>
                    </a:moveTo>
                    <a:cubicBezTo>
                      <a:pt x="45" y="0"/>
                      <a:pt x="35" y="3"/>
                      <a:pt x="27" y="8"/>
                    </a:cubicBezTo>
                    <a:cubicBezTo>
                      <a:pt x="11" y="18"/>
                      <a:pt x="0" y="35"/>
                      <a:pt x="0" y="54"/>
                    </a:cubicBezTo>
                    <a:cubicBezTo>
                      <a:pt x="0" y="84"/>
                      <a:pt x="27" y="109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242">
                <a:extLst>
                  <a:ext uri="{FF2B5EF4-FFF2-40B4-BE49-F238E27FC236}">
                    <a16:creationId xmlns:a16="http://schemas.microsoft.com/office/drawing/2014/main" id="{8442B239-11C2-4134-88FA-844B5FFD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63" y="2319338"/>
                <a:ext cx="93663" cy="125413"/>
              </a:xfrm>
              <a:custGeom>
                <a:avLst/>
                <a:gdLst>
                  <a:gd name="T0" fmla="*/ 64 w 89"/>
                  <a:gd name="T1" fmla="*/ 121 h 121"/>
                  <a:gd name="T2" fmla="*/ 0 w 89"/>
                  <a:gd name="T3" fmla="*/ 60 h 121"/>
                  <a:gd name="T4" fmla="*/ 51 w 89"/>
                  <a:gd name="T5" fmla="*/ 1 h 121"/>
                  <a:gd name="T6" fmla="*/ 66 w 89"/>
                  <a:gd name="T7" fmla="*/ 0 h 121"/>
                  <a:gd name="T8" fmla="*/ 89 w 89"/>
                  <a:gd name="T9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21">
                    <a:moveTo>
                      <a:pt x="64" y="121"/>
                    </a:moveTo>
                    <a:cubicBezTo>
                      <a:pt x="29" y="121"/>
                      <a:pt x="0" y="94"/>
                      <a:pt x="0" y="60"/>
                    </a:cubicBezTo>
                    <a:cubicBezTo>
                      <a:pt x="0" y="32"/>
                      <a:pt x="22" y="8"/>
                      <a:pt x="51" y="1"/>
                    </a:cubicBezTo>
                    <a:cubicBezTo>
                      <a:pt x="56" y="0"/>
                      <a:pt x="61" y="0"/>
                      <a:pt x="66" y="0"/>
                    </a:cubicBezTo>
                    <a:cubicBezTo>
                      <a:pt x="74" y="0"/>
                      <a:pt x="82" y="1"/>
                      <a:pt x="89" y="3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43">
                <a:extLst>
                  <a:ext uri="{FF2B5EF4-FFF2-40B4-BE49-F238E27FC236}">
                    <a16:creationId xmlns:a16="http://schemas.microsoft.com/office/drawing/2014/main" id="{631BC1D1-8FDA-47B3-AD21-8A9866DDE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275" y="2316163"/>
                <a:ext cx="158750" cy="157163"/>
              </a:xfrm>
              <a:custGeom>
                <a:avLst/>
                <a:gdLst>
                  <a:gd name="T0" fmla="*/ 152 w 152"/>
                  <a:gd name="T1" fmla="*/ 76 h 152"/>
                  <a:gd name="T2" fmla="*/ 76 w 152"/>
                  <a:gd name="T3" fmla="*/ 152 h 152"/>
                  <a:gd name="T4" fmla="*/ 76 w 152"/>
                  <a:gd name="T5" fmla="*/ 152 h 152"/>
                  <a:gd name="T6" fmla="*/ 0 w 152"/>
                  <a:gd name="T7" fmla="*/ 76 h 152"/>
                  <a:gd name="T8" fmla="*/ 76 w 152"/>
                  <a:gd name="T9" fmla="*/ 0 h 152"/>
                  <a:gd name="T10" fmla="*/ 76 w 152"/>
                  <a:gd name="T11" fmla="*/ 0 h 152"/>
                  <a:gd name="T12" fmla="*/ 152 w 152"/>
                  <a:gd name="T13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52">
                    <a:moveTo>
                      <a:pt x="152" y="76"/>
                    </a:moveTo>
                    <a:cubicBezTo>
                      <a:pt x="152" y="118"/>
                      <a:pt x="118" y="152"/>
                      <a:pt x="76" y="152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34" y="152"/>
                      <a:pt x="0" y="118"/>
                      <a:pt x="0" y="76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118" y="0"/>
                      <a:pt x="152" y="34"/>
                      <a:pt x="152" y="7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44">
                <a:extLst>
                  <a:ext uri="{FF2B5EF4-FFF2-40B4-BE49-F238E27FC236}">
                    <a16:creationId xmlns:a16="http://schemas.microsoft.com/office/drawing/2014/main" id="{7977A4F4-959F-48E0-94C4-7A9188388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2182813"/>
                <a:ext cx="125413" cy="101600"/>
              </a:xfrm>
              <a:custGeom>
                <a:avLst/>
                <a:gdLst>
                  <a:gd name="T0" fmla="*/ 0 w 121"/>
                  <a:gd name="T1" fmla="*/ 45 h 99"/>
                  <a:gd name="T2" fmla="*/ 60 w 121"/>
                  <a:gd name="T3" fmla="*/ 0 h 99"/>
                  <a:gd name="T4" fmla="*/ 117 w 121"/>
                  <a:gd name="T5" fmla="*/ 36 h 99"/>
                  <a:gd name="T6" fmla="*/ 117 w 121"/>
                  <a:gd name="T7" fmla="*/ 36 h 99"/>
                  <a:gd name="T8" fmla="*/ 121 w 121"/>
                  <a:gd name="T9" fmla="*/ 57 h 99"/>
                  <a:gd name="T10" fmla="*/ 121 w 121"/>
                  <a:gd name="T11" fmla="*/ 57 h 99"/>
                  <a:gd name="T12" fmla="*/ 121 w 121"/>
                  <a:gd name="T13" fmla="*/ 92 h 99"/>
                  <a:gd name="T14" fmla="*/ 121 w 121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99">
                    <a:moveTo>
                      <a:pt x="0" y="45"/>
                    </a:moveTo>
                    <a:cubicBezTo>
                      <a:pt x="6" y="19"/>
                      <a:pt x="31" y="0"/>
                      <a:pt x="60" y="0"/>
                    </a:cubicBezTo>
                    <a:cubicBezTo>
                      <a:pt x="86" y="0"/>
                      <a:pt x="108" y="15"/>
                      <a:pt x="117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0" y="43"/>
                      <a:pt x="121" y="49"/>
                      <a:pt x="121" y="57"/>
                    </a:cubicBezTo>
                    <a:cubicBezTo>
                      <a:pt x="121" y="57"/>
                      <a:pt x="121" y="57"/>
                      <a:pt x="121" y="57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9"/>
                      <a:pt x="121" y="99"/>
                      <a:pt x="121" y="9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45">
                <a:extLst>
                  <a:ext uri="{FF2B5EF4-FFF2-40B4-BE49-F238E27FC236}">
                    <a16:creationId xmlns:a16="http://schemas.microsoft.com/office/drawing/2014/main" id="{BB35B9F3-50D5-4953-A9B0-08D337FE9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063" y="2505075"/>
                <a:ext cx="128588" cy="103188"/>
              </a:xfrm>
              <a:custGeom>
                <a:avLst/>
                <a:gdLst>
                  <a:gd name="T0" fmla="*/ 19 w 123"/>
                  <a:gd name="T1" fmla="*/ 2 h 99"/>
                  <a:gd name="T2" fmla="*/ 0 w 123"/>
                  <a:gd name="T3" fmla="*/ 42 h 99"/>
                  <a:gd name="T4" fmla="*/ 61 w 123"/>
                  <a:gd name="T5" fmla="*/ 99 h 99"/>
                  <a:gd name="T6" fmla="*/ 123 w 123"/>
                  <a:gd name="T7" fmla="*/ 43 h 99"/>
                  <a:gd name="T8" fmla="*/ 123 w 123"/>
                  <a:gd name="T9" fmla="*/ 7 h 99"/>
                  <a:gd name="T10" fmla="*/ 123 w 12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99">
                    <a:moveTo>
                      <a:pt x="19" y="2"/>
                    </a:moveTo>
                    <a:cubicBezTo>
                      <a:pt x="7" y="12"/>
                      <a:pt x="0" y="26"/>
                      <a:pt x="0" y="42"/>
                    </a:cubicBezTo>
                    <a:cubicBezTo>
                      <a:pt x="0" y="74"/>
                      <a:pt x="27" y="99"/>
                      <a:pt x="61" y="99"/>
                    </a:cubicBezTo>
                    <a:cubicBezTo>
                      <a:pt x="95" y="99"/>
                      <a:pt x="122" y="74"/>
                      <a:pt x="123" y="43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0"/>
                      <a:pt x="123" y="0"/>
                      <a:pt x="123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246">
                <a:extLst>
                  <a:ext uri="{FF2B5EF4-FFF2-40B4-BE49-F238E27FC236}">
                    <a16:creationId xmlns:a16="http://schemas.microsoft.com/office/drawing/2014/main" id="{D0502459-CC21-4EC1-AF40-8188BDF61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28282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247">
                <a:extLst>
                  <a:ext uri="{FF2B5EF4-FFF2-40B4-BE49-F238E27FC236}">
                    <a16:creationId xmlns:a16="http://schemas.microsoft.com/office/drawing/2014/main" id="{3177F6DA-9003-4432-8CC1-51C651E40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850" y="237807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248">
                <a:extLst>
                  <a:ext uri="{FF2B5EF4-FFF2-40B4-BE49-F238E27FC236}">
                    <a16:creationId xmlns:a16="http://schemas.microsoft.com/office/drawing/2014/main" id="{2D0DD1BD-13FA-4AC5-B0CE-CF6C2AA14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2075" y="2482850"/>
                <a:ext cx="19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249">
                <a:extLst>
                  <a:ext uri="{FF2B5EF4-FFF2-40B4-BE49-F238E27FC236}">
                    <a16:creationId xmlns:a16="http://schemas.microsoft.com/office/drawing/2014/main" id="{1AD1270A-8F90-40A5-9123-2A751A57E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2540000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250">
                <a:extLst>
                  <a:ext uri="{FF2B5EF4-FFF2-40B4-BE49-F238E27FC236}">
                    <a16:creationId xmlns:a16="http://schemas.microsoft.com/office/drawing/2014/main" id="{CC632789-DD2D-43E6-9F10-0E14BABE6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2088" y="2236788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251">
                <a:extLst>
                  <a:ext uri="{FF2B5EF4-FFF2-40B4-BE49-F238E27FC236}">
                    <a16:creationId xmlns:a16="http://schemas.microsoft.com/office/drawing/2014/main" id="{8D9661CD-FB0E-4380-A45F-F39EFC7BE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7650" y="18970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252">
                <a:extLst>
                  <a:ext uri="{FF2B5EF4-FFF2-40B4-BE49-F238E27FC236}">
                    <a16:creationId xmlns:a16="http://schemas.microsoft.com/office/drawing/2014/main" id="{72FFB8A9-E00F-45C1-8417-23E006CD8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253">
                <a:extLst>
                  <a:ext uri="{FF2B5EF4-FFF2-40B4-BE49-F238E27FC236}">
                    <a16:creationId xmlns:a16="http://schemas.microsoft.com/office/drawing/2014/main" id="{733CF2E4-0D80-4F92-99BF-2C8A5E61E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813" y="2044700"/>
                <a:ext cx="68263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254">
                <a:extLst>
                  <a:ext uri="{FF2B5EF4-FFF2-40B4-BE49-F238E27FC236}">
                    <a16:creationId xmlns:a16="http://schemas.microsoft.com/office/drawing/2014/main" id="{2EAF1E1F-9884-4EF5-8693-494E430B2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863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255">
                <a:extLst>
                  <a:ext uri="{FF2B5EF4-FFF2-40B4-BE49-F238E27FC236}">
                    <a16:creationId xmlns:a16="http://schemas.microsoft.com/office/drawing/2014/main" id="{F02DF018-9040-4A1F-8E6A-8E18C5A5E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763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256">
                <a:extLst>
                  <a:ext uri="{FF2B5EF4-FFF2-40B4-BE49-F238E27FC236}">
                    <a16:creationId xmlns:a16="http://schemas.microsoft.com/office/drawing/2014/main" id="{631C16FD-03A7-4B93-8234-84A57A803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863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257">
                <a:extLst>
                  <a:ext uri="{FF2B5EF4-FFF2-40B4-BE49-F238E27FC236}">
                    <a16:creationId xmlns:a16="http://schemas.microsoft.com/office/drawing/2014/main" id="{8318E1D9-A89B-4F42-AC9C-7837C3A1F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538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258">
                <a:extLst>
                  <a:ext uri="{FF2B5EF4-FFF2-40B4-BE49-F238E27FC236}">
                    <a16:creationId xmlns:a16="http://schemas.microsoft.com/office/drawing/2014/main" id="{AC48C90E-89E6-423B-BE0B-7573A5CC0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7700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259">
                <a:extLst>
                  <a:ext uri="{FF2B5EF4-FFF2-40B4-BE49-F238E27FC236}">
                    <a16:creationId xmlns:a16="http://schemas.microsoft.com/office/drawing/2014/main" id="{1694CBAA-3A37-497C-B59C-6376C476B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538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260">
                <a:extLst>
                  <a:ext uri="{FF2B5EF4-FFF2-40B4-BE49-F238E27FC236}">
                    <a16:creationId xmlns:a16="http://schemas.microsoft.com/office/drawing/2014/main" id="{A47D3C9B-08E8-4AD2-ABA1-41EB674BE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0225" y="2044700"/>
                <a:ext cx="69850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261">
                <a:extLst>
                  <a:ext uri="{FF2B5EF4-FFF2-40B4-BE49-F238E27FC236}">
                    <a16:creationId xmlns:a16="http://schemas.microsoft.com/office/drawing/2014/main" id="{494EFB26-0B88-4046-BD6A-C3ABDB93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62">
                <a:extLst>
                  <a:ext uri="{FF2B5EF4-FFF2-40B4-BE49-F238E27FC236}">
                    <a16:creationId xmlns:a16="http://schemas.microsoft.com/office/drawing/2014/main" id="{F079D217-EE78-4E6E-A594-1297DE65A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625" y="2063750"/>
                <a:ext cx="654050" cy="758825"/>
              </a:xfrm>
              <a:custGeom>
                <a:avLst/>
                <a:gdLst>
                  <a:gd name="T0" fmla="*/ 628 w 628"/>
                  <a:gd name="T1" fmla="*/ 315 h 731"/>
                  <a:gd name="T2" fmla="*/ 314 w 628"/>
                  <a:gd name="T3" fmla="*/ 0 h 731"/>
                  <a:gd name="T4" fmla="*/ 0 w 628"/>
                  <a:gd name="T5" fmla="*/ 315 h 731"/>
                  <a:gd name="T6" fmla="*/ 125 w 628"/>
                  <a:gd name="T7" fmla="*/ 568 h 731"/>
                  <a:gd name="T8" fmla="*/ 178 w 628"/>
                  <a:gd name="T9" fmla="*/ 674 h 731"/>
                  <a:gd name="T10" fmla="*/ 178 w 628"/>
                  <a:gd name="T11" fmla="*/ 701 h 731"/>
                  <a:gd name="T12" fmla="*/ 207 w 628"/>
                  <a:gd name="T13" fmla="*/ 731 h 731"/>
                  <a:gd name="T14" fmla="*/ 420 w 628"/>
                  <a:gd name="T15" fmla="*/ 731 h 731"/>
                  <a:gd name="T16" fmla="*/ 450 w 628"/>
                  <a:gd name="T17" fmla="*/ 701 h 731"/>
                  <a:gd name="T18" fmla="*/ 450 w 628"/>
                  <a:gd name="T19" fmla="*/ 674 h 731"/>
                  <a:gd name="T20" fmla="*/ 503 w 628"/>
                  <a:gd name="T21" fmla="*/ 568 h 731"/>
                  <a:gd name="T22" fmla="*/ 628 w 628"/>
                  <a:gd name="T23" fmla="*/ 31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8" h="731">
                    <a:moveTo>
                      <a:pt x="628" y="315"/>
                    </a:moveTo>
                    <a:cubicBezTo>
                      <a:pt x="628" y="141"/>
                      <a:pt x="487" y="0"/>
                      <a:pt x="314" y="0"/>
                    </a:cubicBezTo>
                    <a:cubicBezTo>
                      <a:pt x="140" y="0"/>
                      <a:pt x="0" y="141"/>
                      <a:pt x="0" y="315"/>
                    </a:cubicBezTo>
                    <a:cubicBezTo>
                      <a:pt x="0" y="418"/>
                      <a:pt x="49" y="510"/>
                      <a:pt x="125" y="568"/>
                    </a:cubicBezTo>
                    <a:cubicBezTo>
                      <a:pt x="158" y="593"/>
                      <a:pt x="178" y="632"/>
                      <a:pt x="178" y="674"/>
                    </a:cubicBezTo>
                    <a:cubicBezTo>
                      <a:pt x="178" y="701"/>
                      <a:pt x="178" y="701"/>
                      <a:pt x="178" y="701"/>
                    </a:cubicBezTo>
                    <a:cubicBezTo>
                      <a:pt x="178" y="718"/>
                      <a:pt x="191" y="731"/>
                      <a:pt x="207" y="731"/>
                    </a:cubicBezTo>
                    <a:cubicBezTo>
                      <a:pt x="420" y="731"/>
                      <a:pt x="420" y="731"/>
                      <a:pt x="420" y="731"/>
                    </a:cubicBezTo>
                    <a:cubicBezTo>
                      <a:pt x="437" y="731"/>
                      <a:pt x="450" y="718"/>
                      <a:pt x="450" y="701"/>
                    </a:cubicBezTo>
                    <a:cubicBezTo>
                      <a:pt x="450" y="674"/>
                      <a:pt x="450" y="674"/>
                      <a:pt x="450" y="674"/>
                    </a:cubicBezTo>
                    <a:cubicBezTo>
                      <a:pt x="450" y="632"/>
                      <a:pt x="469" y="593"/>
                      <a:pt x="503" y="568"/>
                    </a:cubicBezTo>
                    <a:cubicBezTo>
                      <a:pt x="579" y="510"/>
                      <a:pt x="628" y="418"/>
                      <a:pt x="628" y="31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263">
                <a:extLst>
                  <a:ext uri="{FF2B5EF4-FFF2-40B4-BE49-F238E27FC236}">
                    <a16:creationId xmlns:a16="http://schemas.microsoft.com/office/drawing/2014/main" id="{2B9EE67D-88B0-4C1E-8D27-B3CFE9076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882900"/>
                <a:ext cx="26511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264">
                <a:extLst>
                  <a:ext uri="{FF2B5EF4-FFF2-40B4-BE49-F238E27FC236}">
                    <a16:creationId xmlns:a16="http://schemas.microsoft.com/office/drawing/2014/main" id="{1EBEAAD2-91DD-40BF-BD08-25032F268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4938" y="2940050"/>
                <a:ext cx="225425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265">
                <a:extLst>
                  <a:ext uri="{FF2B5EF4-FFF2-40B4-BE49-F238E27FC236}">
                    <a16:creationId xmlns:a16="http://schemas.microsoft.com/office/drawing/2014/main" id="{F297A92E-21AF-4303-A330-B1A89D3E2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3988" y="2998788"/>
                <a:ext cx="1857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266">
                <a:extLst>
                  <a:ext uri="{FF2B5EF4-FFF2-40B4-BE49-F238E27FC236}">
                    <a16:creationId xmlns:a16="http://schemas.microsoft.com/office/drawing/2014/main" id="{2A63EB93-0476-4BC7-B3A4-20B1E346C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3057525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67">
                <a:extLst>
                  <a:ext uri="{FF2B5EF4-FFF2-40B4-BE49-F238E27FC236}">
                    <a16:creationId xmlns:a16="http://schemas.microsoft.com/office/drawing/2014/main" id="{FCFAEF98-031F-4E40-BA0A-D3CA9CE80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3" y="2644775"/>
                <a:ext cx="20638" cy="144463"/>
              </a:xfrm>
              <a:custGeom>
                <a:avLst/>
                <a:gdLst>
                  <a:gd name="T0" fmla="*/ 21 w 21"/>
                  <a:gd name="T1" fmla="*/ 0 h 139"/>
                  <a:gd name="T2" fmla="*/ 0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21" y="0"/>
                    </a:moveTo>
                    <a:cubicBezTo>
                      <a:pt x="0" y="56"/>
                      <a:pt x="0" y="82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68">
                <a:extLst>
                  <a:ext uri="{FF2B5EF4-FFF2-40B4-BE49-F238E27FC236}">
                    <a16:creationId xmlns:a16="http://schemas.microsoft.com/office/drawing/2014/main" id="{76DCE0A2-2B76-496F-AD39-14B832C14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644775"/>
                <a:ext cx="22225" cy="144463"/>
              </a:xfrm>
              <a:custGeom>
                <a:avLst/>
                <a:gdLst>
                  <a:gd name="T0" fmla="*/ 0 w 21"/>
                  <a:gd name="T1" fmla="*/ 0 h 139"/>
                  <a:gd name="T2" fmla="*/ 21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0" y="0"/>
                    </a:moveTo>
                    <a:cubicBezTo>
                      <a:pt x="21" y="56"/>
                      <a:pt x="21" y="82"/>
                      <a:pt x="21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42B2E86-86C3-4C57-BA5F-2F85100B2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7655" y="438652"/>
              <a:ext cx="517247" cy="421157"/>
              <a:chOff x="4800600" y="3567113"/>
              <a:chExt cx="401638" cy="327025"/>
            </a:xfrm>
          </p:grpSpPr>
          <p:sp>
            <p:nvSpPr>
              <p:cNvPr id="407" name="Freeform 353">
                <a:extLst>
                  <a:ext uri="{FF2B5EF4-FFF2-40B4-BE49-F238E27FC236}">
                    <a16:creationId xmlns:a16="http://schemas.microsoft.com/office/drawing/2014/main" id="{E992F05B-6B5D-4393-9986-C41347D6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3714750"/>
                <a:ext cx="69850" cy="38100"/>
              </a:xfrm>
              <a:custGeom>
                <a:avLst/>
                <a:gdLst>
                  <a:gd name="T0" fmla="*/ 0 w 26"/>
                  <a:gd name="T1" fmla="*/ 12 h 14"/>
                  <a:gd name="T2" fmla="*/ 1 w 26"/>
                  <a:gd name="T3" fmla="*/ 12 h 14"/>
                  <a:gd name="T4" fmla="*/ 9 w 26"/>
                  <a:gd name="T5" fmla="*/ 14 h 14"/>
                  <a:gd name="T6" fmla="*/ 26 w 26"/>
                  <a:gd name="T7" fmla="*/ 7 h 14"/>
                  <a:gd name="T8" fmla="*/ 26 w 26"/>
                  <a:gd name="T9" fmla="*/ 7 h 14"/>
                  <a:gd name="T10" fmla="*/ 26 w 26"/>
                  <a:gd name="T11" fmla="*/ 0 h 14"/>
                  <a:gd name="T12" fmla="*/ 1 w 26"/>
                  <a:gd name="T13" fmla="*/ 0 h 14"/>
                  <a:gd name="T14" fmla="*/ 0 w 2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4">
                    <a:moveTo>
                      <a:pt x="0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9" y="14"/>
                    </a:cubicBezTo>
                    <a:cubicBezTo>
                      <a:pt x="14" y="9"/>
                      <a:pt x="19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6" y="3"/>
                      <a:pt x="2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54">
                <a:extLst>
                  <a:ext uri="{FF2B5EF4-FFF2-40B4-BE49-F238E27FC236}">
                    <a16:creationId xmlns:a16="http://schemas.microsoft.com/office/drawing/2014/main" id="{C752C1BC-7D80-46DE-B388-DD0EF2AE2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613150"/>
                <a:ext cx="79375" cy="101600"/>
              </a:xfrm>
              <a:custGeom>
                <a:avLst/>
                <a:gdLst>
                  <a:gd name="T0" fmla="*/ 25 w 29"/>
                  <a:gd name="T1" fmla="*/ 37 h 37"/>
                  <a:gd name="T2" fmla="*/ 29 w 29"/>
                  <a:gd name="T3" fmla="*/ 12 h 37"/>
                  <a:gd name="T4" fmla="*/ 14 w 29"/>
                  <a:gd name="T5" fmla="*/ 0 h 37"/>
                  <a:gd name="T6" fmla="*/ 0 w 29"/>
                  <a:gd name="T7" fmla="*/ 37 h 37"/>
                  <a:gd name="T8" fmla="*/ 5 w 29"/>
                  <a:gd name="T9" fmla="*/ 37 h 37"/>
                  <a:gd name="T10" fmla="*/ 25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5" y="37"/>
                    </a:moveTo>
                    <a:cubicBezTo>
                      <a:pt x="25" y="28"/>
                      <a:pt x="26" y="19"/>
                      <a:pt x="29" y="12"/>
                    </a:cubicBezTo>
                    <a:cubicBezTo>
                      <a:pt x="23" y="9"/>
                      <a:pt x="18" y="5"/>
                      <a:pt x="14" y="0"/>
                    </a:cubicBezTo>
                    <a:cubicBezTo>
                      <a:pt x="5" y="10"/>
                      <a:pt x="0" y="23"/>
                      <a:pt x="0" y="37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25" y="3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55">
                <a:extLst>
                  <a:ext uri="{FF2B5EF4-FFF2-40B4-BE49-F238E27FC236}">
                    <a16:creationId xmlns:a16="http://schemas.microsoft.com/office/drawing/2014/main" id="{5C5AA25F-BEDF-45EF-B6E5-DAF87AFC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714750"/>
                <a:ext cx="79375" cy="100013"/>
              </a:xfrm>
              <a:custGeom>
                <a:avLst/>
                <a:gdLst>
                  <a:gd name="T0" fmla="*/ 29 w 29"/>
                  <a:gd name="T1" fmla="*/ 26 h 37"/>
                  <a:gd name="T2" fmla="*/ 25 w 29"/>
                  <a:gd name="T3" fmla="*/ 0 h 37"/>
                  <a:gd name="T4" fmla="*/ 5 w 29"/>
                  <a:gd name="T5" fmla="*/ 0 h 37"/>
                  <a:gd name="T6" fmla="*/ 0 w 29"/>
                  <a:gd name="T7" fmla="*/ 0 h 37"/>
                  <a:gd name="T8" fmla="*/ 14 w 29"/>
                  <a:gd name="T9" fmla="*/ 37 h 37"/>
                  <a:gd name="T10" fmla="*/ 29 w 29"/>
                  <a:gd name="T11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9" y="26"/>
                    </a:moveTo>
                    <a:cubicBezTo>
                      <a:pt x="26" y="18"/>
                      <a:pt x="25" y="10"/>
                      <a:pt x="2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5" y="28"/>
                      <a:pt x="14" y="37"/>
                    </a:cubicBezTo>
                    <a:cubicBezTo>
                      <a:pt x="18" y="33"/>
                      <a:pt x="23" y="29"/>
                      <a:pt x="29" y="2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56">
                <a:extLst>
                  <a:ext uri="{FF2B5EF4-FFF2-40B4-BE49-F238E27FC236}">
                    <a16:creationId xmlns:a16="http://schemas.microsoft.com/office/drawing/2014/main" id="{FA4B5470-5C0C-45B3-A875-14A0EAF51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3613150"/>
                <a:ext cx="76200" cy="101600"/>
              </a:xfrm>
              <a:custGeom>
                <a:avLst/>
                <a:gdLst>
                  <a:gd name="T0" fmla="*/ 0 w 28"/>
                  <a:gd name="T1" fmla="*/ 12 h 37"/>
                  <a:gd name="T2" fmla="*/ 3 w 28"/>
                  <a:gd name="T3" fmla="*/ 37 h 37"/>
                  <a:gd name="T4" fmla="*/ 28 w 28"/>
                  <a:gd name="T5" fmla="*/ 37 h 37"/>
                  <a:gd name="T6" fmla="*/ 14 w 28"/>
                  <a:gd name="T7" fmla="*/ 0 h 37"/>
                  <a:gd name="T8" fmla="*/ 0 w 28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">
                    <a:moveTo>
                      <a:pt x="0" y="12"/>
                    </a:moveTo>
                    <a:cubicBezTo>
                      <a:pt x="2" y="19"/>
                      <a:pt x="3" y="28"/>
                      <a:pt x="3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23"/>
                      <a:pt x="23" y="10"/>
                      <a:pt x="14" y="0"/>
                    </a:cubicBezTo>
                    <a:cubicBezTo>
                      <a:pt x="10" y="5"/>
                      <a:pt x="5" y="9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57">
                <a:extLst>
                  <a:ext uri="{FF2B5EF4-FFF2-40B4-BE49-F238E27FC236}">
                    <a16:creationId xmlns:a16="http://schemas.microsoft.com/office/drawing/2014/main" id="{6E2016E3-8CE5-4720-BD9A-4CF35FD02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714750"/>
                <a:ext cx="79375" cy="69850"/>
              </a:xfrm>
              <a:custGeom>
                <a:avLst/>
                <a:gdLst>
                  <a:gd name="T0" fmla="*/ 29 w 29"/>
                  <a:gd name="T1" fmla="*/ 0 h 26"/>
                  <a:gd name="T2" fmla="*/ 0 w 29"/>
                  <a:gd name="T3" fmla="*/ 0 h 26"/>
                  <a:gd name="T4" fmla="*/ 4 w 29"/>
                  <a:gd name="T5" fmla="*/ 26 h 26"/>
                  <a:gd name="T6" fmla="*/ 29 w 29"/>
                  <a:gd name="T7" fmla="*/ 20 h 26"/>
                  <a:gd name="T8" fmla="*/ 29 w 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6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1" y="18"/>
                      <a:pt x="4" y="26"/>
                    </a:cubicBezTo>
                    <a:cubicBezTo>
                      <a:pt x="11" y="22"/>
                      <a:pt x="20" y="20"/>
                      <a:pt x="29" y="20"/>
                    </a:cubicBezTo>
                    <a:lnTo>
                      <a:pt x="29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8">
                <a:extLst>
                  <a:ext uri="{FF2B5EF4-FFF2-40B4-BE49-F238E27FC236}">
                    <a16:creationId xmlns:a16="http://schemas.microsoft.com/office/drawing/2014/main" id="{6CBDCED4-E449-42A8-ADD3-5F260C236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646488"/>
                <a:ext cx="77788" cy="68263"/>
              </a:xfrm>
              <a:custGeom>
                <a:avLst/>
                <a:gdLst>
                  <a:gd name="T0" fmla="*/ 5 w 29"/>
                  <a:gd name="T1" fmla="*/ 25 h 25"/>
                  <a:gd name="T2" fmla="*/ 29 w 29"/>
                  <a:gd name="T3" fmla="*/ 25 h 25"/>
                  <a:gd name="T4" fmla="*/ 26 w 29"/>
                  <a:gd name="T5" fmla="*/ 0 h 25"/>
                  <a:gd name="T6" fmla="*/ 0 w 29"/>
                  <a:gd name="T7" fmla="*/ 6 h 25"/>
                  <a:gd name="T8" fmla="*/ 0 w 29"/>
                  <a:gd name="T9" fmla="*/ 25 h 25"/>
                  <a:gd name="T10" fmla="*/ 5 w 29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5">
                    <a:moveTo>
                      <a:pt x="5" y="25"/>
                    </a:move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6"/>
                      <a:pt x="28" y="7"/>
                      <a:pt x="26" y="0"/>
                    </a:cubicBezTo>
                    <a:cubicBezTo>
                      <a:pt x="18" y="3"/>
                      <a:pt x="9" y="6"/>
                      <a:pt x="0" y="6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5" y="25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59">
                <a:extLst>
                  <a:ext uri="{FF2B5EF4-FFF2-40B4-BE49-F238E27FC236}">
                    <a16:creationId xmlns:a16="http://schemas.microsoft.com/office/drawing/2014/main" id="{7C1A4F55-B8DD-4066-B722-EE8463C2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646488"/>
                <a:ext cx="79375" cy="68263"/>
              </a:xfrm>
              <a:custGeom>
                <a:avLst/>
                <a:gdLst>
                  <a:gd name="T0" fmla="*/ 29 w 29"/>
                  <a:gd name="T1" fmla="*/ 6 h 25"/>
                  <a:gd name="T2" fmla="*/ 4 w 29"/>
                  <a:gd name="T3" fmla="*/ 0 h 25"/>
                  <a:gd name="T4" fmla="*/ 0 w 29"/>
                  <a:gd name="T5" fmla="*/ 25 h 25"/>
                  <a:gd name="T6" fmla="*/ 29 w 29"/>
                  <a:gd name="T7" fmla="*/ 25 h 25"/>
                  <a:gd name="T8" fmla="*/ 29 w 29"/>
                  <a:gd name="T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5">
                    <a:moveTo>
                      <a:pt x="29" y="6"/>
                    </a:moveTo>
                    <a:cubicBezTo>
                      <a:pt x="20" y="6"/>
                      <a:pt x="11" y="3"/>
                      <a:pt x="4" y="0"/>
                    </a:cubicBezTo>
                    <a:cubicBezTo>
                      <a:pt x="1" y="7"/>
                      <a:pt x="0" y="16"/>
                      <a:pt x="0" y="25"/>
                    </a:cubicBezTo>
                    <a:cubicBezTo>
                      <a:pt x="29" y="25"/>
                      <a:pt x="29" y="25"/>
                      <a:pt x="29" y="25"/>
                    </a:cubicBezTo>
                    <a:lnTo>
                      <a:pt x="29" y="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60">
                <a:extLst>
                  <a:ext uri="{FF2B5EF4-FFF2-40B4-BE49-F238E27FC236}">
                    <a16:creationId xmlns:a16="http://schemas.microsoft.com/office/drawing/2014/main" id="{52E31CFE-A235-4B97-9B8E-DDE1FF358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14750"/>
                <a:ext cx="77788" cy="57150"/>
              </a:xfrm>
              <a:custGeom>
                <a:avLst/>
                <a:gdLst>
                  <a:gd name="T0" fmla="*/ 0 w 29"/>
                  <a:gd name="T1" fmla="*/ 0 h 21"/>
                  <a:gd name="T2" fmla="*/ 0 w 29"/>
                  <a:gd name="T3" fmla="*/ 20 h 21"/>
                  <a:gd name="T4" fmla="*/ 13 w 29"/>
                  <a:gd name="T5" fmla="*/ 21 h 21"/>
                  <a:gd name="T6" fmla="*/ 28 w 29"/>
                  <a:gd name="T7" fmla="*/ 12 h 21"/>
                  <a:gd name="T8" fmla="*/ 29 w 29"/>
                  <a:gd name="T9" fmla="*/ 0 h 21"/>
                  <a:gd name="T10" fmla="*/ 5 w 29"/>
                  <a:gd name="T11" fmla="*/ 0 h 21"/>
                  <a:gd name="T12" fmla="*/ 0 w 29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9" y="21"/>
                      <a:pt x="13" y="21"/>
                    </a:cubicBezTo>
                    <a:cubicBezTo>
                      <a:pt x="16" y="16"/>
                      <a:pt x="22" y="12"/>
                      <a:pt x="28" y="12"/>
                    </a:cubicBezTo>
                    <a:cubicBezTo>
                      <a:pt x="29" y="8"/>
                      <a:pt x="29" y="4"/>
                      <a:pt x="2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61">
                <a:extLst>
                  <a:ext uri="{FF2B5EF4-FFF2-40B4-BE49-F238E27FC236}">
                    <a16:creationId xmlns:a16="http://schemas.microsoft.com/office/drawing/2014/main" id="{4C139DD1-A458-4FA4-984A-8C145FBFF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107950" cy="79375"/>
              </a:xfrm>
              <a:custGeom>
                <a:avLst/>
                <a:gdLst>
                  <a:gd name="T0" fmla="*/ 26 w 40"/>
                  <a:gd name="T1" fmla="*/ 29 h 29"/>
                  <a:gd name="T2" fmla="*/ 40 w 40"/>
                  <a:gd name="T3" fmla="*/ 17 h 29"/>
                  <a:gd name="T4" fmla="*/ 0 w 40"/>
                  <a:gd name="T5" fmla="*/ 0 h 29"/>
                  <a:gd name="T6" fmla="*/ 26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26" y="29"/>
                    </a:moveTo>
                    <a:cubicBezTo>
                      <a:pt x="31" y="26"/>
                      <a:pt x="36" y="22"/>
                      <a:pt x="40" y="17"/>
                    </a:cubicBezTo>
                    <a:cubicBezTo>
                      <a:pt x="30" y="7"/>
                      <a:pt x="16" y="0"/>
                      <a:pt x="0" y="0"/>
                    </a:cubicBezTo>
                    <a:cubicBezTo>
                      <a:pt x="11" y="0"/>
                      <a:pt x="21" y="1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62">
                <a:extLst>
                  <a:ext uri="{FF2B5EF4-FFF2-40B4-BE49-F238E27FC236}">
                    <a16:creationId xmlns:a16="http://schemas.microsoft.com/office/drawing/2014/main" id="{A4CF681A-B5D1-4E68-86F1-ECB9EA326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567113"/>
                <a:ext cx="109538" cy="79375"/>
              </a:xfrm>
              <a:custGeom>
                <a:avLst/>
                <a:gdLst>
                  <a:gd name="T0" fmla="*/ 15 w 40"/>
                  <a:gd name="T1" fmla="*/ 29 h 29"/>
                  <a:gd name="T2" fmla="*/ 40 w 40"/>
                  <a:gd name="T3" fmla="*/ 0 h 29"/>
                  <a:gd name="T4" fmla="*/ 0 w 40"/>
                  <a:gd name="T5" fmla="*/ 17 h 29"/>
                  <a:gd name="T6" fmla="*/ 15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15" y="29"/>
                    </a:moveTo>
                    <a:cubicBezTo>
                      <a:pt x="20" y="12"/>
                      <a:pt x="29" y="0"/>
                      <a:pt x="40" y="0"/>
                    </a:cubicBezTo>
                    <a:cubicBezTo>
                      <a:pt x="24" y="0"/>
                      <a:pt x="10" y="7"/>
                      <a:pt x="0" y="17"/>
                    </a:cubicBezTo>
                    <a:cubicBezTo>
                      <a:pt x="4" y="22"/>
                      <a:pt x="9" y="26"/>
                      <a:pt x="15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363">
                <a:extLst>
                  <a:ext uri="{FF2B5EF4-FFF2-40B4-BE49-F238E27FC236}">
                    <a16:creationId xmlns:a16="http://schemas.microsoft.com/office/drawing/2014/main" id="{C55454AB-E46F-4338-9206-FA54B7C3E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567113"/>
                <a:ext cx="68263" cy="95250"/>
              </a:xfrm>
              <a:custGeom>
                <a:avLst/>
                <a:gdLst>
                  <a:gd name="T0" fmla="*/ 0 w 25"/>
                  <a:gd name="T1" fmla="*/ 29 h 35"/>
                  <a:gd name="T2" fmla="*/ 25 w 25"/>
                  <a:gd name="T3" fmla="*/ 35 h 35"/>
                  <a:gd name="T4" fmla="*/ 25 w 25"/>
                  <a:gd name="T5" fmla="*/ 0 h 35"/>
                  <a:gd name="T6" fmla="*/ 0 w 25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5">
                    <a:moveTo>
                      <a:pt x="0" y="29"/>
                    </a:moveTo>
                    <a:cubicBezTo>
                      <a:pt x="7" y="32"/>
                      <a:pt x="16" y="35"/>
                      <a:pt x="25" y="3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5" y="12"/>
                      <a:pt x="0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364">
                <a:extLst>
                  <a:ext uri="{FF2B5EF4-FFF2-40B4-BE49-F238E27FC236}">
                    <a16:creationId xmlns:a16="http://schemas.microsoft.com/office/drawing/2014/main" id="{69722304-101E-4D56-933F-9F44CAE84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69850" cy="95250"/>
              </a:xfrm>
              <a:custGeom>
                <a:avLst/>
                <a:gdLst>
                  <a:gd name="T0" fmla="*/ 26 w 26"/>
                  <a:gd name="T1" fmla="*/ 29 h 35"/>
                  <a:gd name="T2" fmla="*/ 0 w 26"/>
                  <a:gd name="T3" fmla="*/ 0 h 35"/>
                  <a:gd name="T4" fmla="*/ 0 w 26"/>
                  <a:gd name="T5" fmla="*/ 35 h 35"/>
                  <a:gd name="T6" fmla="*/ 26 w 26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5">
                    <a:moveTo>
                      <a:pt x="26" y="29"/>
                    </a:moveTo>
                    <a:cubicBezTo>
                      <a:pt x="21" y="12"/>
                      <a:pt x="11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35"/>
                      <a:pt x="18" y="3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365">
                <a:extLst>
                  <a:ext uri="{FF2B5EF4-FFF2-40B4-BE49-F238E27FC236}">
                    <a16:creationId xmlns:a16="http://schemas.microsoft.com/office/drawing/2014/main" id="{3785B776-5224-478D-ACF0-95803C388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784600"/>
                <a:ext cx="95250" cy="77788"/>
              </a:xfrm>
              <a:custGeom>
                <a:avLst/>
                <a:gdLst>
                  <a:gd name="T0" fmla="*/ 15 w 35"/>
                  <a:gd name="T1" fmla="*/ 0 h 28"/>
                  <a:gd name="T2" fmla="*/ 0 w 35"/>
                  <a:gd name="T3" fmla="*/ 11 h 28"/>
                  <a:gd name="T4" fmla="*/ 35 w 35"/>
                  <a:gd name="T5" fmla="*/ 28 h 28"/>
                  <a:gd name="T6" fmla="*/ 35 w 35"/>
                  <a:gd name="T7" fmla="*/ 28 h 28"/>
                  <a:gd name="T8" fmla="*/ 15 w 35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15" y="0"/>
                    </a:moveTo>
                    <a:cubicBezTo>
                      <a:pt x="9" y="3"/>
                      <a:pt x="4" y="7"/>
                      <a:pt x="0" y="11"/>
                    </a:cubicBezTo>
                    <a:cubicBezTo>
                      <a:pt x="9" y="21"/>
                      <a:pt x="21" y="27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26" y="25"/>
                      <a:pt x="19" y="14"/>
                      <a:pt x="15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366">
                <a:extLst>
                  <a:ext uri="{FF2B5EF4-FFF2-40B4-BE49-F238E27FC236}">
                    <a16:creationId xmlns:a16="http://schemas.microsoft.com/office/drawing/2014/main" id="{2FC261D3-9264-4DA3-8C0F-3D1E035B4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68725"/>
                <a:ext cx="34925" cy="44450"/>
              </a:xfrm>
              <a:custGeom>
                <a:avLst/>
                <a:gdLst>
                  <a:gd name="T0" fmla="*/ 0 w 13"/>
                  <a:gd name="T1" fmla="*/ 16 h 16"/>
                  <a:gd name="T2" fmla="*/ 10 w 13"/>
                  <a:gd name="T3" fmla="*/ 12 h 16"/>
                  <a:gd name="T4" fmla="*/ 10 w 13"/>
                  <a:gd name="T5" fmla="*/ 12 h 16"/>
                  <a:gd name="T6" fmla="*/ 13 w 13"/>
                  <a:gd name="T7" fmla="*/ 1 h 16"/>
                  <a:gd name="T8" fmla="*/ 0 w 13"/>
                  <a:gd name="T9" fmla="*/ 0 h 16"/>
                  <a:gd name="T10" fmla="*/ 0 w 13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0" y="16"/>
                    </a:moveTo>
                    <a:cubicBezTo>
                      <a:pt x="3" y="14"/>
                      <a:pt x="6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8"/>
                      <a:pt x="11" y="4"/>
                      <a:pt x="13" y="1"/>
                    </a:cubicBezTo>
                    <a:cubicBezTo>
                      <a:pt x="9" y="1"/>
                      <a:pt x="4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367">
                <a:extLst>
                  <a:ext uri="{FF2B5EF4-FFF2-40B4-BE49-F238E27FC236}">
                    <a16:creationId xmlns:a16="http://schemas.microsoft.com/office/drawing/2014/main" id="{FFA27F2E-AAB5-4C57-B7F8-43D713DF1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768725"/>
                <a:ext cx="68263" cy="93663"/>
              </a:xfrm>
              <a:custGeom>
                <a:avLst/>
                <a:gdLst>
                  <a:gd name="T0" fmla="*/ 25 w 25"/>
                  <a:gd name="T1" fmla="*/ 16 h 34"/>
                  <a:gd name="T2" fmla="*/ 25 w 25"/>
                  <a:gd name="T3" fmla="*/ 0 h 34"/>
                  <a:gd name="T4" fmla="*/ 0 w 25"/>
                  <a:gd name="T5" fmla="*/ 6 h 34"/>
                  <a:gd name="T6" fmla="*/ 20 w 25"/>
                  <a:gd name="T7" fmla="*/ 34 h 34"/>
                  <a:gd name="T8" fmla="*/ 19 w 25"/>
                  <a:gd name="T9" fmla="*/ 29 h 34"/>
                  <a:gd name="T10" fmla="*/ 25 w 25"/>
                  <a:gd name="T11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4">
                    <a:moveTo>
                      <a:pt x="25" y="16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6" y="0"/>
                      <a:pt x="7" y="2"/>
                      <a:pt x="0" y="6"/>
                    </a:cubicBezTo>
                    <a:cubicBezTo>
                      <a:pt x="4" y="20"/>
                      <a:pt x="11" y="31"/>
                      <a:pt x="20" y="34"/>
                    </a:cubicBezTo>
                    <a:cubicBezTo>
                      <a:pt x="19" y="32"/>
                      <a:pt x="19" y="31"/>
                      <a:pt x="19" y="29"/>
                    </a:cubicBezTo>
                    <a:cubicBezTo>
                      <a:pt x="19" y="24"/>
                      <a:pt x="21" y="19"/>
                      <a:pt x="25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368">
                <a:extLst>
                  <a:ext uri="{FF2B5EF4-FFF2-40B4-BE49-F238E27FC236}">
                    <a16:creationId xmlns:a16="http://schemas.microsoft.com/office/drawing/2014/main" id="{E639C40D-5A11-4A28-9E1B-A22129F16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3862388"/>
                <a:ext cx="14288" cy="1588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1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A5D2FA"/>
              </a:solidFill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369">
                <a:extLst>
                  <a:ext uri="{FF2B5EF4-FFF2-40B4-BE49-F238E27FC236}">
                    <a16:creationId xmlns:a16="http://schemas.microsoft.com/office/drawing/2014/main" id="{B0E42FE1-A7D1-4496-A159-3230A960C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3733800"/>
                <a:ext cx="271463" cy="160338"/>
              </a:xfrm>
              <a:custGeom>
                <a:avLst/>
                <a:gdLst>
                  <a:gd name="T0" fmla="*/ 84 w 99"/>
                  <a:gd name="T1" fmla="*/ 29 h 59"/>
                  <a:gd name="T2" fmla="*/ 83 w 99"/>
                  <a:gd name="T3" fmla="*/ 29 h 59"/>
                  <a:gd name="T4" fmla="*/ 84 w 99"/>
                  <a:gd name="T5" fmla="*/ 24 h 59"/>
                  <a:gd name="T6" fmla="*/ 60 w 99"/>
                  <a:gd name="T7" fmla="*/ 0 h 59"/>
                  <a:gd name="T8" fmla="*/ 43 w 99"/>
                  <a:gd name="T9" fmla="*/ 7 h 59"/>
                  <a:gd name="T10" fmla="*/ 35 w 99"/>
                  <a:gd name="T11" fmla="*/ 5 h 59"/>
                  <a:gd name="T12" fmla="*/ 16 w 99"/>
                  <a:gd name="T13" fmla="*/ 25 h 59"/>
                  <a:gd name="T14" fmla="*/ 16 w 99"/>
                  <a:gd name="T15" fmla="*/ 25 h 59"/>
                  <a:gd name="T16" fmla="*/ 0 w 99"/>
                  <a:gd name="T17" fmla="*/ 42 h 59"/>
                  <a:gd name="T18" fmla="*/ 17 w 99"/>
                  <a:gd name="T19" fmla="*/ 59 h 59"/>
                  <a:gd name="T20" fmla="*/ 84 w 99"/>
                  <a:gd name="T21" fmla="*/ 59 h 59"/>
                  <a:gd name="T22" fmla="*/ 99 w 99"/>
                  <a:gd name="T23" fmla="*/ 44 h 59"/>
                  <a:gd name="T24" fmla="*/ 84 w 99"/>
                  <a:gd name="T25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59">
                    <a:moveTo>
                      <a:pt x="84" y="29"/>
                    </a:moveTo>
                    <a:cubicBezTo>
                      <a:pt x="84" y="29"/>
                      <a:pt x="83" y="29"/>
                      <a:pt x="83" y="29"/>
                    </a:cubicBezTo>
                    <a:cubicBezTo>
                      <a:pt x="83" y="28"/>
                      <a:pt x="84" y="26"/>
                      <a:pt x="84" y="24"/>
                    </a:cubicBezTo>
                    <a:cubicBezTo>
                      <a:pt x="84" y="11"/>
                      <a:pt x="73" y="0"/>
                      <a:pt x="60" y="0"/>
                    </a:cubicBezTo>
                    <a:cubicBezTo>
                      <a:pt x="53" y="0"/>
                      <a:pt x="48" y="2"/>
                      <a:pt x="43" y="7"/>
                    </a:cubicBezTo>
                    <a:cubicBezTo>
                      <a:pt x="41" y="5"/>
                      <a:pt x="38" y="5"/>
                      <a:pt x="35" y="5"/>
                    </a:cubicBezTo>
                    <a:cubicBezTo>
                      <a:pt x="24" y="5"/>
                      <a:pt x="16" y="1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6"/>
                      <a:pt x="0" y="33"/>
                      <a:pt x="0" y="42"/>
                    </a:cubicBezTo>
                    <a:cubicBezTo>
                      <a:pt x="0" y="51"/>
                      <a:pt x="8" y="59"/>
                      <a:pt x="17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92" y="59"/>
                      <a:pt x="99" y="52"/>
                      <a:pt x="99" y="44"/>
                    </a:cubicBezTo>
                    <a:cubicBezTo>
                      <a:pt x="99" y="36"/>
                      <a:pt x="92" y="29"/>
                      <a:pt x="84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370">
                <a:extLst>
                  <a:ext uri="{FF2B5EF4-FFF2-40B4-BE49-F238E27FC236}">
                    <a16:creationId xmlns:a16="http://schemas.microsoft.com/office/drawing/2014/main" id="{54E35E08-83A1-47D8-A811-69A033272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3757613"/>
                <a:ext cx="55563" cy="41275"/>
              </a:xfrm>
              <a:custGeom>
                <a:avLst/>
                <a:gdLst>
                  <a:gd name="T0" fmla="*/ 20 w 20"/>
                  <a:gd name="T1" fmla="*/ 15 h 15"/>
                  <a:gd name="T2" fmla="*/ 17 w 20"/>
                  <a:gd name="T3" fmla="*/ 9 h 15"/>
                  <a:gd name="T4" fmla="*/ 0 w 20"/>
                  <a:gd name="T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20" y="15"/>
                    </a:moveTo>
                    <a:cubicBezTo>
                      <a:pt x="19" y="12"/>
                      <a:pt x="19" y="10"/>
                      <a:pt x="17" y="9"/>
                    </a:cubicBezTo>
                    <a:cubicBezTo>
                      <a:pt x="14" y="3"/>
                      <a:pt x="7" y="0"/>
                      <a:pt x="0" y="2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B767F3-0E04-406F-A074-21ED0D69DC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7711" y="4720771"/>
              <a:ext cx="293065" cy="416150"/>
              <a:chOff x="5969000" y="3571875"/>
              <a:chExt cx="238126" cy="338138"/>
            </a:xfrm>
          </p:grpSpPr>
          <p:sp>
            <p:nvSpPr>
              <p:cNvPr id="392" name="Freeform 371">
                <a:extLst>
                  <a:ext uri="{FF2B5EF4-FFF2-40B4-BE49-F238E27FC236}">
                    <a16:creationId xmlns:a16="http://schemas.microsoft.com/office/drawing/2014/main" id="{AC9040B9-FFF4-450F-BCDD-5233C78A9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74650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372">
                <a:extLst>
                  <a:ext uri="{FF2B5EF4-FFF2-40B4-BE49-F238E27FC236}">
                    <a16:creationId xmlns:a16="http://schemas.microsoft.com/office/drawing/2014/main" id="{81D9055B-2727-4ED2-8CE5-E2DE032EB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65125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373">
                <a:extLst>
                  <a:ext uri="{FF2B5EF4-FFF2-40B4-BE49-F238E27FC236}">
                    <a16:creationId xmlns:a16="http://schemas.microsoft.com/office/drawing/2014/main" id="{80516B72-FAC2-4084-AE62-A248F3C2F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475" y="3840163"/>
                <a:ext cx="0" cy="1905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374">
                <a:extLst>
                  <a:ext uri="{FF2B5EF4-FFF2-40B4-BE49-F238E27FC236}">
                    <a16:creationId xmlns:a16="http://schemas.microsoft.com/office/drawing/2014/main" id="{D57B0EB4-4917-4A1B-B9CF-22235A09B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9000" y="3883025"/>
                <a:ext cx="90488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375">
                <a:extLst>
                  <a:ext uri="{FF2B5EF4-FFF2-40B4-BE49-F238E27FC236}">
                    <a16:creationId xmlns:a16="http://schemas.microsoft.com/office/drawing/2014/main" id="{1B5D5254-E3B3-404D-98D9-1B4B5FC3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463" y="3883025"/>
                <a:ext cx="93663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376">
                <a:extLst>
                  <a:ext uri="{FF2B5EF4-FFF2-40B4-BE49-F238E27FC236}">
                    <a16:creationId xmlns:a16="http://schemas.microsoft.com/office/drawing/2014/main" id="{49D2062C-6977-449F-94A4-878A5195F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1075" y="3859213"/>
                <a:ext cx="52388" cy="50800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77">
                <a:extLst>
                  <a:ext uri="{FF2B5EF4-FFF2-40B4-BE49-F238E27FC236}">
                    <a16:creationId xmlns:a16="http://schemas.microsoft.com/office/drawing/2014/main" id="{86CA58C8-F106-4CD0-84AB-54053AAF46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76396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6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6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9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7"/>
                      <a:pt x="85" y="26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78">
                <a:extLst>
                  <a:ext uri="{FF2B5EF4-FFF2-40B4-BE49-F238E27FC236}">
                    <a16:creationId xmlns:a16="http://schemas.microsoft.com/office/drawing/2014/main" id="{4C4380F6-E076-47F9-BCC4-41A8C9B4B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66871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7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7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8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8"/>
                      <a:pt x="69" y="8"/>
                    </a:cubicBezTo>
                    <a:cubicBezTo>
                      <a:pt x="72" y="8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79">
                <a:extLst>
                  <a:ext uri="{FF2B5EF4-FFF2-40B4-BE49-F238E27FC236}">
                    <a16:creationId xmlns:a16="http://schemas.microsoft.com/office/drawing/2014/main" id="{977D6558-050D-4EB2-909F-0F8DD94CF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571875"/>
                <a:ext cx="231775" cy="79375"/>
              </a:xfrm>
              <a:custGeom>
                <a:avLst/>
                <a:gdLst>
                  <a:gd name="T0" fmla="*/ 83 w 85"/>
                  <a:gd name="T1" fmla="*/ 0 h 29"/>
                  <a:gd name="T2" fmla="*/ 2 w 85"/>
                  <a:gd name="T3" fmla="*/ 0 h 29"/>
                  <a:gd name="T4" fmla="*/ 0 w 85"/>
                  <a:gd name="T5" fmla="*/ 2 h 29"/>
                  <a:gd name="T6" fmla="*/ 0 w 85"/>
                  <a:gd name="T7" fmla="*/ 27 h 29"/>
                  <a:gd name="T8" fmla="*/ 2 w 85"/>
                  <a:gd name="T9" fmla="*/ 29 h 29"/>
                  <a:gd name="T10" fmla="*/ 83 w 85"/>
                  <a:gd name="T11" fmla="*/ 29 h 29"/>
                  <a:gd name="T12" fmla="*/ 85 w 85"/>
                  <a:gd name="T13" fmla="*/ 27 h 29"/>
                  <a:gd name="T14" fmla="*/ 85 w 85"/>
                  <a:gd name="T15" fmla="*/ 2 h 29"/>
                  <a:gd name="T16" fmla="*/ 83 w 85"/>
                  <a:gd name="T17" fmla="*/ 0 h 29"/>
                  <a:gd name="T18" fmla="*/ 69 w 85"/>
                  <a:gd name="T19" fmla="*/ 20 h 29"/>
                  <a:gd name="T20" fmla="*/ 64 w 85"/>
                  <a:gd name="T21" fmla="*/ 14 h 29"/>
                  <a:gd name="T22" fmla="*/ 69 w 85"/>
                  <a:gd name="T23" fmla="*/ 9 h 29"/>
                  <a:gd name="T24" fmla="*/ 75 w 85"/>
                  <a:gd name="T25" fmla="*/ 14 h 29"/>
                  <a:gd name="T26" fmla="*/ 69 w 85"/>
                  <a:gd name="T2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9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4" y="29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380">
                <a:extLst>
                  <a:ext uri="{FF2B5EF4-FFF2-40B4-BE49-F238E27FC236}">
                    <a16:creationId xmlns:a16="http://schemas.microsoft.com/office/drawing/2014/main" id="{63BE91DF-D9AF-4BE6-B32B-EDCF1FD60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609975"/>
                <a:ext cx="3175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381">
                <a:extLst>
                  <a:ext uri="{FF2B5EF4-FFF2-40B4-BE49-F238E27FC236}">
                    <a16:creationId xmlns:a16="http://schemas.microsoft.com/office/drawing/2014/main" id="{B2C2C845-7916-4D12-B47C-2930B1205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609975"/>
                <a:ext cx="4763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382">
                <a:extLst>
                  <a:ext uri="{FF2B5EF4-FFF2-40B4-BE49-F238E27FC236}">
                    <a16:creationId xmlns:a16="http://schemas.microsoft.com/office/drawing/2014/main" id="{1D972061-966E-48C7-A0EE-07EB9CE0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706813"/>
                <a:ext cx="3175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383">
                <a:extLst>
                  <a:ext uri="{FF2B5EF4-FFF2-40B4-BE49-F238E27FC236}">
                    <a16:creationId xmlns:a16="http://schemas.microsoft.com/office/drawing/2014/main" id="{E4F16BCB-EBAD-473E-9193-19F527B1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706813"/>
                <a:ext cx="4763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384">
                <a:extLst>
                  <a:ext uri="{FF2B5EF4-FFF2-40B4-BE49-F238E27FC236}">
                    <a16:creationId xmlns:a16="http://schemas.microsoft.com/office/drawing/2014/main" id="{0719452D-ED11-49C4-80F9-8A80C2042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802063"/>
                <a:ext cx="3175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385">
                <a:extLst>
                  <a:ext uri="{FF2B5EF4-FFF2-40B4-BE49-F238E27FC236}">
                    <a16:creationId xmlns:a16="http://schemas.microsoft.com/office/drawing/2014/main" id="{8336AB38-F6CC-49FF-AE03-3BC1061E4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802063"/>
                <a:ext cx="4763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3C7C2C3-7AEE-4941-8A84-B8BFE715C1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3679" y="1654630"/>
              <a:ext cx="379836" cy="378886"/>
              <a:chOff x="3598863" y="1477963"/>
              <a:chExt cx="633413" cy="631825"/>
            </a:xfrm>
          </p:grpSpPr>
          <p:sp>
            <p:nvSpPr>
              <p:cNvPr id="390" name="Freeform 453">
                <a:extLst>
                  <a:ext uri="{FF2B5EF4-FFF2-40B4-BE49-F238E27FC236}">
                    <a16:creationId xmlns:a16="http://schemas.microsoft.com/office/drawing/2014/main" id="{1F06A255-2C3F-4331-891E-B07D950C5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863" y="1477963"/>
                <a:ext cx="633413" cy="631825"/>
              </a:xfrm>
              <a:custGeom>
                <a:avLst/>
                <a:gdLst>
                  <a:gd name="T0" fmla="*/ 208 w 232"/>
                  <a:gd name="T1" fmla="*/ 232 h 232"/>
                  <a:gd name="T2" fmla="*/ 24 w 232"/>
                  <a:gd name="T3" fmla="*/ 232 h 232"/>
                  <a:gd name="T4" fmla="*/ 0 w 232"/>
                  <a:gd name="T5" fmla="*/ 208 h 232"/>
                  <a:gd name="T6" fmla="*/ 0 w 232"/>
                  <a:gd name="T7" fmla="*/ 24 h 232"/>
                  <a:gd name="T8" fmla="*/ 24 w 232"/>
                  <a:gd name="T9" fmla="*/ 0 h 232"/>
                  <a:gd name="T10" fmla="*/ 208 w 232"/>
                  <a:gd name="T11" fmla="*/ 0 h 232"/>
                  <a:gd name="T12" fmla="*/ 232 w 232"/>
                  <a:gd name="T13" fmla="*/ 24 h 232"/>
                  <a:gd name="T14" fmla="*/ 232 w 232"/>
                  <a:gd name="T15" fmla="*/ 208 h 232"/>
                  <a:gd name="T16" fmla="*/ 208 w 232"/>
                  <a:gd name="T1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208" y="232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11" y="232"/>
                      <a:pt x="0" y="221"/>
                      <a:pt x="0" y="20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21" y="0"/>
                      <a:pt x="232" y="11"/>
                      <a:pt x="232" y="24"/>
                    </a:cubicBezTo>
                    <a:cubicBezTo>
                      <a:pt x="232" y="208"/>
                      <a:pt x="232" y="208"/>
                      <a:pt x="232" y="208"/>
                    </a:cubicBezTo>
                    <a:cubicBezTo>
                      <a:pt x="232" y="221"/>
                      <a:pt x="221" y="232"/>
                      <a:pt x="208" y="23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454">
                <a:extLst>
                  <a:ext uri="{FF2B5EF4-FFF2-40B4-BE49-F238E27FC236}">
                    <a16:creationId xmlns:a16="http://schemas.microsoft.com/office/drawing/2014/main" id="{2119E8D4-64F8-42E7-8CE0-65869857E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0" y="1597025"/>
                <a:ext cx="349250" cy="393700"/>
              </a:xfrm>
              <a:custGeom>
                <a:avLst/>
                <a:gdLst>
                  <a:gd name="T0" fmla="*/ 125 w 128"/>
                  <a:gd name="T1" fmla="*/ 0 h 144"/>
                  <a:gd name="T2" fmla="*/ 88 w 128"/>
                  <a:gd name="T3" fmla="*/ 0 h 144"/>
                  <a:gd name="T4" fmla="*/ 85 w 128"/>
                  <a:gd name="T5" fmla="*/ 3 h 144"/>
                  <a:gd name="T6" fmla="*/ 85 w 128"/>
                  <a:gd name="T7" fmla="*/ 51 h 144"/>
                  <a:gd name="T8" fmla="*/ 43 w 128"/>
                  <a:gd name="T9" fmla="*/ 51 h 144"/>
                  <a:gd name="T10" fmla="*/ 43 w 128"/>
                  <a:gd name="T11" fmla="*/ 3 h 144"/>
                  <a:gd name="T12" fmla="*/ 40 w 128"/>
                  <a:gd name="T13" fmla="*/ 0 h 144"/>
                  <a:gd name="T14" fmla="*/ 3 w 128"/>
                  <a:gd name="T15" fmla="*/ 0 h 144"/>
                  <a:gd name="T16" fmla="*/ 0 w 128"/>
                  <a:gd name="T17" fmla="*/ 3 h 144"/>
                  <a:gd name="T18" fmla="*/ 0 w 128"/>
                  <a:gd name="T19" fmla="*/ 51 h 144"/>
                  <a:gd name="T20" fmla="*/ 0 w 128"/>
                  <a:gd name="T21" fmla="*/ 93 h 144"/>
                  <a:gd name="T22" fmla="*/ 0 w 128"/>
                  <a:gd name="T23" fmla="*/ 141 h 144"/>
                  <a:gd name="T24" fmla="*/ 3 w 128"/>
                  <a:gd name="T25" fmla="*/ 144 h 144"/>
                  <a:gd name="T26" fmla="*/ 40 w 128"/>
                  <a:gd name="T27" fmla="*/ 144 h 144"/>
                  <a:gd name="T28" fmla="*/ 43 w 128"/>
                  <a:gd name="T29" fmla="*/ 141 h 144"/>
                  <a:gd name="T30" fmla="*/ 43 w 128"/>
                  <a:gd name="T31" fmla="*/ 93 h 144"/>
                  <a:gd name="T32" fmla="*/ 85 w 128"/>
                  <a:gd name="T33" fmla="*/ 93 h 144"/>
                  <a:gd name="T34" fmla="*/ 85 w 128"/>
                  <a:gd name="T35" fmla="*/ 141 h 144"/>
                  <a:gd name="T36" fmla="*/ 88 w 128"/>
                  <a:gd name="T37" fmla="*/ 144 h 144"/>
                  <a:gd name="T38" fmla="*/ 125 w 128"/>
                  <a:gd name="T39" fmla="*/ 144 h 144"/>
                  <a:gd name="T40" fmla="*/ 128 w 128"/>
                  <a:gd name="T41" fmla="*/ 141 h 144"/>
                  <a:gd name="T42" fmla="*/ 128 w 128"/>
                  <a:gd name="T43" fmla="*/ 93 h 144"/>
                  <a:gd name="T44" fmla="*/ 128 w 128"/>
                  <a:gd name="T45" fmla="*/ 51 h 144"/>
                  <a:gd name="T46" fmla="*/ 128 w 128"/>
                  <a:gd name="T47" fmla="*/ 3 h 144"/>
                  <a:gd name="T48" fmla="*/ 125 w 128"/>
                  <a:gd name="T4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44">
                    <a:moveTo>
                      <a:pt x="125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5" y="1"/>
                      <a:pt x="85" y="3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3"/>
                      <a:pt x="1" y="144"/>
                      <a:pt x="3" y="144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41" y="144"/>
                      <a:pt x="43" y="143"/>
                      <a:pt x="43" y="141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85" y="93"/>
                      <a:pt x="85" y="93"/>
                      <a:pt x="85" y="93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3"/>
                      <a:pt x="87" y="144"/>
                      <a:pt x="88" y="144"/>
                    </a:cubicBezTo>
                    <a:cubicBezTo>
                      <a:pt x="125" y="144"/>
                      <a:pt x="125" y="144"/>
                      <a:pt x="125" y="144"/>
                    </a:cubicBezTo>
                    <a:cubicBezTo>
                      <a:pt x="127" y="144"/>
                      <a:pt x="128" y="143"/>
                      <a:pt x="128" y="141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7" y="0"/>
                      <a:pt x="125" y="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F9FE2E2-50D8-477D-B1AB-0D004126881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143948" y="3001141"/>
              <a:ext cx="390906" cy="430970"/>
              <a:chOff x="5813425" y="1477963"/>
              <a:chExt cx="573088" cy="631825"/>
            </a:xfrm>
          </p:grpSpPr>
          <p:sp>
            <p:nvSpPr>
              <p:cNvPr id="387" name="Freeform 461">
                <a:extLst>
                  <a:ext uri="{FF2B5EF4-FFF2-40B4-BE49-F238E27FC236}">
                    <a16:creationId xmlns:a16="http://schemas.microsoft.com/office/drawing/2014/main" id="{BED3649A-0F80-46FB-818C-7D36BC959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635125"/>
                <a:ext cx="447675" cy="442913"/>
              </a:xfrm>
              <a:custGeom>
                <a:avLst/>
                <a:gdLst>
                  <a:gd name="T0" fmla="*/ 159 w 164"/>
                  <a:gd name="T1" fmla="*/ 123 h 162"/>
                  <a:gd name="T2" fmla="*/ 138 w 164"/>
                  <a:gd name="T3" fmla="*/ 120 h 162"/>
                  <a:gd name="T4" fmla="*/ 130 w 164"/>
                  <a:gd name="T5" fmla="*/ 126 h 162"/>
                  <a:gd name="T6" fmla="*/ 95 w 164"/>
                  <a:gd name="T7" fmla="*/ 79 h 162"/>
                  <a:gd name="T8" fmla="*/ 83 w 164"/>
                  <a:gd name="T9" fmla="*/ 73 h 162"/>
                  <a:gd name="T10" fmla="*/ 46 w 164"/>
                  <a:gd name="T11" fmla="*/ 73 h 162"/>
                  <a:gd name="T12" fmla="*/ 41 w 164"/>
                  <a:gd name="T13" fmla="*/ 51 h 162"/>
                  <a:gd name="T14" fmla="*/ 81 w 164"/>
                  <a:gd name="T15" fmla="*/ 43 h 162"/>
                  <a:gd name="T16" fmla="*/ 93 w 164"/>
                  <a:gd name="T17" fmla="*/ 25 h 162"/>
                  <a:gd name="T18" fmla="*/ 75 w 164"/>
                  <a:gd name="T19" fmla="*/ 14 h 162"/>
                  <a:gd name="T20" fmla="*/ 34 w 164"/>
                  <a:gd name="T21" fmla="*/ 22 h 162"/>
                  <a:gd name="T22" fmla="*/ 32 w 164"/>
                  <a:gd name="T23" fmla="*/ 13 h 162"/>
                  <a:gd name="T24" fmla="*/ 13 w 164"/>
                  <a:gd name="T25" fmla="*/ 2 h 162"/>
                  <a:gd name="T26" fmla="*/ 2 w 164"/>
                  <a:gd name="T27" fmla="*/ 21 h 162"/>
                  <a:gd name="T28" fmla="*/ 20 w 164"/>
                  <a:gd name="T29" fmla="*/ 92 h 162"/>
                  <a:gd name="T30" fmla="*/ 34 w 164"/>
                  <a:gd name="T31" fmla="*/ 103 h 162"/>
                  <a:gd name="T32" fmla="*/ 76 w 164"/>
                  <a:gd name="T33" fmla="*/ 103 h 162"/>
                  <a:gd name="T34" fmla="*/ 115 w 164"/>
                  <a:gd name="T35" fmla="*/ 156 h 162"/>
                  <a:gd name="T36" fmla="*/ 127 w 164"/>
                  <a:gd name="T37" fmla="*/ 162 h 162"/>
                  <a:gd name="T38" fmla="*/ 136 w 164"/>
                  <a:gd name="T39" fmla="*/ 159 h 162"/>
                  <a:gd name="T40" fmla="*/ 156 w 164"/>
                  <a:gd name="T41" fmla="*/ 144 h 162"/>
                  <a:gd name="T42" fmla="*/ 159 w 164"/>
                  <a:gd name="T43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4" h="162">
                    <a:moveTo>
                      <a:pt x="159" y="123"/>
                    </a:moveTo>
                    <a:cubicBezTo>
                      <a:pt x="154" y="117"/>
                      <a:pt x="145" y="115"/>
                      <a:pt x="138" y="120"/>
                    </a:cubicBezTo>
                    <a:cubicBezTo>
                      <a:pt x="130" y="126"/>
                      <a:pt x="130" y="126"/>
                      <a:pt x="130" y="126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2" y="75"/>
                      <a:pt x="88" y="73"/>
                      <a:pt x="83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9" y="41"/>
                      <a:pt x="95" y="33"/>
                      <a:pt x="93" y="25"/>
                    </a:cubicBezTo>
                    <a:cubicBezTo>
                      <a:pt x="91" y="17"/>
                      <a:pt x="83" y="12"/>
                      <a:pt x="75" y="1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0" y="5"/>
                      <a:pt x="22" y="0"/>
                      <a:pt x="13" y="2"/>
                    </a:cubicBezTo>
                    <a:cubicBezTo>
                      <a:pt x="5" y="4"/>
                      <a:pt x="0" y="12"/>
                      <a:pt x="2" y="21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1" y="98"/>
                      <a:pt x="27" y="103"/>
                      <a:pt x="34" y="103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115" y="156"/>
                      <a:pt x="115" y="156"/>
                      <a:pt x="115" y="156"/>
                    </a:cubicBezTo>
                    <a:cubicBezTo>
                      <a:pt x="118" y="160"/>
                      <a:pt x="123" y="162"/>
                      <a:pt x="127" y="162"/>
                    </a:cubicBezTo>
                    <a:cubicBezTo>
                      <a:pt x="131" y="162"/>
                      <a:pt x="134" y="161"/>
                      <a:pt x="136" y="159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63" y="139"/>
                      <a:pt x="164" y="130"/>
                      <a:pt x="159" y="123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62">
                <a:extLst>
                  <a:ext uri="{FF2B5EF4-FFF2-40B4-BE49-F238E27FC236}">
                    <a16:creationId xmlns:a16="http://schemas.microsoft.com/office/drawing/2014/main" id="{43D14150-283C-4948-B2AD-62025F81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738" y="1477963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463">
                <a:extLst>
                  <a:ext uri="{FF2B5EF4-FFF2-40B4-BE49-F238E27FC236}">
                    <a16:creationId xmlns:a16="http://schemas.microsoft.com/office/drawing/2014/main" id="{9A60FF35-F455-42DE-BA45-D4850A801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1782763"/>
                <a:ext cx="327025" cy="327025"/>
              </a:xfrm>
              <a:custGeom>
                <a:avLst/>
                <a:gdLst>
                  <a:gd name="T0" fmla="*/ 32 w 120"/>
                  <a:gd name="T1" fmla="*/ 0 h 120"/>
                  <a:gd name="T2" fmla="*/ 0 w 120"/>
                  <a:gd name="T3" fmla="*/ 56 h 120"/>
                  <a:gd name="T4" fmla="*/ 65 w 120"/>
                  <a:gd name="T5" fmla="*/ 120 h 120"/>
                  <a:gd name="T6" fmla="*/ 120 w 120"/>
                  <a:gd name="T7" fmla="*/ 8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20">
                    <a:moveTo>
                      <a:pt x="32" y="0"/>
                    </a:moveTo>
                    <a:cubicBezTo>
                      <a:pt x="13" y="11"/>
                      <a:pt x="0" y="32"/>
                      <a:pt x="0" y="56"/>
                    </a:cubicBezTo>
                    <a:cubicBezTo>
                      <a:pt x="0" y="91"/>
                      <a:pt x="29" y="120"/>
                      <a:pt x="65" y="120"/>
                    </a:cubicBezTo>
                    <a:cubicBezTo>
                      <a:pt x="88" y="120"/>
                      <a:pt x="109" y="108"/>
                      <a:pt x="120" y="89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236B2A-CB90-4ED0-9BCC-86ECF894C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73769" y="1514170"/>
              <a:ext cx="390906" cy="390907"/>
              <a:chOff x="6858000" y="1463675"/>
              <a:chExt cx="660400" cy="660401"/>
            </a:xfrm>
          </p:grpSpPr>
          <p:sp>
            <p:nvSpPr>
              <p:cNvPr id="381" name="Line 464">
                <a:extLst>
                  <a:ext uri="{FF2B5EF4-FFF2-40B4-BE49-F238E27FC236}">
                    <a16:creationId xmlns:a16="http://schemas.microsoft.com/office/drawing/2014/main" id="{69012D2D-F198-4C7A-A4CB-71AC4C5B7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6950" y="1831975"/>
                <a:ext cx="0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465">
                <a:extLst>
                  <a:ext uri="{FF2B5EF4-FFF2-40B4-BE49-F238E27FC236}">
                    <a16:creationId xmlns:a16="http://schemas.microsoft.com/office/drawing/2014/main" id="{F221F877-A79D-4C99-B695-F44054E78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5" y="1463675"/>
                <a:ext cx="441325" cy="261938"/>
              </a:xfrm>
              <a:custGeom>
                <a:avLst/>
                <a:gdLst>
                  <a:gd name="T0" fmla="*/ 142 w 162"/>
                  <a:gd name="T1" fmla="*/ 96 h 96"/>
                  <a:gd name="T2" fmla="*/ 142 w 162"/>
                  <a:gd name="T3" fmla="*/ 25 h 96"/>
                  <a:gd name="T4" fmla="*/ 137 w 162"/>
                  <a:gd name="T5" fmla="*/ 20 h 96"/>
                  <a:gd name="T6" fmla="*/ 66 w 162"/>
                  <a:gd name="T7" fmla="*/ 20 h 96"/>
                  <a:gd name="T8" fmla="*/ 22 w 162"/>
                  <a:gd name="T9" fmla="*/ 64 h 96"/>
                  <a:gd name="T10" fmla="*/ 0 w 162"/>
                  <a:gd name="T11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6">
                    <a:moveTo>
                      <a:pt x="142" y="96"/>
                    </a:moveTo>
                    <a:cubicBezTo>
                      <a:pt x="162" y="76"/>
                      <a:pt x="162" y="44"/>
                      <a:pt x="142" y="25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18" y="0"/>
                      <a:pt x="86" y="0"/>
                      <a:pt x="66" y="20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466">
                <a:extLst>
                  <a:ext uri="{FF2B5EF4-FFF2-40B4-BE49-F238E27FC236}">
                    <a16:creationId xmlns:a16="http://schemas.microsoft.com/office/drawing/2014/main" id="{01D38A79-9181-41A5-9A31-34EE218D4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1690688"/>
                <a:ext cx="317500" cy="433388"/>
              </a:xfrm>
              <a:custGeom>
                <a:avLst/>
                <a:gdLst>
                  <a:gd name="T0" fmla="*/ 94 w 116"/>
                  <a:gd name="T1" fmla="*/ 141 h 159"/>
                  <a:gd name="T2" fmla="*/ 25 w 116"/>
                  <a:gd name="T3" fmla="*/ 139 h 159"/>
                  <a:gd name="T4" fmla="*/ 20 w 116"/>
                  <a:gd name="T5" fmla="*/ 134 h 159"/>
                  <a:gd name="T6" fmla="*/ 20 w 116"/>
                  <a:gd name="T7" fmla="*/ 63 h 159"/>
                  <a:gd name="T8" fmla="*/ 83 w 116"/>
                  <a:gd name="T9" fmla="*/ 0 h 159"/>
                  <a:gd name="T10" fmla="*/ 116 w 116"/>
                  <a:gd name="T11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59">
                    <a:moveTo>
                      <a:pt x="94" y="141"/>
                    </a:moveTo>
                    <a:cubicBezTo>
                      <a:pt x="74" y="159"/>
                      <a:pt x="44" y="158"/>
                      <a:pt x="25" y="139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0" y="115"/>
                      <a:pt x="0" y="83"/>
                      <a:pt x="20" y="63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16" y="33"/>
                      <a:pt x="116" y="33"/>
                      <a:pt x="116" y="33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467">
                <a:extLst>
                  <a:ext uri="{FF2B5EF4-FFF2-40B4-BE49-F238E27FC236}">
                    <a16:creationId xmlns:a16="http://schemas.microsoft.com/office/drawing/2014/main" id="{5BC331A1-3D22-49F3-B237-62856EAF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1538" y="1554163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68">
                <a:extLst>
                  <a:ext uri="{FF2B5EF4-FFF2-40B4-BE49-F238E27FC236}">
                    <a16:creationId xmlns:a16="http://schemas.microsoft.com/office/drawing/2014/main" id="{2E7EB001-65C2-4847-A756-D1BE932EE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088" y="1760538"/>
                <a:ext cx="328613" cy="327025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469">
                <a:extLst>
                  <a:ext uri="{FF2B5EF4-FFF2-40B4-BE49-F238E27FC236}">
                    <a16:creationId xmlns:a16="http://schemas.microsoft.com/office/drawing/2014/main" id="{B6BAB994-86BF-4A0A-81A6-65DCA15C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53288" y="1924050"/>
                <a:ext cx="174625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FE58849-6B67-4712-A564-25455DB341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787560" y="1481777"/>
              <a:ext cx="374390" cy="322653"/>
              <a:chOff x="5781675" y="2611438"/>
              <a:chExt cx="631825" cy="544513"/>
            </a:xfrm>
          </p:grpSpPr>
          <p:sp>
            <p:nvSpPr>
              <p:cNvPr id="376" name="Freeform 501">
                <a:extLst>
                  <a:ext uri="{FF2B5EF4-FFF2-40B4-BE49-F238E27FC236}">
                    <a16:creationId xmlns:a16="http://schemas.microsoft.com/office/drawing/2014/main" id="{2A93D623-9A4F-485C-A7DC-4C3A695D5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2611438"/>
                <a:ext cx="631825" cy="501650"/>
              </a:xfrm>
              <a:custGeom>
                <a:avLst/>
                <a:gdLst>
                  <a:gd name="T0" fmla="*/ 216 w 232"/>
                  <a:gd name="T1" fmla="*/ 184 h 184"/>
                  <a:gd name="T2" fmla="*/ 16 w 232"/>
                  <a:gd name="T3" fmla="*/ 184 h 184"/>
                  <a:gd name="T4" fmla="*/ 0 w 232"/>
                  <a:gd name="T5" fmla="*/ 168 h 184"/>
                  <a:gd name="T6" fmla="*/ 0 w 232"/>
                  <a:gd name="T7" fmla="*/ 16 h 184"/>
                  <a:gd name="T8" fmla="*/ 16 w 232"/>
                  <a:gd name="T9" fmla="*/ 0 h 184"/>
                  <a:gd name="T10" fmla="*/ 216 w 232"/>
                  <a:gd name="T11" fmla="*/ 0 h 184"/>
                  <a:gd name="T12" fmla="*/ 232 w 232"/>
                  <a:gd name="T13" fmla="*/ 16 h 184"/>
                  <a:gd name="T14" fmla="*/ 232 w 232"/>
                  <a:gd name="T15" fmla="*/ 168 h 184"/>
                  <a:gd name="T16" fmla="*/ 216 w 232"/>
                  <a:gd name="T1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84">
                    <a:moveTo>
                      <a:pt x="216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7" y="184"/>
                      <a:pt x="0" y="177"/>
                      <a:pt x="0" y="16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68"/>
                      <a:pt x="232" y="168"/>
                      <a:pt x="232" y="168"/>
                    </a:cubicBezTo>
                    <a:cubicBezTo>
                      <a:pt x="232" y="177"/>
                      <a:pt x="225" y="184"/>
                      <a:pt x="216" y="18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502">
                <a:extLst>
                  <a:ext uri="{FF2B5EF4-FFF2-40B4-BE49-F238E27FC236}">
                    <a16:creationId xmlns:a16="http://schemas.microsoft.com/office/drawing/2014/main" id="{83B47378-9FB0-4916-8896-383FDABC6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6763" y="2676525"/>
                <a:ext cx="501650" cy="349250"/>
              </a:xfrm>
              <a:custGeom>
                <a:avLst/>
                <a:gdLst>
                  <a:gd name="T0" fmla="*/ 176 w 184"/>
                  <a:gd name="T1" fmla="*/ 128 h 128"/>
                  <a:gd name="T2" fmla="*/ 8 w 184"/>
                  <a:gd name="T3" fmla="*/ 128 h 128"/>
                  <a:gd name="T4" fmla="*/ 0 w 184"/>
                  <a:gd name="T5" fmla="*/ 120 h 128"/>
                  <a:gd name="T6" fmla="*/ 0 w 184"/>
                  <a:gd name="T7" fmla="*/ 8 h 128"/>
                  <a:gd name="T8" fmla="*/ 8 w 184"/>
                  <a:gd name="T9" fmla="*/ 0 h 128"/>
                  <a:gd name="T10" fmla="*/ 176 w 184"/>
                  <a:gd name="T11" fmla="*/ 0 h 128"/>
                  <a:gd name="T12" fmla="*/ 184 w 184"/>
                  <a:gd name="T13" fmla="*/ 8 h 128"/>
                  <a:gd name="T14" fmla="*/ 184 w 184"/>
                  <a:gd name="T15" fmla="*/ 120 h 128"/>
                  <a:gd name="T16" fmla="*/ 176 w 18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28">
                    <a:moveTo>
                      <a:pt x="176" y="128"/>
                    </a:moveTo>
                    <a:cubicBezTo>
                      <a:pt x="8" y="128"/>
                      <a:pt x="8" y="128"/>
                      <a:pt x="8" y="128"/>
                    </a:cubicBezTo>
                    <a:cubicBezTo>
                      <a:pt x="4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0" y="0"/>
                      <a:pt x="184" y="4"/>
                      <a:pt x="184" y="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84" y="124"/>
                      <a:pt x="180" y="128"/>
                      <a:pt x="176" y="1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503">
                <a:extLst>
                  <a:ext uri="{FF2B5EF4-FFF2-40B4-BE49-F238E27FC236}">
                    <a16:creationId xmlns:a16="http://schemas.microsoft.com/office/drawing/2014/main" id="{07D32941-9506-4A74-97AC-5EE991B4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2752725"/>
                <a:ext cx="393700" cy="174625"/>
              </a:xfrm>
              <a:custGeom>
                <a:avLst/>
                <a:gdLst>
                  <a:gd name="T0" fmla="*/ 0 w 248"/>
                  <a:gd name="T1" fmla="*/ 66 h 110"/>
                  <a:gd name="T2" fmla="*/ 28 w 248"/>
                  <a:gd name="T3" fmla="*/ 66 h 110"/>
                  <a:gd name="T4" fmla="*/ 55 w 248"/>
                  <a:gd name="T5" fmla="*/ 0 h 110"/>
                  <a:gd name="T6" fmla="*/ 90 w 248"/>
                  <a:gd name="T7" fmla="*/ 110 h 110"/>
                  <a:gd name="T8" fmla="*/ 124 w 248"/>
                  <a:gd name="T9" fmla="*/ 29 h 110"/>
                  <a:gd name="T10" fmla="*/ 138 w 248"/>
                  <a:gd name="T11" fmla="*/ 88 h 110"/>
                  <a:gd name="T12" fmla="*/ 165 w 248"/>
                  <a:gd name="T13" fmla="*/ 29 h 110"/>
                  <a:gd name="T14" fmla="*/ 186 w 248"/>
                  <a:gd name="T15" fmla="*/ 66 h 110"/>
                  <a:gd name="T16" fmla="*/ 248 w 248"/>
                  <a:gd name="T17" fmla="*/ 6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110">
                    <a:moveTo>
                      <a:pt x="0" y="66"/>
                    </a:moveTo>
                    <a:lnTo>
                      <a:pt x="28" y="66"/>
                    </a:lnTo>
                    <a:lnTo>
                      <a:pt x="55" y="0"/>
                    </a:lnTo>
                    <a:lnTo>
                      <a:pt x="90" y="110"/>
                    </a:lnTo>
                    <a:lnTo>
                      <a:pt x="124" y="29"/>
                    </a:lnTo>
                    <a:lnTo>
                      <a:pt x="138" y="88"/>
                    </a:lnTo>
                    <a:lnTo>
                      <a:pt x="165" y="29"/>
                    </a:lnTo>
                    <a:lnTo>
                      <a:pt x="186" y="66"/>
                    </a:lnTo>
                    <a:lnTo>
                      <a:pt x="248" y="66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4">
                <a:extLst>
                  <a:ext uri="{FF2B5EF4-FFF2-40B4-BE49-F238E27FC236}">
                    <a16:creationId xmlns:a16="http://schemas.microsoft.com/office/drawing/2014/main" id="{7E597C9F-1119-432C-BAD4-1B9886D2C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650" y="3113088"/>
                <a:ext cx="523875" cy="42863"/>
              </a:xfrm>
              <a:custGeom>
                <a:avLst/>
                <a:gdLst>
                  <a:gd name="T0" fmla="*/ 316 w 330"/>
                  <a:gd name="T1" fmla="*/ 27 h 27"/>
                  <a:gd name="T2" fmla="*/ 14 w 330"/>
                  <a:gd name="T3" fmla="*/ 27 h 27"/>
                  <a:gd name="T4" fmla="*/ 0 w 330"/>
                  <a:gd name="T5" fmla="*/ 0 h 27"/>
                  <a:gd name="T6" fmla="*/ 330 w 330"/>
                  <a:gd name="T7" fmla="*/ 0 h 27"/>
                  <a:gd name="T8" fmla="*/ 316 w 330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27">
                    <a:moveTo>
                      <a:pt x="316" y="27"/>
                    </a:moveTo>
                    <a:lnTo>
                      <a:pt x="14" y="27"/>
                    </a:lnTo>
                    <a:lnTo>
                      <a:pt x="0" y="0"/>
                    </a:lnTo>
                    <a:lnTo>
                      <a:pt x="330" y="0"/>
                    </a:lnTo>
                    <a:lnTo>
                      <a:pt x="316" y="2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505">
                <a:extLst>
                  <a:ext uri="{FF2B5EF4-FFF2-40B4-BE49-F238E27FC236}">
                    <a16:creationId xmlns:a16="http://schemas.microsoft.com/office/drawing/2014/main" id="{AA98651B-619A-4968-BB09-1CB4B5E3F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8513" y="3059113"/>
                <a:ext cx="87313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B39C1F-28F7-49A6-903E-F6EC5BC211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9757" y="2779331"/>
              <a:ext cx="390906" cy="389927"/>
              <a:chOff x="4689475" y="3657600"/>
              <a:chExt cx="633413" cy="631825"/>
            </a:xfrm>
          </p:grpSpPr>
          <p:sp>
            <p:nvSpPr>
              <p:cNvPr id="373" name="Freeform 535">
                <a:extLst>
                  <a:ext uri="{FF2B5EF4-FFF2-40B4-BE49-F238E27FC236}">
                    <a16:creationId xmlns:a16="http://schemas.microsoft.com/office/drawing/2014/main" id="{7347BFA9-67EE-4B96-9A42-B7EA2F1B5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475" y="3876675"/>
                <a:ext cx="414338" cy="412750"/>
              </a:xfrm>
              <a:custGeom>
                <a:avLst/>
                <a:gdLst>
                  <a:gd name="T0" fmla="*/ 152 w 152"/>
                  <a:gd name="T1" fmla="*/ 122 h 152"/>
                  <a:gd name="T2" fmla="*/ 122 w 152"/>
                  <a:gd name="T3" fmla="*/ 152 h 152"/>
                  <a:gd name="T4" fmla="*/ 0 w 152"/>
                  <a:gd name="T5" fmla="*/ 30 h 152"/>
                  <a:gd name="T6" fmla="*/ 30 w 152"/>
                  <a:gd name="T7" fmla="*/ 0 h 152"/>
                  <a:gd name="T8" fmla="*/ 35 w 152"/>
                  <a:gd name="T9" fmla="*/ 0 h 152"/>
                  <a:gd name="T10" fmla="*/ 36 w 152"/>
                  <a:gd name="T11" fmla="*/ 1 h 152"/>
                  <a:gd name="T12" fmla="*/ 42 w 152"/>
                  <a:gd name="T13" fmla="*/ 7 h 152"/>
                  <a:gd name="T14" fmla="*/ 50 w 152"/>
                  <a:gd name="T15" fmla="*/ 52 h 152"/>
                  <a:gd name="T16" fmla="*/ 48 w 152"/>
                  <a:gd name="T17" fmla="*/ 54 h 152"/>
                  <a:gd name="T18" fmla="*/ 37 w 152"/>
                  <a:gd name="T19" fmla="*/ 60 h 152"/>
                  <a:gd name="T20" fmla="*/ 36 w 152"/>
                  <a:gd name="T21" fmla="*/ 63 h 152"/>
                  <a:gd name="T22" fmla="*/ 57 w 152"/>
                  <a:gd name="T23" fmla="*/ 95 h 152"/>
                  <a:gd name="T24" fmla="*/ 89 w 152"/>
                  <a:gd name="T25" fmla="*/ 116 h 152"/>
                  <a:gd name="T26" fmla="*/ 92 w 152"/>
                  <a:gd name="T27" fmla="*/ 114 h 152"/>
                  <a:gd name="T28" fmla="*/ 98 w 152"/>
                  <a:gd name="T29" fmla="*/ 104 h 152"/>
                  <a:gd name="T30" fmla="*/ 100 w 152"/>
                  <a:gd name="T31" fmla="*/ 102 h 152"/>
                  <a:gd name="T32" fmla="*/ 145 w 152"/>
                  <a:gd name="T33" fmla="*/ 110 h 152"/>
                  <a:gd name="T34" fmla="*/ 151 w 152"/>
                  <a:gd name="T35" fmla="*/ 116 h 152"/>
                  <a:gd name="T36" fmla="*/ 152 w 152"/>
                  <a:gd name="T37" fmla="*/ 117 h 152"/>
                  <a:gd name="T38" fmla="*/ 152 w 152"/>
                  <a:gd name="T39" fmla="*/ 12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2" h="152">
                    <a:moveTo>
                      <a:pt x="152" y="122"/>
                    </a:moveTo>
                    <a:cubicBezTo>
                      <a:pt x="152" y="138"/>
                      <a:pt x="138" y="152"/>
                      <a:pt x="122" y="152"/>
                    </a:cubicBezTo>
                    <a:cubicBezTo>
                      <a:pt x="54" y="152"/>
                      <a:pt x="0" y="98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32" y="0"/>
                      <a:pt x="34" y="0"/>
                      <a:pt x="35" y="0"/>
                    </a:cubicBezTo>
                    <a:cubicBezTo>
                      <a:pt x="36" y="0"/>
                      <a:pt x="36" y="1"/>
                      <a:pt x="36" y="1"/>
                    </a:cubicBezTo>
                    <a:cubicBezTo>
                      <a:pt x="39" y="1"/>
                      <a:pt x="42" y="4"/>
                      <a:pt x="42" y="7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3"/>
                      <a:pt x="49" y="54"/>
                      <a:pt x="48" y="54"/>
                    </a:cubicBezTo>
                    <a:cubicBezTo>
                      <a:pt x="48" y="54"/>
                      <a:pt x="41" y="58"/>
                      <a:pt x="37" y="60"/>
                    </a:cubicBezTo>
                    <a:cubicBezTo>
                      <a:pt x="36" y="60"/>
                      <a:pt x="36" y="62"/>
                      <a:pt x="36" y="63"/>
                    </a:cubicBezTo>
                    <a:cubicBezTo>
                      <a:pt x="41" y="75"/>
                      <a:pt x="48" y="86"/>
                      <a:pt x="57" y="95"/>
                    </a:cubicBezTo>
                    <a:cubicBezTo>
                      <a:pt x="66" y="104"/>
                      <a:pt x="77" y="111"/>
                      <a:pt x="89" y="116"/>
                    </a:cubicBezTo>
                    <a:cubicBezTo>
                      <a:pt x="90" y="116"/>
                      <a:pt x="92" y="116"/>
                      <a:pt x="92" y="114"/>
                    </a:cubicBezTo>
                    <a:cubicBezTo>
                      <a:pt x="94" y="111"/>
                      <a:pt x="98" y="104"/>
                      <a:pt x="98" y="104"/>
                    </a:cubicBezTo>
                    <a:cubicBezTo>
                      <a:pt x="98" y="103"/>
                      <a:pt x="99" y="102"/>
                      <a:pt x="100" y="102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8" y="110"/>
                      <a:pt x="151" y="113"/>
                      <a:pt x="151" y="116"/>
                    </a:cubicBezTo>
                    <a:cubicBezTo>
                      <a:pt x="151" y="116"/>
                      <a:pt x="152" y="116"/>
                      <a:pt x="152" y="117"/>
                    </a:cubicBezTo>
                    <a:cubicBezTo>
                      <a:pt x="152" y="118"/>
                      <a:pt x="152" y="120"/>
                      <a:pt x="152" y="12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536">
                <a:extLst>
                  <a:ext uri="{FF2B5EF4-FFF2-40B4-BE49-F238E27FC236}">
                    <a16:creationId xmlns:a16="http://schemas.microsoft.com/office/drawing/2014/main" id="{F7D12D21-3156-4917-9C0C-897DD173B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950" y="3756025"/>
                <a:ext cx="152400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537">
                <a:extLst>
                  <a:ext uri="{FF2B5EF4-FFF2-40B4-BE49-F238E27FC236}">
                    <a16:creationId xmlns:a16="http://schemas.microsoft.com/office/drawing/2014/main" id="{8B2E9778-931A-4565-8B74-AF4DE8AD8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413" y="3657600"/>
                <a:ext cx="371475" cy="458788"/>
              </a:xfrm>
              <a:custGeom>
                <a:avLst/>
                <a:gdLst>
                  <a:gd name="T0" fmla="*/ 136 w 136"/>
                  <a:gd name="T1" fmla="*/ 66 h 168"/>
                  <a:gd name="T2" fmla="*/ 68 w 136"/>
                  <a:gd name="T3" fmla="*/ 0 h 168"/>
                  <a:gd name="T4" fmla="*/ 0 w 136"/>
                  <a:gd name="T5" fmla="*/ 66 h 168"/>
                  <a:gd name="T6" fmla="*/ 49 w 136"/>
                  <a:gd name="T7" fmla="*/ 130 h 168"/>
                  <a:gd name="T8" fmla="*/ 37 w 136"/>
                  <a:gd name="T9" fmla="*/ 168 h 168"/>
                  <a:gd name="T10" fmla="*/ 110 w 136"/>
                  <a:gd name="T11" fmla="*/ 118 h 168"/>
                  <a:gd name="T12" fmla="*/ 110 w 136"/>
                  <a:gd name="T13" fmla="*/ 118 h 168"/>
                  <a:gd name="T14" fmla="*/ 110 w 136"/>
                  <a:gd name="T15" fmla="*/ 118 h 168"/>
                  <a:gd name="T16" fmla="*/ 136 w 136"/>
                  <a:gd name="T17" fmla="*/ 6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68">
                    <a:moveTo>
                      <a:pt x="136" y="66"/>
                    </a:moveTo>
                    <a:cubicBezTo>
                      <a:pt x="136" y="30"/>
                      <a:pt x="106" y="0"/>
                      <a:pt x="68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96"/>
                      <a:pt x="20" y="121"/>
                      <a:pt x="49" y="130"/>
                    </a:cubicBezTo>
                    <a:cubicBezTo>
                      <a:pt x="37" y="168"/>
                      <a:pt x="37" y="168"/>
                      <a:pt x="37" y="168"/>
                    </a:cubicBezTo>
                    <a:cubicBezTo>
                      <a:pt x="37" y="168"/>
                      <a:pt x="105" y="122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26" y="106"/>
                      <a:pt x="136" y="87"/>
                      <a:pt x="136" y="6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B5FE41-D7EF-4FD8-B14E-ADDFD26838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17645" y="4635368"/>
              <a:ext cx="321904" cy="442478"/>
              <a:chOff x="3683000" y="4745038"/>
              <a:chExt cx="461963" cy="635000"/>
            </a:xfrm>
          </p:grpSpPr>
          <p:sp>
            <p:nvSpPr>
              <p:cNvPr id="364" name="Oval 561">
                <a:extLst>
                  <a:ext uri="{FF2B5EF4-FFF2-40B4-BE49-F238E27FC236}">
                    <a16:creationId xmlns:a16="http://schemas.microsoft.com/office/drawing/2014/main" id="{52CC5979-8F2F-48BC-B66B-FB6F2768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800" y="5227638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62">
                <a:extLst>
                  <a:ext uri="{FF2B5EF4-FFF2-40B4-BE49-F238E27FC236}">
                    <a16:creationId xmlns:a16="http://schemas.microsoft.com/office/drawing/2014/main" id="{F1DC67A0-F5F6-4112-8397-60C9808B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5314950"/>
                <a:ext cx="414338" cy="65088"/>
              </a:xfrm>
              <a:custGeom>
                <a:avLst/>
                <a:gdLst>
                  <a:gd name="T0" fmla="*/ 92 w 152"/>
                  <a:gd name="T1" fmla="*/ 0 h 24"/>
                  <a:gd name="T2" fmla="*/ 144 w 152"/>
                  <a:gd name="T3" fmla="*/ 0 h 24"/>
                  <a:gd name="T4" fmla="*/ 152 w 152"/>
                  <a:gd name="T5" fmla="*/ 8 h 24"/>
                  <a:gd name="T6" fmla="*/ 152 w 152"/>
                  <a:gd name="T7" fmla="*/ 20 h 24"/>
                  <a:gd name="T8" fmla="*/ 148 w 152"/>
                  <a:gd name="T9" fmla="*/ 24 h 24"/>
                  <a:gd name="T10" fmla="*/ 4 w 152"/>
                  <a:gd name="T11" fmla="*/ 24 h 24"/>
                  <a:gd name="T12" fmla="*/ 0 w 152"/>
                  <a:gd name="T13" fmla="*/ 20 h 24"/>
                  <a:gd name="T14" fmla="*/ 0 w 152"/>
                  <a:gd name="T15" fmla="*/ 8 h 24"/>
                  <a:gd name="T16" fmla="*/ 8 w 152"/>
                  <a:gd name="T17" fmla="*/ 0 h 24"/>
                  <a:gd name="T18" fmla="*/ 59 w 152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4">
                    <a:moveTo>
                      <a:pt x="92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8" y="0"/>
                      <a:pt x="152" y="4"/>
                      <a:pt x="152" y="8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2" y="22"/>
                      <a:pt x="150" y="24"/>
                      <a:pt x="148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4"/>
                      <a:pt x="0" y="22"/>
                      <a:pt x="0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563">
                <a:extLst>
                  <a:ext uri="{FF2B5EF4-FFF2-40B4-BE49-F238E27FC236}">
                    <a16:creationId xmlns:a16="http://schemas.microsoft.com/office/drawing/2014/main" id="{35D39E8C-1FAD-4664-8C54-E1BB4EF9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150" y="4889500"/>
                <a:ext cx="131763" cy="131763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64">
                <a:extLst>
                  <a:ext uri="{FF2B5EF4-FFF2-40B4-BE49-F238E27FC236}">
                    <a16:creationId xmlns:a16="http://schemas.microsoft.com/office/drawing/2014/main" id="{A5BDC59A-8391-4E82-BFD7-74998665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3000" y="4745038"/>
                <a:ext cx="84138" cy="84138"/>
              </a:xfrm>
              <a:custGeom>
                <a:avLst/>
                <a:gdLst>
                  <a:gd name="T0" fmla="*/ 31 w 31"/>
                  <a:gd name="T1" fmla="*/ 13 h 31"/>
                  <a:gd name="T2" fmla="*/ 13 w 31"/>
                  <a:gd name="T3" fmla="*/ 31 h 31"/>
                  <a:gd name="T4" fmla="*/ 5 w 31"/>
                  <a:gd name="T5" fmla="*/ 22 h 31"/>
                  <a:gd name="T6" fmla="*/ 5 w 31"/>
                  <a:gd name="T7" fmla="*/ 5 h 31"/>
                  <a:gd name="T8" fmla="*/ 5 w 31"/>
                  <a:gd name="T9" fmla="*/ 5 h 31"/>
                  <a:gd name="T10" fmla="*/ 22 w 31"/>
                  <a:gd name="T11" fmla="*/ 5 h 31"/>
                  <a:gd name="T12" fmla="*/ 31 w 31"/>
                  <a:gd name="T13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31" y="13"/>
                    </a:moveTo>
                    <a:cubicBezTo>
                      <a:pt x="13" y="31"/>
                      <a:pt x="13" y="31"/>
                      <a:pt x="13" y="3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7"/>
                      <a:pt x="0" y="10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0" y="0"/>
                      <a:pt x="17" y="0"/>
                      <a:pt x="22" y="5"/>
                    </a:cubicBezTo>
                    <a:lnTo>
                      <a:pt x="31" y="1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65">
                <a:extLst>
                  <a:ext uri="{FF2B5EF4-FFF2-40B4-BE49-F238E27FC236}">
                    <a16:creationId xmlns:a16="http://schemas.microsoft.com/office/drawing/2014/main" id="{D81542B5-39DE-459C-8668-8B4BA738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488" y="5021263"/>
                <a:ext cx="103188" cy="220663"/>
              </a:xfrm>
              <a:custGeom>
                <a:avLst/>
                <a:gdLst>
                  <a:gd name="T0" fmla="*/ 7 w 38"/>
                  <a:gd name="T1" fmla="*/ 0 h 81"/>
                  <a:gd name="T2" fmla="*/ 0 w 38"/>
                  <a:gd name="T3" fmla="*/ 28 h 81"/>
                  <a:gd name="T4" fmla="*/ 38 w 38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81">
                    <a:moveTo>
                      <a:pt x="7" y="0"/>
                    </a:moveTo>
                    <a:cubicBezTo>
                      <a:pt x="3" y="8"/>
                      <a:pt x="0" y="18"/>
                      <a:pt x="0" y="28"/>
                    </a:cubicBezTo>
                    <a:cubicBezTo>
                      <a:pt x="0" y="53"/>
                      <a:pt x="16" y="74"/>
                      <a:pt x="38" y="81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566">
                <a:extLst>
                  <a:ext uri="{FF2B5EF4-FFF2-40B4-BE49-F238E27FC236}">
                    <a16:creationId xmlns:a16="http://schemas.microsoft.com/office/drawing/2014/main" id="{094D0F1D-C75E-4E2A-BCC4-1844793CE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175" y="4943475"/>
                <a:ext cx="139700" cy="371475"/>
              </a:xfrm>
              <a:custGeom>
                <a:avLst/>
                <a:gdLst>
                  <a:gd name="T0" fmla="*/ 20 w 51"/>
                  <a:gd name="T1" fmla="*/ 0 h 136"/>
                  <a:gd name="T2" fmla="*/ 0 w 51"/>
                  <a:gd name="T3" fmla="*/ 56 h 136"/>
                  <a:gd name="T4" fmla="*/ 51 w 51"/>
                  <a:gd name="T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36">
                    <a:moveTo>
                      <a:pt x="20" y="0"/>
                    </a:moveTo>
                    <a:cubicBezTo>
                      <a:pt x="8" y="15"/>
                      <a:pt x="0" y="35"/>
                      <a:pt x="0" y="56"/>
                    </a:cubicBezTo>
                    <a:cubicBezTo>
                      <a:pt x="0" y="92"/>
                      <a:pt x="21" y="122"/>
                      <a:pt x="51" y="136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567">
                <a:extLst>
                  <a:ext uri="{FF2B5EF4-FFF2-40B4-BE49-F238E27FC236}">
                    <a16:creationId xmlns:a16="http://schemas.microsoft.com/office/drawing/2014/main" id="{F4FB3738-F820-42A5-A331-0FBD84EFF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050" y="4764088"/>
                <a:ext cx="292100" cy="292100"/>
              </a:xfrm>
              <a:custGeom>
                <a:avLst/>
                <a:gdLst>
                  <a:gd name="T0" fmla="*/ 19 w 107"/>
                  <a:gd name="T1" fmla="*/ 55 h 107"/>
                  <a:gd name="T2" fmla="*/ 4 w 107"/>
                  <a:gd name="T3" fmla="*/ 39 h 107"/>
                  <a:gd name="T4" fmla="*/ 4 w 107"/>
                  <a:gd name="T5" fmla="*/ 27 h 107"/>
                  <a:gd name="T6" fmla="*/ 27 w 107"/>
                  <a:gd name="T7" fmla="*/ 4 h 107"/>
                  <a:gd name="T8" fmla="*/ 39 w 107"/>
                  <a:gd name="T9" fmla="*/ 4 h 107"/>
                  <a:gd name="T10" fmla="*/ 104 w 107"/>
                  <a:gd name="T11" fmla="*/ 68 h 107"/>
                  <a:gd name="T12" fmla="*/ 104 w 107"/>
                  <a:gd name="T13" fmla="*/ 80 h 107"/>
                  <a:gd name="T14" fmla="*/ 80 w 107"/>
                  <a:gd name="T15" fmla="*/ 104 h 107"/>
                  <a:gd name="T16" fmla="*/ 68 w 107"/>
                  <a:gd name="T17" fmla="*/ 104 h 107"/>
                  <a:gd name="T18" fmla="*/ 53 w 107"/>
                  <a:gd name="T19" fmla="*/ 8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19" y="55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0" y="36"/>
                      <a:pt x="0" y="30"/>
                      <a:pt x="4" y="2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0" y="0"/>
                      <a:pt x="36" y="0"/>
                      <a:pt x="39" y="4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7" y="72"/>
                      <a:pt x="107" y="77"/>
                      <a:pt x="104" y="80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77" y="107"/>
                      <a:pt x="72" y="107"/>
                      <a:pt x="68" y="104"/>
                    </a:cubicBezTo>
                    <a:cubicBezTo>
                      <a:pt x="53" y="89"/>
                      <a:pt x="53" y="89"/>
                      <a:pt x="53" y="89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568">
                <a:extLst>
                  <a:ext uri="{FF2B5EF4-FFF2-40B4-BE49-F238E27FC236}">
                    <a16:creationId xmlns:a16="http://schemas.microsoft.com/office/drawing/2014/main" id="{86FAF0C1-939F-4DCB-9D63-EB5B170D1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0338" y="5030788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569">
                <a:extLst>
                  <a:ext uri="{FF2B5EF4-FFF2-40B4-BE49-F238E27FC236}">
                    <a16:creationId xmlns:a16="http://schemas.microsoft.com/office/drawing/2014/main" id="{90359C8A-D379-4F29-83BE-7FFE9D2CE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338" y="5097463"/>
                <a:ext cx="174625" cy="17303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D39C43-2C86-4810-9DE8-C87E8C6084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0725" y="5943600"/>
              <a:ext cx="390906" cy="390906"/>
              <a:chOff x="4687888" y="4737100"/>
              <a:chExt cx="646113" cy="646113"/>
            </a:xfrm>
          </p:grpSpPr>
          <p:sp>
            <p:nvSpPr>
              <p:cNvPr id="356" name="Freeform 570">
                <a:extLst>
                  <a:ext uri="{FF2B5EF4-FFF2-40B4-BE49-F238E27FC236}">
                    <a16:creationId xmlns:a16="http://schemas.microsoft.com/office/drawing/2014/main" id="{D39844CE-4900-4C2B-9A9A-239221652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888" y="4737100"/>
                <a:ext cx="646113" cy="646113"/>
              </a:xfrm>
              <a:custGeom>
                <a:avLst/>
                <a:gdLst>
                  <a:gd name="T0" fmla="*/ 221 w 237"/>
                  <a:gd name="T1" fmla="*/ 16 h 237"/>
                  <a:gd name="T2" fmla="*/ 165 w 237"/>
                  <a:gd name="T3" fmla="*/ 15 h 237"/>
                  <a:gd name="T4" fmla="*/ 39 w 237"/>
                  <a:gd name="T5" fmla="*/ 142 h 237"/>
                  <a:gd name="T6" fmla="*/ 31 w 237"/>
                  <a:gd name="T7" fmla="*/ 158 h 237"/>
                  <a:gd name="T8" fmla="*/ 28 w 237"/>
                  <a:gd name="T9" fmla="*/ 190 h 237"/>
                  <a:gd name="T10" fmla="*/ 5 w 237"/>
                  <a:gd name="T11" fmla="*/ 213 h 237"/>
                  <a:gd name="T12" fmla="*/ 5 w 237"/>
                  <a:gd name="T13" fmla="*/ 232 h 237"/>
                  <a:gd name="T14" fmla="*/ 24 w 237"/>
                  <a:gd name="T15" fmla="*/ 232 h 237"/>
                  <a:gd name="T16" fmla="*/ 47 w 237"/>
                  <a:gd name="T17" fmla="*/ 209 h 237"/>
                  <a:gd name="T18" fmla="*/ 79 w 237"/>
                  <a:gd name="T19" fmla="*/ 206 h 237"/>
                  <a:gd name="T20" fmla="*/ 95 w 237"/>
                  <a:gd name="T21" fmla="*/ 198 h 237"/>
                  <a:gd name="T22" fmla="*/ 222 w 237"/>
                  <a:gd name="T23" fmla="*/ 72 h 237"/>
                  <a:gd name="T24" fmla="*/ 221 w 237"/>
                  <a:gd name="T25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37">
                    <a:moveTo>
                      <a:pt x="221" y="16"/>
                    </a:moveTo>
                    <a:cubicBezTo>
                      <a:pt x="206" y="0"/>
                      <a:pt x="181" y="0"/>
                      <a:pt x="165" y="15"/>
                    </a:cubicBezTo>
                    <a:cubicBezTo>
                      <a:pt x="39" y="142"/>
                      <a:pt x="39" y="142"/>
                      <a:pt x="39" y="142"/>
                    </a:cubicBezTo>
                    <a:cubicBezTo>
                      <a:pt x="35" y="146"/>
                      <a:pt x="32" y="152"/>
                      <a:pt x="31" y="158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5" y="213"/>
                      <a:pt x="5" y="213"/>
                      <a:pt x="5" y="213"/>
                    </a:cubicBezTo>
                    <a:cubicBezTo>
                      <a:pt x="0" y="219"/>
                      <a:pt x="0" y="227"/>
                      <a:pt x="5" y="232"/>
                    </a:cubicBezTo>
                    <a:cubicBezTo>
                      <a:pt x="10" y="237"/>
                      <a:pt x="18" y="237"/>
                      <a:pt x="24" y="232"/>
                    </a:cubicBezTo>
                    <a:cubicBezTo>
                      <a:pt x="47" y="209"/>
                      <a:pt x="47" y="209"/>
                      <a:pt x="47" y="209"/>
                    </a:cubicBezTo>
                    <a:cubicBezTo>
                      <a:pt x="79" y="206"/>
                      <a:pt x="79" y="206"/>
                      <a:pt x="79" y="206"/>
                    </a:cubicBezTo>
                    <a:cubicBezTo>
                      <a:pt x="85" y="205"/>
                      <a:pt x="91" y="202"/>
                      <a:pt x="95" y="198"/>
                    </a:cubicBezTo>
                    <a:cubicBezTo>
                      <a:pt x="222" y="72"/>
                      <a:pt x="222" y="72"/>
                      <a:pt x="222" y="72"/>
                    </a:cubicBezTo>
                    <a:cubicBezTo>
                      <a:pt x="237" y="56"/>
                      <a:pt x="237" y="31"/>
                      <a:pt x="221" y="1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571">
                <a:extLst>
                  <a:ext uri="{FF2B5EF4-FFF2-40B4-BE49-F238E27FC236}">
                    <a16:creationId xmlns:a16="http://schemas.microsoft.com/office/drawing/2014/main" id="{056E7E85-A821-4C57-9637-66E517218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0125" y="4867275"/>
                <a:ext cx="392113" cy="3937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572">
                <a:extLst>
                  <a:ext uri="{FF2B5EF4-FFF2-40B4-BE49-F238E27FC236}">
                    <a16:creationId xmlns:a16="http://schemas.microsoft.com/office/drawing/2014/main" id="{05D2DD58-C4F2-458D-B59F-AECB7397C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038" y="4794250"/>
                <a:ext cx="25400" cy="254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573">
                <a:extLst>
                  <a:ext uri="{FF2B5EF4-FFF2-40B4-BE49-F238E27FC236}">
                    <a16:creationId xmlns:a16="http://schemas.microsoft.com/office/drawing/2014/main" id="{52B78CFF-4155-47A2-865F-6C1E24507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663" y="4870450"/>
                <a:ext cx="28575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574">
                <a:extLst>
                  <a:ext uri="{FF2B5EF4-FFF2-40B4-BE49-F238E27FC236}">
                    <a16:creationId xmlns:a16="http://schemas.microsoft.com/office/drawing/2014/main" id="{6BC450DD-6C1A-4C4D-9F43-542126C3D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0463" y="4946650"/>
                <a:ext cx="26988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575">
                <a:extLst>
                  <a:ext uri="{FF2B5EF4-FFF2-40B4-BE49-F238E27FC236}">
                    <a16:creationId xmlns:a16="http://schemas.microsoft.com/office/drawing/2014/main" id="{6BE4A9B5-348B-4EAB-B763-3FC32C1B8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263" y="5026025"/>
                <a:ext cx="25400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576">
                <a:extLst>
                  <a:ext uri="{FF2B5EF4-FFF2-40B4-BE49-F238E27FC236}">
                    <a16:creationId xmlns:a16="http://schemas.microsoft.com/office/drawing/2014/main" id="{3E5DFEA0-DA2E-45A3-BB22-B812697A8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8063" y="5102225"/>
                <a:ext cx="23813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577">
                <a:extLst>
                  <a:ext uri="{FF2B5EF4-FFF2-40B4-BE49-F238E27FC236}">
                    <a16:creationId xmlns:a16="http://schemas.microsoft.com/office/drawing/2014/main" id="{65F3B2DA-DA79-4030-B234-2569AD700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5988" y="5292725"/>
                <a:ext cx="50800" cy="52388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3F56A8E-87B0-49B9-8F14-300105784A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485917" y="2021071"/>
              <a:ext cx="390906" cy="433983"/>
              <a:chOff x="2528888" y="2057401"/>
              <a:chExt cx="965200" cy="1071562"/>
            </a:xfrm>
          </p:grpSpPr>
          <p:sp>
            <p:nvSpPr>
              <p:cNvPr id="331" name="Line 598">
                <a:extLst>
                  <a:ext uri="{FF2B5EF4-FFF2-40B4-BE49-F238E27FC236}">
                    <a16:creationId xmlns:a16="http://schemas.microsoft.com/office/drawing/2014/main" id="{3C713239-11D6-455D-8946-F341AB90A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888" y="3128963"/>
                <a:ext cx="96520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599">
                <a:extLst>
                  <a:ext uri="{FF2B5EF4-FFF2-40B4-BE49-F238E27FC236}">
                    <a16:creationId xmlns:a16="http://schemas.microsoft.com/office/drawing/2014/main" id="{1D6DC687-CB05-4A62-96E8-2F632C85C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243138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600">
                <a:extLst>
                  <a:ext uri="{FF2B5EF4-FFF2-40B4-BE49-F238E27FC236}">
                    <a16:creationId xmlns:a16="http://schemas.microsoft.com/office/drawing/2014/main" id="{4B312FFB-E64A-41F9-9D39-0C36CF496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057401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601">
                <a:extLst>
                  <a:ext uri="{FF2B5EF4-FFF2-40B4-BE49-F238E27FC236}">
                    <a16:creationId xmlns:a16="http://schemas.microsoft.com/office/drawing/2014/main" id="{8C43A233-B2EF-49C1-B3E6-E89A2FC5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430463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602">
                <a:extLst>
                  <a:ext uri="{FF2B5EF4-FFF2-40B4-BE49-F238E27FC236}">
                    <a16:creationId xmlns:a16="http://schemas.microsoft.com/office/drawing/2014/main" id="{1BB44D6B-D19F-4319-9914-E4A30AD7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616201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603">
                <a:extLst>
                  <a:ext uri="{FF2B5EF4-FFF2-40B4-BE49-F238E27FC236}">
                    <a16:creationId xmlns:a16="http://schemas.microsoft.com/office/drawing/2014/main" id="{F7512F1B-3173-4D8C-8CF2-333C50780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604">
                <a:extLst>
                  <a:ext uri="{FF2B5EF4-FFF2-40B4-BE49-F238E27FC236}">
                    <a16:creationId xmlns:a16="http://schemas.microsoft.com/office/drawing/2014/main" id="{B501CC6A-A363-4ACE-B4A7-9AA6EF544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605">
                <a:extLst>
                  <a:ext uri="{FF2B5EF4-FFF2-40B4-BE49-F238E27FC236}">
                    <a16:creationId xmlns:a16="http://schemas.microsoft.com/office/drawing/2014/main" id="{B2FEA292-2FFD-42DC-9021-72EC4B2D5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057401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606">
                <a:extLst>
                  <a:ext uri="{FF2B5EF4-FFF2-40B4-BE49-F238E27FC236}">
                    <a16:creationId xmlns:a16="http://schemas.microsoft.com/office/drawing/2014/main" id="{404CA0F2-C244-4C72-9B60-B28719287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616201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607">
                <a:extLst>
                  <a:ext uri="{FF2B5EF4-FFF2-40B4-BE49-F238E27FC236}">
                    <a16:creationId xmlns:a16="http://schemas.microsoft.com/office/drawing/2014/main" id="{D32D6B20-7289-48E6-8811-7B3EE4E15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608">
                <a:extLst>
                  <a:ext uri="{FF2B5EF4-FFF2-40B4-BE49-F238E27FC236}">
                    <a16:creationId xmlns:a16="http://schemas.microsoft.com/office/drawing/2014/main" id="{385703A0-B075-44FE-862B-70A6DB3BD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609">
                <a:extLst>
                  <a:ext uri="{FF2B5EF4-FFF2-40B4-BE49-F238E27FC236}">
                    <a16:creationId xmlns:a16="http://schemas.microsoft.com/office/drawing/2014/main" id="{F40CFCE3-D080-4E92-8990-FDCD8AAD2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722563"/>
                <a:ext cx="0" cy="3698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610">
                <a:extLst>
                  <a:ext uri="{FF2B5EF4-FFF2-40B4-BE49-F238E27FC236}">
                    <a16:creationId xmlns:a16="http://schemas.microsoft.com/office/drawing/2014/main" id="{CE3D3D48-803A-4430-823E-40E03A4A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611">
                <a:extLst>
                  <a:ext uri="{FF2B5EF4-FFF2-40B4-BE49-F238E27FC236}">
                    <a16:creationId xmlns:a16="http://schemas.microsoft.com/office/drawing/2014/main" id="{4F207168-320D-415C-AF47-FCE9791AB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536826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612">
                <a:extLst>
                  <a:ext uri="{FF2B5EF4-FFF2-40B4-BE49-F238E27FC236}">
                    <a16:creationId xmlns:a16="http://schemas.microsoft.com/office/drawing/2014/main" id="{6F394193-C735-46F9-86F5-5B3629C44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6551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613">
                <a:extLst>
                  <a:ext uri="{FF2B5EF4-FFF2-40B4-BE49-F238E27FC236}">
                    <a16:creationId xmlns:a16="http://schemas.microsoft.com/office/drawing/2014/main" id="{69E71F1C-8ACE-40B0-AA67-059062055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526" y="2482851"/>
                <a:ext cx="115888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614">
                <a:extLst>
                  <a:ext uri="{FF2B5EF4-FFF2-40B4-BE49-F238E27FC236}">
                    <a16:creationId xmlns:a16="http://schemas.microsoft.com/office/drawing/2014/main" id="{A7EB6BE2-80EB-4A92-BE50-73B584039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482851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615">
                <a:extLst>
                  <a:ext uri="{FF2B5EF4-FFF2-40B4-BE49-F238E27FC236}">
                    <a16:creationId xmlns:a16="http://schemas.microsoft.com/office/drawing/2014/main" id="{5056E6FD-32DE-4BBA-BB6F-6C854390A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297113"/>
                <a:ext cx="169863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Line 616">
                <a:extLst>
                  <a:ext uri="{FF2B5EF4-FFF2-40B4-BE49-F238E27FC236}">
                    <a16:creationId xmlns:a16="http://schemas.microsoft.com/office/drawing/2014/main" id="{E8707A39-E177-4521-BE7F-8FF280FC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617">
                <a:extLst>
                  <a:ext uri="{FF2B5EF4-FFF2-40B4-BE49-F238E27FC236}">
                    <a16:creationId xmlns:a16="http://schemas.microsoft.com/office/drawing/2014/main" id="{97365FF8-3974-469B-8129-635121795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618">
                <a:extLst>
                  <a:ext uri="{FF2B5EF4-FFF2-40B4-BE49-F238E27FC236}">
                    <a16:creationId xmlns:a16="http://schemas.microsoft.com/office/drawing/2014/main" id="{7CD694CA-4B65-47E7-AE0A-EF4A3707B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6" y="2536826"/>
                <a:ext cx="0" cy="8731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619">
                <a:extLst>
                  <a:ext uri="{FF2B5EF4-FFF2-40B4-BE49-F238E27FC236}">
                    <a16:creationId xmlns:a16="http://schemas.microsoft.com/office/drawing/2014/main" id="{4CBCD33B-632D-43BB-82F2-C9FF8925B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2670176"/>
                <a:ext cx="100013" cy="422275"/>
              </a:xfrm>
              <a:custGeom>
                <a:avLst/>
                <a:gdLst>
                  <a:gd name="T0" fmla="*/ 63 w 63"/>
                  <a:gd name="T1" fmla="*/ 0 h 266"/>
                  <a:gd name="T2" fmla="*/ 0 w 63"/>
                  <a:gd name="T3" fmla="*/ 0 h 266"/>
                  <a:gd name="T4" fmla="*/ 0 w 63"/>
                  <a:gd name="T5" fmla="*/ 124 h 266"/>
                  <a:gd name="T6" fmla="*/ 0 w 63"/>
                  <a:gd name="T7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266">
                    <a:moveTo>
                      <a:pt x="63" y="0"/>
                    </a:moveTo>
                    <a:lnTo>
                      <a:pt x="0" y="0"/>
                    </a:lnTo>
                    <a:lnTo>
                      <a:pt x="0" y="124"/>
                    </a:lnTo>
                    <a:lnTo>
                      <a:pt x="0" y="266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620">
                <a:extLst>
                  <a:ext uri="{FF2B5EF4-FFF2-40B4-BE49-F238E27FC236}">
                    <a16:creationId xmlns:a16="http://schemas.microsoft.com/office/drawing/2014/main" id="{063ACE7F-0330-45F3-8737-92933902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176" y="2111376"/>
                <a:ext cx="461963" cy="981075"/>
              </a:xfrm>
              <a:custGeom>
                <a:avLst/>
                <a:gdLst>
                  <a:gd name="T0" fmla="*/ 273 w 448"/>
                  <a:gd name="T1" fmla="*/ 955 h 955"/>
                  <a:gd name="T2" fmla="*/ 273 w 448"/>
                  <a:gd name="T3" fmla="*/ 820 h 955"/>
                  <a:gd name="T4" fmla="*/ 104 w 448"/>
                  <a:gd name="T5" fmla="*/ 790 h 955"/>
                  <a:gd name="T6" fmla="*/ 102 w 448"/>
                  <a:gd name="T7" fmla="*/ 712 h 955"/>
                  <a:gd name="T8" fmla="*/ 80 w 448"/>
                  <a:gd name="T9" fmla="*/ 651 h 955"/>
                  <a:gd name="T10" fmla="*/ 73 w 448"/>
                  <a:gd name="T11" fmla="*/ 580 h 955"/>
                  <a:gd name="T12" fmla="*/ 0 w 448"/>
                  <a:gd name="T13" fmla="*/ 522 h 955"/>
                  <a:gd name="T14" fmla="*/ 77 w 448"/>
                  <a:gd name="T15" fmla="*/ 348 h 955"/>
                  <a:gd name="T16" fmla="*/ 442 w 448"/>
                  <a:gd name="T17" fmla="*/ 0 h 955"/>
                  <a:gd name="T18" fmla="*/ 448 w 448"/>
                  <a:gd name="T19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955">
                    <a:moveTo>
                      <a:pt x="273" y="955"/>
                    </a:moveTo>
                    <a:cubicBezTo>
                      <a:pt x="273" y="820"/>
                      <a:pt x="273" y="820"/>
                      <a:pt x="273" y="820"/>
                    </a:cubicBezTo>
                    <a:cubicBezTo>
                      <a:pt x="273" y="820"/>
                      <a:pt x="125" y="822"/>
                      <a:pt x="104" y="790"/>
                    </a:cubicBezTo>
                    <a:cubicBezTo>
                      <a:pt x="90" y="768"/>
                      <a:pt x="91" y="751"/>
                      <a:pt x="102" y="712"/>
                    </a:cubicBezTo>
                    <a:cubicBezTo>
                      <a:pt x="113" y="672"/>
                      <a:pt x="52" y="695"/>
                      <a:pt x="80" y="651"/>
                    </a:cubicBezTo>
                    <a:cubicBezTo>
                      <a:pt x="94" y="630"/>
                      <a:pt x="49" y="623"/>
                      <a:pt x="73" y="580"/>
                    </a:cubicBezTo>
                    <a:cubicBezTo>
                      <a:pt x="87" y="557"/>
                      <a:pt x="3" y="551"/>
                      <a:pt x="0" y="522"/>
                    </a:cubicBezTo>
                    <a:cubicBezTo>
                      <a:pt x="11" y="478"/>
                      <a:pt x="75" y="426"/>
                      <a:pt x="77" y="348"/>
                    </a:cubicBezTo>
                    <a:cubicBezTo>
                      <a:pt x="84" y="137"/>
                      <a:pt x="172" y="0"/>
                      <a:pt x="442" y="0"/>
                    </a:cubicBezTo>
                    <a:cubicBezTo>
                      <a:pt x="448" y="0"/>
                      <a:pt x="448" y="0"/>
                      <a:pt x="448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621">
                <a:extLst>
                  <a:ext uri="{FF2B5EF4-FFF2-40B4-BE49-F238E27FC236}">
                    <a16:creationId xmlns:a16="http://schemas.microsoft.com/office/drawing/2014/main" id="{CB3DE136-20C1-48EA-9756-B691573A5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111376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622">
                <a:extLst>
                  <a:ext uri="{FF2B5EF4-FFF2-40B4-BE49-F238E27FC236}">
                    <a16:creationId xmlns:a16="http://schemas.microsoft.com/office/drawing/2014/main" id="{1991ABD0-24AC-4C53-B044-9FC5AFA44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388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C3D5AA-5752-4C5F-8B9B-5166D06BB8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3126" y="4803284"/>
              <a:ext cx="390906" cy="451898"/>
              <a:chOff x="8778876" y="5810251"/>
              <a:chExt cx="895350" cy="1035050"/>
            </a:xfrm>
          </p:grpSpPr>
          <p:sp>
            <p:nvSpPr>
              <p:cNvPr id="310" name="Freeform 641">
                <a:extLst>
                  <a:ext uri="{FF2B5EF4-FFF2-40B4-BE49-F238E27FC236}">
                    <a16:creationId xmlns:a16="http://schemas.microsoft.com/office/drawing/2014/main" id="{2362D326-C1DB-46E8-A5F3-57486736B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5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6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642">
                <a:extLst>
                  <a:ext uri="{FF2B5EF4-FFF2-40B4-BE49-F238E27FC236}">
                    <a16:creationId xmlns:a16="http://schemas.microsoft.com/office/drawing/2014/main" id="{147F0139-4174-4926-8EF0-0F366FA3E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76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4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5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643">
                <a:extLst>
                  <a:ext uri="{FF2B5EF4-FFF2-40B4-BE49-F238E27FC236}">
                    <a16:creationId xmlns:a16="http://schemas.microsoft.com/office/drawing/2014/main" id="{3B198565-9A8D-4EE3-ACD9-264F80E70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6051" y="6248401"/>
                <a:ext cx="449263" cy="596900"/>
              </a:xfrm>
              <a:custGeom>
                <a:avLst/>
                <a:gdLst>
                  <a:gd name="T0" fmla="*/ 148 w 436"/>
                  <a:gd name="T1" fmla="*/ 328 h 580"/>
                  <a:gd name="T2" fmla="*/ 148 w 436"/>
                  <a:gd name="T3" fmla="*/ 46 h 580"/>
                  <a:gd name="T4" fmla="*/ 222 w 436"/>
                  <a:gd name="T5" fmla="*/ 46 h 580"/>
                  <a:gd name="T6" fmla="*/ 221 w 436"/>
                  <a:gd name="T7" fmla="*/ 258 h 580"/>
                  <a:gd name="T8" fmla="*/ 221 w 436"/>
                  <a:gd name="T9" fmla="*/ 210 h 580"/>
                  <a:gd name="T10" fmla="*/ 292 w 436"/>
                  <a:gd name="T11" fmla="*/ 222 h 580"/>
                  <a:gd name="T12" fmla="*/ 292 w 436"/>
                  <a:gd name="T13" fmla="*/ 276 h 580"/>
                  <a:gd name="T14" fmla="*/ 292 w 436"/>
                  <a:gd name="T15" fmla="*/ 238 h 580"/>
                  <a:gd name="T16" fmla="*/ 360 w 436"/>
                  <a:gd name="T17" fmla="*/ 252 h 580"/>
                  <a:gd name="T18" fmla="*/ 361 w 436"/>
                  <a:gd name="T19" fmla="*/ 290 h 580"/>
                  <a:gd name="T20" fmla="*/ 361 w 436"/>
                  <a:gd name="T21" fmla="*/ 265 h 580"/>
                  <a:gd name="T22" fmla="*/ 427 w 436"/>
                  <a:gd name="T23" fmla="*/ 267 h 580"/>
                  <a:gd name="T24" fmla="*/ 422 w 436"/>
                  <a:gd name="T25" fmla="*/ 442 h 580"/>
                  <a:gd name="T26" fmla="*/ 261 w 436"/>
                  <a:gd name="T27" fmla="*/ 578 h 580"/>
                  <a:gd name="T28" fmla="*/ 152 w 436"/>
                  <a:gd name="T29" fmla="*/ 538 h 580"/>
                  <a:gd name="T30" fmla="*/ 15 w 436"/>
                  <a:gd name="T31" fmla="*/ 280 h 580"/>
                  <a:gd name="T32" fmla="*/ 56 w 436"/>
                  <a:gd name="T33" fmla="*/ 249 h 580"/>
                  <a:gd name="T34" fmla="*/ 148 w 436"/>
                  <a:gd name="T35" fmla="*/ 32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580">
                    <a:moveTo>
                      <a:pt x="148" y="328"/>
                    </a:moveTo>
                    <a:cubicBezTo>
                      <a:pt x="149" y="332"/>
                      <a:pt x="148" y="76"/>
                      <a:pt x="148" y="46"/>
                    </a:cubicBezTo>
                    <a:cubicBezTo>
                      <a:pt x="148" y="1"/>
                      <a:pt x="222" y="0"/>
                      <a:pt x="222" y="46"/>
                    </a:cubicBezTo>
                    <a:cubicBezTo>
                      <a:pt x="221" y="258"/>
                      <a:pt x="221" y="258"/>
                      <a:pt x="221" y="258"/>
                    </a:cubicBezTo>
                    <a:cubicBezTo>
                      <a:pt x="221" y="210"/>
                      <a:pt x="221" y="210"/>
                      <a:pt x="221" y="210"/>
                    </a:cubicBezTo>
                    <a:cubicBezTo>
                      <a:pt x="221" y="210"/>
                      <a:pt x="260" y="176"/>
                      <a:pt x="292" y="222"/>
                    </a:cubicBezTo>
                    <a:cubicBezTo>
                      <a:pt x="292" y="276"/>
                      <a:pt x="292" y="276"/>
                      <a:pt x="292" y="276"/>
                    </a:cubicBezTo>
                    <a:cubicBezTo>
                      <a:pt x="292" y="276"/>
                      <a:pt x="291" y="247"/>
                      <a:pt x="292" y="238"/>
                    </a:cubicBezTo>
                    <a:cubicBezTo>
                      <a:pt x="292" y="228"/>
                      <a:pt x="347" y="201"/>
                      <a:pt x="360" y="252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361" y="290"/>
                      <a:pt x="361" y="269"/>
                      <a:pt x="361" y="265"/>
                    </a:cubicBezTo>
                    <a:cubicBezTo>
                      <a:pt x="362" y="254"/>
                      <a:pt x="408" y="227"/>
                      <a:pt x="427" y="267"/>
                    </a:cubicBezTo>
                    <a:cubicBezTo>
                      <a:pt x="427" y="267"/>
                      <a:pt x="436" y="389"/>
                      <a:pt x="422" y="442"/>
                    </a:cubicBezTo>
                    <a:cubicBezTo>
                      <a:pt x="405" y="506"/>
                      <a:pt x="351" y="576"/>
                      <a:pt x="261" y="578"/>
                    </a:cubicBezTo>
                    <a:cubicBezTo>
                      <a:pt x="199" y="580"/>
                      <a:pt x="177" y="564"/>
                      <a:pt x="152" y="538"/>
                    </a:cubicBezTo>
                    <a:cubicBezTo>
                      <a:pt x="127" y="512"/>
                      <a:pt x="30" y="298"/>
                      <a:pt x="15" y="280"/>
                    </a:cubicBezTo>
                    <a:cubicBezTo>
                      <a:pt x="0" y="263"/>
                      <a:pt x="29" y="238"/>
                      <a:pt x="56" y="249"/>
                    </a:cubicBezTo>
                    <a:cubicBezTo>
                      <a:pt x="84" y="260"/>
                      <a:pt x="139" y="300"/>
                      <a:pt x="148" y="3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644">
                <a:extLst>
                  <a:ext uri="{FF2B5EF4-FFF2-40B4-BE49-F238E27FC236}">
                    <a16:creationId xmlns:a16="http://schemas.microsoft.com/office/drawing/2014/main" id="{4E919485-A765-4B34-B91B-1D143052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8113" y="6078538"/>
                <a:ext cx="396875" cy="280988"/>
              </a:xfrm>
              <a:custGeom>
                <a:avLst/>
                <a:gdLst>
                  <a:gd name="T0" fmla="*/ 175 w 250"/>
                  <a:gd name="T1" fmla="*/ 177 h 177"/>
                  <a:gd name="T2" fmla="*/ 250 w 250"/>
                  <a:gd name="T3" fmla="*/ 177 h 177"/>
                  <a:gd name="T4" fmla="*/ 250 w 250"/>
                  <a:gd name="T5" fmla="*/ 144 h 177"/>
                  <a:gd name="T6" fmla="*/ 250 w 250"/>
                  <a:gd name="T7" fmla="*/ 88 h 177"/>
                  <a:gd name="T8" fmla="*/ 250 w 250"/>
                  <a:gd name="T9" fmla="*/ 33 h 177"/>
                  <a:gd name="T10" fmla="*/ 250 w 250"/>
                  <a:gd name="T11" fmla="*/ 0 h 177"/>
                  <a:gd name="T12" fmla="*/ 226 w 250"/>
                  <a:gd name="T13" fmla="*/ 0 h 177"/>
                  <a:gd name="T14" fmla="*/ 159 w 250"/>
                  <a:gd name="T15" fmla="*/ 0 h 177"/>
                  <a:gd name="T16" fmla="*/ 92 w 250"/>
                  <a:gd name="T17" fmla="*/ 0 h 177"/>
                  <a:gd name="T18" fmla="*/ 24 w 250"/>
                  <a:gd name="T19" fmla="*/ 0 h 177"/>
                  <a:gd name="T20" fmla="*/ 0 w 250"/>
                  <a:gd name="T21" fmla="*/ 0 h 177"/>
                  <a:gd name="T22" fmla="*/ 0 w 250"/>
                  <a:gd name="T23" fmla="*/ 33 h 177"/>
                  <a:gd name="T24" fmla="*/ 0 w 250"/>
                  <a:gd name="T25" fmla="*/ 88 h 177"/>
                  <a:gd name="T26" fmla="*/ 0 w 250"/>
                  <a:gd name="T27" fmla="*/ 144 h 177"/>
                  <a:gd name="T28" fmla="*/ 0 w 250"/>
                  <a:gd name="T29" fmla="*/ 177 h 177"/>
                  <a:gd name="T30" fmla="*/ 74 w 250"/>
                  <a:gd name="T3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77">
                    <a:moveTo>
                      <a:pt x="175" y="177"/>
                    </a:moveTo>
                    <a:lnTo>
                      <a:pt x="250" y="177"/>
                    </a:lnTo>
                    <a:lnTo>
                      <a:pt x="250" y="144"/>
                    </a:lnTo>
                    <a:lnTo>
                      <a:pt x="250" y="88"/>
                    </a:lnTo>
                    <a:lnTo>
                      <a:pt x="250" y="33"/>
                    </a:lnTo>
                    <a:lnTo>
                      <a:pt x="250" y="0"/>
                    </a:lnTo>
                    <a:lnTo>
                      <a:pt x="226" y="0"/>
                    </a:lnTo>
                    <a:lnTo>
                      <a:pt x="159" y="0"/>
                    </a:lnTo>
                    <a:lnTo>
                      <a:pt x="92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0" y="88"/>
                    </a:lnTo>
                    <a:lnTo>
                      <a:pt x="0" y="144"/>
                    </a:lnTo>
                    <a:lnTo>
                      <a:pt x="0" y="177"/>
                    </a:lnTo>
                    <a:lnTo>
                      <a:pt x="74" y="177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645">
                <a:extLst>
                  <a:ext uri="{FF2B5EF4-FFF2-40B4-BE49-F238E27FC236}">
                    <a16:creationId xmlns:a16="http://schemas.microsoft.com/office/drawing/2014/main" id="{5D528BC5-1A82-4906-BF54-4AADCA9D1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6148388"/>
                <a:ext cx="190500" cy="141288"/>
              </a:xfrm>
              <a:custGeom>
                <a:avLst/>
                <a:gdLst>
                  <a:gd name="T0" fmla="*/ 0 w 120"/>
                  <a:gd name="T1" fmla="*/ 89 h 89"/>
                  <a:gd name="T2" fmla="*/ 0 w 120"/>
                  <a:gd name="T3" fmla="*/ 0 h 89"/>
                  <a:gd name="T4" fmla="*/ 120 w 120"/>
                  <a:gd name="T5" fmla="*/ 0 h 89"/>
                  <a:gd name="T6" fmla="*/ 120 w 12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89">
                    <a:moveTo>
                      <a:pt x="0" y="89"/>
                    </a:moveTo>
                    <a:lnTo>
                      <a:pt x="0" y="0"/>
                    </a:lnTo>
                    <a:lnTo>
                      <a:pt x="120" y="0"/>
                    </a:lnTo>
                    <a:lnTo>
                      <a:pt x="120" y="89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646">
                <a:extLst>
                  <a:ext uri="{FF2B5EF4-FFF2-40B4-BE49-F238E27FC236}">
                    <a16:creationId xmlns:a16="http://schemas.microsoft.com/office/drawing/2014/main" id="{57A2161E-E49C-4738-A79F-D2D0790B8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218238"/>
                <a:ext cx="147638" cy="0"/>
              </a:xfrm>
              <a:custGeom>
                <a:avLst/>
                <a:gdLst>
                  <a:gd name="T0" fmla="*/ 93 w 93"/>
                  <a:gd name="T1" fmla="*/ 93 w 93"/>
                  <a:gd name="T2" fmla="*/ 0 w 9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3">
                    <a:moveTo>
                      <a:pt x="93" y="0"/>
                    </a:moveTo>
                    <a:lnTo>
                      <a:pt x="93" y="0"/>
                    </a:lnTo>
                    <a:lnTo>
                      <a:pt x="0" y="0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647">
                <a:extLst>
                  <a:ext uri="{FF2B5EF4-FFF2-40B4-BE49-F238E27FC236}">
                    <a16:creationId xmlns:a16="http://schemas.microsoft.com/office/drawing/2014/main" id="{FB66D6DC-6E98-415A-9F34-4E4379175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2063" y="6218238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48">
                <a:extLst>
                  <a:ext uri="{FF2B5EF4-FFF2-40B4-BE49-F238E27FC236}">
                    <a16:creationId xmlns:a16="http://schemas.microsoft.com/office/drawing/2014/main" id="{C806A0ED-D69A-4D8B-9813-82C8AFC8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6367463"/>
                <a:ext cx="82550" cy="80963"/>
              </a:xfrm>
              <a:custGeom>
                <a:avLst/>
                <a:gdLst>
                  <a:gd name="T0" fmla="*/ 79 w 80"/>
                  <a:gd name="T1" fmla="*/ 41 h 80"/>
                  <a:gd name="T2" fmla="*/ 41 w 80"/>
                  <a:gd name="T3" fmla="*/ 0 h 80"/>
                  <a:gd name="T4" fmla="*/ 0 w 80"/>
                  <a:gd name="T5" fmla="*/ 38 h 80"/>
                  <a:gd name="T6" fmla="*/ 38 w 80"/>
                  <a:gd name="T7" fmla="*/ 79 h 80"/>
                  <a:gd name="T8" fmla="*/ 79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41"/>
                    </a:moveTo>
                    <a:cubicBezTo>
                      <a:pt x="80" y="19"/>
                      <a:pt x="63" y="1"/>
                      <a:pt x="41" y="0"/>
                    </a:cubicBezTo>
                    <a:cubicBezTo>
                      <a:pt x="19" y="0"/>
                      <a:pt x="1" y="17"/>
                      <a:pt x="0" y="38"/>
                    </a:cubicBezTo>
                    <a:cubicBezTo>
                      <a:pt x="0" y="60"/>
                      <a:pt x="17" y="78"/>
                      <a:pt x="38" y="79"/>
                    </a:cubicBezTo>
                    <a:cubicBezTo>
                      <a:pt x="60" y="80"/>
                      <a:pt x="78" y="63"/>
                      <a:pt x="79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49">
                <a:extLst>
                  <a:ext uri="{FF2B5EF4-FFF2-40B4-BE49-F238E27FC236}">
                    <a16:creationId xmlns:a16="http://schemas.microsoft.com/office/drawing/2014/main" id="{758EAB97-7873-4614-AA29-DA6180C9E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307138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66 w 66"/>
                  <a:gd name="T3" fmla="*/ 0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66" y="0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50">
                <a:extLst>
                  <a:ext uri="{FF2B5EF4-FFF2-40B4-BE49-F238E27FC236}">
                    <a16:creationId xmlns:a16="http://schemas.microsoft.com/office/drawing/2014/main" id="{417194D4-23CF-4AAF-BD8B-3B36F78E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5989638"/>
                <a:ext cx="82550" cy="82550"/>
              </a:xfrm>
              <a:custGeom>
                <a:avLst/>
                <a:gdLst>
                  <a:gd name="T0" fmla="*/ 79 w 80"/>
                  <a:gd name="T1" fmla="*/ 39 h 80"/>
                  <a:gd name="T2" fmla="*/ 41 w 80"/>
                  <a:gd name="T3" fmla="*/ 79 h 80"/>
                  <a:gd name="T4" fmla="*/ 0 w 80"/>
                  <a:gd name="T5" fmla="*/ 41 h 80"/>
                  <a:gd name="T6" fmla="*/ 38 w 80"/>
                  <a:gd name="T7" fmla="*/ 1 h 80"/>
                  <a:gd name="T8" fmla="*/ 79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39"/>
                    </a:moveTo>
                    <a:cubicBezTo>
                      <a:pt x="80" y="60"/>
                      <a:pt x="63" y="79"/>
                      <a:pt x="41" y="79"/>
                    </a:cubicBezTo>
                    <a:cubicBezTo>
                      <a:pt x="19" y="80"/>
                      <a:pt x="1" y="63"/>
                      <a:pt x="0" y="41"/>
                    </a:cubicBezTo>
                    <a:cubicBezTo>
                      <a:pt x="0" y="20"/>
                      <a:pt x="17" y="1"/>
                      <a:pt x="38" y="1"/>
                    </a:cubicBezTo>
                    <a:cubicBezTo>
                      <a:pt x="60" y="0"/>
                      <a:pt x="78" y="17"/>
                      <a:pt x="79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51">
                <a:extLst>
                  <a:ext uri="{FF2B5EF4-FFF2-40B4-BE49-F238E27FC236}">
                    <a16:creationId xmlns:a16="http://schemas.microsoft.com/office/drawing/2014/main" id="{71AB3D28-D53E-4E30-9A53-BDDF3B770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070601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66 w 66"/>
                  <a:gd name="T3" fmla="*/ 38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66" y="38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52">
                <a:extLst>
                  <a:ext uri="{FF2B5EF4-FFF2-40B4-BE49-F238E27FC236}">
                    <a16:creationId xmlns:a16="http://schemas.microsoft.com/office/drawing/2014/main" id="{1BC30A04-0239-47D5-AA00-D59A4B8DF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6367463"/>
                <a:ext cx="82550" cy="80963"/>
              </a:xfrm>
              <a:custGeom>
                <a:avLst/>
                <a:gdLst>
                  <a:gd name="T0" fmla="*/ 1 w 80"/>
                  <a:gd name="T1" fmla="*/ 41 h 80"/>
                  <a:gd name="T2" fmla="*/ 39 w 80"/>
                  <a:gd name="T3" fmla="*/ 0 h 80"/>
                  <a:gd name="T4" fmla="*/ 80 w 80"/>
                  <a:gd name="T5" fmla="*/ 38 h 80"/>
                  <a:gd name="T6" fmla="*/ 42 w 80"/>
                  <a:gd name="T7" fmla="*/ 79 h 80"/>
                  <a:gd name="T8" fmla="*/ 1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41"/>
                    </a:moveTo>
                    <a:cubicBezTo>
                      <a:pt x="0" y="19"/>
                      <a:pt x="17" y="1"/>
                      <a:pt x="39" y="0"/>
                    </a:cubicBezTo>
                    <a:cubicBezTo>
                      <a:pt x="61" y="0"/>
                      <a:pt x="79" y="17"/>
                      <a:pt x="80" y="38"/>
                    </a:cubicBezTo>
                    <a:cubicBezTo>
                      <a:pt x="80" y="60"/>
                      <a:pt x="63" y="78"/>
                      <a:pt x="42" y="79"/>
                    </a:cubicBezTo>
                    <a:cubicBezTo>
                      <a:pt x="20" y="80"/>
                      <a:pt x="2" y="63"/>
                      <a:pt x="1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53">
                <a:extLst>
                  <a:ext uri="{FF2B5EF4-FFF2-40B4-BE49-F238E27FC236}">
                    <a16:creationId xmlns:a16="http://schemas.microsoft.com/office/drawing/2014/main" id="{D74D9619-EBF3-415F-9072-472B81500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307138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0 w 66"/>
                  <a:gd name="T3" fmla="*/ 0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0" y="0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54">
                <a:extLst>
                  <a:ext uri="{FF2B5EF4-FFF2-40B4-BE49-F238E27FC236}">
                    <a16:creationId xmlns:a16="http://schemas.microsoft.com/office/drawing/2014/main" id="{9FE775E6-4DE3-4269-A182-E7768B7D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5989638"/>
                <a:ext cx="82550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79 h 80"/>
                  <a:gd name="T4" fmla="*/ 80 w 80"/>
                  <a:gd name="T5" fmla="*/ 41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0"/>
                      <a:pt x="17" y="79"/>
                      <a:pt x="39" y="79"/>
                    </a:cubicBezTo>
                    <a:cubicBezTo>
                      <a:pt x="61" y="80"/>
                      <a:pt x="79" y="63"/>
                      <a:pt x="80" y="41"/>
                    </a:cubicBezTo>
                    <a:cubicBezTo>
                      <a:pt x="80" y="20"/>
                      <a:pt x="63" y="1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55">
                <a:extLst>
                  <a:ext uri="{FF2B5EF4-FFF2-40B4-BE49-F238E27FC236}">
                    <a16:creationId xmlns:a16="http://schemas.microsoft.com/office/drawing/2014/main" id="{C520F72B-9A88-4873-99F2-8141A31E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070601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0 w 66"/>
                  <a:gd name="T3" fmla="*/ 38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0" y="38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56">
                <a:extLst>
                  <a:ext uri="{FF2B5EF4-FFF2-40B4-BE49-F238E27FC236}">
                    <a16:creationId xmlns:a16="http://schemas.microsoft.com/office/drawing/2014/main" id="{13065D12-982A-4FD2-A32F-05E95CA75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5810251"/>
                <a:ext cx="84138" cy="80963"/>
              </a:xfrm>
              <a:custGeom>
                <a:avLst/>
                <a:gdLst>
                  <a:gd name="T0" fmla="*/ 1 w 81"/>
                  <a:gd name="T1" fmla="*/ 39 h 80"/>
                  <a:gd name="T2" fmla="*/ 39 w 81"/>
                  <a:gd name="T3" fmla="*/ 80 h 80"/>
                  <a:gd name="T4" fmla="*/ 80 w 81"/>
                  <a:gd name="T5" fmla="*/ 42 h 80"/>
                  <a:gd name="T6" fmla="*/ 42 w 81"/>
                  <a:gd name="T7" fmla="*/ 1 h 80"/>
                  <a:gd name="T8" fmla="*/ 1 w 81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1" y="20"/>
                      <a:pt x="64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57">
                <a:extLst>
                  <a:ext uri="{FF2B5EF4-FFF2-40B4-BE49-F238E27FC236}">
                    <a16:creationId xmlns:a16="http://schemas.microsoft.com/office/drawing/2014/main" id="{2B28DFAE-69C5-437C-A82F-B85A4F0EE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1" y="5922963"/>
                <a:ext cx="80963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80 h 80"/>
                  <a:gd name="T4" fmla="*/ 80 w 80"/>
                  <a:gd name="T5" fmla="*/ 42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0" y="20"/>
                      <a:pt x="63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658">
                <a:extLst>
                  <a:ext uri="{FF2B5EF4-FFF2-40B4-BE49-F238E27FC236}">
                    <a16:creationId xmlns:a16="http://schemas.microsoft.com/office/drawing/2014/main" id="{23E598BB-750A-4F3A-B5BC-954C24ACB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6213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659">
                <a:extLst>
                  <a:ext uri="{FF2B5EF4-FFF2-40B4-BE49-F238E27FC236}">
                    <a16:creationId xmlns:a16="http://schemas.microsoft.com/office/drawing/2014/main" id="{D63DBCC1-7315-4D38-BF78-7460AB193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74163" y="5891213"/>
                <a:ext cx="0" cy="1873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660">
                <a:extLst>
                  <a:ext uri="{FF2B5EF4-FFF2-40B4-BE49-F238E27FC236}">
                    <a16:creationId xmlns:a16="http://schemas.microsoft.com/office/drawing/2014/main" id="{DBAA2E48-833A-4CB1-81A6-F5DF454E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80526" y="6005513"/>
                <a:ext cx="0" cy="730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661">
                <a:extLst>
                  <a:ext uri="{FF2B5EF4-FFF2-40B4-BE49-F238E27FC236}">
                    <a16:creationId xmlns:a16="http://schemas.microsoft.com/office/drawing/2014/main" id="{439FFE72-B720-4519-9B4C-8565B0589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86888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EAD925C-8B1F-45D0-8643-AE6C3BEA3B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4726" y="5820516"/>
              <a:ext cx="390906" cy="411673"/>
              <a:chOff x="4575176" y="14288"/>
              <a:chExt cx="1016000" cy="1069975"/>
            </a:xfrm>
          </p:grpSpPr>
          <p:sp>
            <p:nvSpPr>
              <p:cNvPr id="292" name="Freeform 696">
                <a:extLst>
                  <a:ext uri="{FF2B5EF4-FFF2-40B4-BE49-F238E27FC236}">
                    <a16:creationId xmlns:a16="http://schemas.microsoft.com/office/drawing/2014/main" id="{5E0849A0-059C-4803-9202-B6136C87E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7426" y="509588"/>
                <a:ext cx="569913" cy="574675"/>
              </a:xfrm>
              <a:custGeom>
                <a:avLst/>
                <a:gdLst>
                  <a:gd name="T0" fmla="*/ 149 w 359"/>
                  <a:gd name="T1" fmla="*/ 53 h 362"/>
                  <a:gd name="T2" fmla="*/ 150 w 359"/>
                  <a:gd name="T3" fmla="*/ 0 h 362"/>
                  <a:gd name="T4" fmla="*/ 210 w 359"/>
                  <a:gd name="T5" fmla="*/ 0 h 362"/>
                  <a:gd name="T6" fmla="*/ 211 w 359"/>
                  <a:gd name="T7" fmla="*/ 53 h 362"/>
                  <a:gd name="T8" fmla="*/ 247 w 359"/>
                  <a:gd name="T9" fmla="*/ 69 h 362"/>
                  <a:gd name="T10" fmla="*/ 286 w 359"/>
                  <a:gd name="T11" fmla="*/ 32 h 362"/>
                  <a:gd name="T12" fmla="*/ 328 w 359"/>
                  <a:gd name="T13" fmla="*/ 74 h 362"/>
                  <a:gd name="T14" fmla="*/ 291 w 359"/>
                  <a:gd name="T15" fmla="*/ 113 h 362"/>
                  <a:gd name="T16" fmla="*/ 306 w 359"/>
                  <a:gd name="T17" fmla="*/ 150 h 362"/>
                  <a:gd name="T18" fmla="*/ 359 w 359"/>
                  <a:gd name="T19" fmla="*/ 151 h 362"/>
                  <a:gd name="T20" fmla="*/ 359 w 359"/>
                  <a:gd name="T21" fmla="*/ 211 h 362"/>
                  <a:gd name="T22" fmla="*/ 306 w 359"/>
                  <a:gd name="T23" fmla="*/ 212 h 362"/>
                  <a:gd name="T24" fmla="*/ 291 w 359"/>
                  <a:gd name="T25" fmla="*/ 249 h 362"/>
                  <a:gd name="T26" fmla="*/ 328 w 359"/>
                  <a:gd name="T27" fmla="*/ 288 h 362"/>
                  <a:gd name="T28" fmla="*/ 286 w 359"/>
                  <a:gd name="T29" fmla="*/ 330 h 362"/>
                  <a:gd name="T30" fmla="*/ 247 w 359"/>
                  <a:gd name="T31" fmla="*/ 294 h 362"/>
                  <a:gd name="T32" fmla="*/ 211 w 359"/>
                  <a:gd name="T33" fmla="*/ 308 h 362"/>
                  <a:gd name="T34" fmla="*/ 210 w 359"/>
                  <a:gd name="T35" fmla="*/ 362 h 362"/>
                  <a:gd name="T36" fmla="*/ 150 w 359"/>
                  <a:gd name="T37" fmla="*/ 362 h 362"/>
                  <a:gd name="T38" fmla="*/ 149 w 359"/>
                  <a:gd name="T39" fmla="*/ 308 h 362"/>
                  <a:gd name="T40" fmla="*/ 112 w 359"/>
                  <a:gd name="T41" fmla="*/ 294 h 362"/>
                  <a:gd name="T42" fmla="*/ 74 w 359"/>
                  <a:gd name="T43" fmla="*/ 330 h 362"/>
                  <a:gd name="T44" fmla="*/ 32 w 359"/>
                  <a:gd name="T45" fmla="*/ 288 h 362"/>
                  <a:gd name="T46" fmla="*/ 68 w 359"/>
                  <a:gd name="T47" fmla="*/ 249 h 362"/>
                  <a:gd name="T48" fmla="*/ 53 w 359"/>
                  <a:gd name="T49" fmla="*/ 212 h 362"/>
                  <a:gd name="T50" fmla="*/ 0 w 359"/>
                  <a:gd name="T51" fmla="*/ 211 h 362"/>
                  <a:gd name="T52" fmla="*/ 0 w 359"/>
                  <a:gd name="T53" fmla="*/ 151 h 362"/>
                  <a:gd name="T54" fmla="*/ 53 w 359"/>
                  <a:gd name="T55" fmla="*/ 150 h 362"/>
                  <a:gd name="T56" fmla="*/ 68 w 359"/>
                  <a:gd name="T57" fmla="*/ 113 h 362"/>
                  <a:gd name="T58" fmla="*/ 32 w 359"/>
                  <a:gd name="T59" fmla="*/ 74 h 362"/>
                  <a:gd name="T60" fmla="*/ 74 w 359"/>
                  <a:gd name="T61" fmla="*/ 32 h 362"/>
                  <a:gd name="T62" fmla="*/ 112 w 359"/>
                  <a:gd name="T63" fmla="*/ 69 h 362"/>
                  <a:gd name="T64" fmla="*/ 149 w 359"/>
                  <a:gd name="T65" fmla="*/ 5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9" h="362">
                    <a:moveTo>
                      <a:pt x="149" y="53"/>
                    </a:moveTo>
                    <a:lnTo>
                      <a:pt x="150" y="0"/>
                    </a:lnTo>
                    <a:lnTo>
                      <a:pt x="210" y="0"/>
                    </a:lnTo>
                    <a:lnTo>
                      <a:pt x="211" y="53"/>
                    </a:lnTo>
                    <a:lnTo>
                      <a:pt x="247" y="69"/>
                    </a:lnTo>
                    <a:lnTo>
                      <a:pt x="286" y="32"/>
                    </a:lnTo>
                    <a:lnTo>
                      <a:pt x="328" y="74"/>
                    </a:lnTo>
                    <a:lnTo>
                      <a:pt x="291" y="113"/>
                    </a:lnTo>
                    <a:lnTo>
                      <a:pt x="306" y="150"/>
                    </a:lnTo>
                    <a:lnTo>
                      <a:pt x="359" y="151"/>
                    </a:lnTo>
                    <a:lnTo>
                      <a:pt x="359" y="211"/>
                    </a:lnTo>
                    <a:lnTo>
                      <a:pt x="306" y="212"/>
                    </a:lnTo>
                    <a:lnTo>
                      <a:pt x="291" y="249"/>
                    </a:lnTo>
                    <a:lnTo>
                      <a:pt x="328" y="288"/>
                    </a:lnTo>
                    <a:lnTo>
                      <a:pt x="286" y="330"/>
                    </a:lnTo>
                    <a:lnTo>
                      <a:pt x="247" y="294"/>
                    </a:lnTo>
                    <a:lnTo>
                      <a:pt x="211" y="308"/>
                    </a:lnTo>
                    <a:lnTo>
                      <a:pt x="210" y="362"/>
                    </a:lnTo>
                    <a:lnTo>
                      <a:pt x="150" y="362"/>
                    </a:lnTo>
                    <a:lnTo>
                      <a:pt x="149" y="308"/>
                    </a:lnTo>
                    <a:lnTo>
                      <a:pt x="112" y="294"/>
                    </a:lnTo>
                    <a:lnTo>
                      <a:pt x="74" y="330"/>
                    </a:lnTo>
                    <a:lnTo>
                      <a:pt x="32" y="288"/>
                    </a:lnTo>
                    <a:lnTo>
                      <a:pt x="68" y="249"/>
                    </a:lnTo>
                    <a:lnTo>
                      <a:pt x="53" y="212"/>
                    </a:lnTo>
                    <a:lnTo>
                      <a:pt x="0" y="211"/>
                    </a:lnTo>
                    <a:lnTo>
                      <a:pt x="0" y="151"/>
                    </a:lnTo>
                    <a:lnTo>
                      <a:pt x="53" y="150"/>
                    </a:lnTo>
                    <a:lnTo>
                      <a:pt x="68" y="113"/>
                    </a:lnTo>
                    <a:lnTo>
                      <a:pt x="32" y="74"/>
                    </a:lnTo>
                    <a:lnTo>
                      <a:pt x="74" y="32"/>
                    </a:lnTo>
                    <a:lnTo>
                      <a:pt x="112" y="69"/>
                    </a:lnTo>
                    <a:lnTo>
                      <a:pt x="149" y="5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697">
                <a:extLst>
                  <a:ext uri="{FF2B5EF4-FFF2-40B4-BE49-F238E27FC236}">
                    <a16:creationId xmlns:a16="http://schemas.microsoft.com/office/drawing/2014/main" id="{A09A0070-1F46-4535-867B-D42342338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5701" y="679451"/>
                <a:ext cx="233363" cy="234950"/>
              </a:xfrm>
              <a:custGeom>
                <a:avLst/>
                <a:gdLst>
                  <a:gd name="T0" fmla="*/ 159 w 226"/>
                  <a:gd name="T1" fmla="*/ 10 h 228"/>
                  <a:gd name="T2" fmla="*/ 113 w 226"/>
                  <a:gd name="T3" fmla="*/ 0 h 228"/>
                  <a:gd name="T4" fmla="*/ 0 w 226"/>
                  <a:gd name="T5" fmla="*/ 114 h 228"/>
                  <a:gd name="T6" fmla="*/ 113 w 226"/>
                  <a:gd name="T7" fmla="*/ 228 h 228"/>
                  <a:gd name="T8" fmla="*/ 226 w 226"/>
                  <a:gd name="T9" fmla="*/ 114 h 228"/>
                  <a:gd name="T10" fmla="*/ 218 w 226"/>
                  <a:gd name="T11" fmla="*/ 7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8">
                    <a:moveTo>
                      <a:pt x="159" y="10"/>
                    </a:moveTo>
                    <a:cubicBezTo>
                      <a:pt x="145" y="4"/>
                      <a:pt x="129" y="0"/>
                      <a:pt x="113" y="0"/>
                    </a:cubicBezTo>
                    <a:cubicBezTo>
                      <a:pt x="51" y="0"/>
                      <a:pt x="0" y="51"/>
                      <a:pt x="0" y="114"/>
                    </a:cubicBezTo>
                    <a:cubicBezTo>
                      <a:pt x="0" y="177"/>
                      <a:pt x="51" y="228"/>
                      <a:pt x="113" y="228"/>
                    </a:cubicBezTo>
                    <a:cubicBezTo>
                      <a:pt x="175" y="228"/>
                      <a:pt x="226" y="177"/>
                      <a:pt x="226" y="114"/>
                    </a:cubicBezTo>
                    <a:cubicBezTo>
                      <a:pt x="226" y="99"/>
                      <a:pt x="223" y="85"/>
                      <a:pt x="218" y="7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698">
                <a:extLst>
                  <a:ext uri="{FF2B5EF4-FFF2-40B4-BE49-F238E27FC236}">
                    <a16:creationId xmlns:a16="http://schemas.microsoft.com/office/drawing/2014/main" id="{44F5F77D-E425-4945-9624-6967617F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201" y="519113"/>
                <a:ext cx="180975" cy="284163"/>
              </a:xfrm>
              <a:custGeom>
                <a:avLst/>
                <a:gdLst>
                  <a:gd name="T0" fmla="*/ 67 w 175"/>
                  <a:gd name="T1" fmla="*/ 0 h 276"/>
                  <a:gd name="T2" fmla="*/ 175 w 175"/>
                  <a:gd name="T3" fmla="*/ 137 h 276"/>
                  <a:gd name="T4" fmla="*/ 38 w 175"/>
                  <a:gd name="T5" fmla="*/ 276 h 276"/>
                  <a:gd name="T6" fmla="*/ 0 w 175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" h="276">
                    <a:moveTo>
                      <a:pt x="67" y="0"/>
                    </a:moveTo>
                    <a:cubicBezTo>
                      <a:pt x="129" y="14"/>
                      <a:pt x="175" y="70"/>
                      <a:pt x="175" y="137"/>
                    </a:cubicBezTo>
                    <a:cubicBezTo>
                      <a:pt x="175" y="214"/>
                      <a:pt x="114" y="276"/>
                      <a:pt x="38" y="276"/>
                    </a:cubicBezTo>
                    <a:cubicBezTo>
                      <a:pt x="0" y="276"/>
                      <a:pt x="0" y="276"/>
                      <a:pt x="0" y="276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699">
                <a:extLst>
                  <a:ext uri="{FF2B5EF4-FFF2-40B4-BE49-F238E27FC236}">
                    <a16:creationId xmlns:a16="http://schemas.microsoft.com/office/drawing/2014/main" id="{9D88E808-DA6B-43F0-87E8-913175D82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388" y="374651"/>
                <a:ext cx="220663" cy="252413"/>
              </a:xfrm>
              <a:custGeom>
                <a:avLst/>
                <a:gdLst>
                  <a:gd name="T0" fmla="*/ 153 w 213"/>
                  <a:gd name="T1" fmla="*/ 246 h 246"/>
                  <a:gd name="T2" fmla="*/ 213 w 213"/>
                  <a:gd name="T3" fmla="*/ 141 h 246"/>
                  <a:gd name="T4" fmla="*/ 213 w 213"/>
                  <a:gd name="T5" fmla="*/ 134 h 246"/>
                  <a:gd name="T6" fmla="*/ 82 w 213"/>
                  <a:gd name="T7" fmla="*/ 0 h 246"/>
                  <a:gd name="T8" fmla="*/ 0 w 213"/>
                  <a:gd name="T9" fmla="*/ 29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46">
                    <a:moveTo>
                      <a:pt x="153" y="246"/>
                    </a:moveTo>
                    <a:cubicBezTo>
                      <a:pt x="187" y="224"/>
                      <a:pt x="210" y="185"/>
                      <a:pt x="213" y="141"/>
                    </a:cubicBezTo>
                    <a:cubicBezTo>
                      <a:pt x="213" y="139"/>
                      <a:pt x="213" y="136"/>
                      <a:pt x="213" y="134"/>
                    </a:cubicBezTo>
                    <a:cubicBezTo>
                      <a:pt x="213" y="60"/>
                      <a:pt x="155" y="0"/>
                      <a:pt x="82" y="0"/>
                    </a:cubicBezTo>
                    <a:cubicBezTo>
                      <a:pt x="51" y="0"/>
                      <a:pt x="23" y="10"/>
                      <a:pt x="0" y="2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700">
                <a:extLst>
                  <a:ext uri="{FF2B5EF4-FFF2-40B4-BE49-F238E27FC236}">
                    <a16:creationId xmlns:a16="http://schemas.microsoft.com/office/drawing/2014/main" id="{0AB3CF59-759C-40C9-97A2-0F1A71281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876" y="371476"/>
                <a:ext cx="257175" cy="142875"/>
              </a:xfrm>
              <a:custGeom>
                <a:avLst/>
                <a:gdLst>
                  <a:gd name="T0" fmla="*/ 250 w 250"/>
                  <a:gd name="T1" fmla="*/ 126 h 139"/>
                  <a:gd name="T2" fmla="*/ 230 w 250"/>
                  <a:gd name="T3" fmla="*/ 62 h 139"/>
                  <a:gd name="T4" fmla="*/ 125 w 250"/>
                  <a:gd name="T5" fmla="*/ 1 h 139"/>
                  <a:gd name="T6" fmla="*/ 0 w 250"/>
                  <a:gd name="T7" fmla="*/ 134 h 139"/>
                  <a:gd name="T8" fmla="*/ 0 w 250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39">
                    <a:moveTo>
                      <a:pt x="250" y="126"/>
                    </a:moveTo>
                    <a:cubicBezTo>
                      <a:pt x="248" y="102"/>
                      <a:pt x="241" y="80"/>
                      <a:pt x="230" y="62"/>
                    </a:cubicBezTo>
                    <a:cubicBezTo>
                      <a:pt x="208" y="25"/>
                      <a:pt x="169" y="1"/>
                      <a:pt x="125" y="1"/>
                    </a:cubicBezTo>
                    <a:cubicBezTo>
                      <a:pt x="56" y="0"/>
                      <a:pt x="0" y="60"/>
                      <a:pt x="0" y="134"/>
                    </a:cubicBezTo>
                    <a:cubicBezTo>
                      <a:pt x="0" y="136"/>
                      <a:pt x="0" y="137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701">
                <a:extLst>
                  <a:ext uri="{FF2B5EF4-FFF2-40B4-BE49-F238E27FC236}">
                    <a16:creationId xmlns:a16="http://schemas.microsoft.com/office/drawing/2014/main" id="{4B3A528B-F17E-464B-8236-BBE5FEE23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307976"/>
                <a:ext cx="306388" cy="206375"/>
              </a:xfrm>
              <a:custGeom>
                <a:avLst/>
                <a:gdLst>
                  <a:gd name="T0" fmla="*/ 0 w 298"/>
                  <a:gd name="T1" fmla="*/ 135 h 202"/>
                  <a:gd name="T2" fmla="*/ 149 w 298"/>
                  <a:gd name="T3" fmla="*/ 0 h 202"/>
                  <a:gd name="T4" fmla="*/ 294 w 298"/>
                  <a:gd name="T5" fmla="*/ 115 h 202"/>
                  <a:gd name="T6" fmla="*/ 298 w 298"/>
                  <a:gd name="T7" fmla="*/ 150 h 202"/>
                  <a:gd name="T8" fmla="*/ 289 w 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02">
                    <a:moveTo>
                      <a:pt x="0" y="135"/>
                    </a:moveTo>
                    <a:cubicBezTo>
                      <a:pt x="7" y="59"/>
                      <a:pt x="71" y="0"/>
                      <a:pt x="149" y="0"/>
                    </a:cubicBezTo>
                    <a:cubicBezTo>
                      <a:pt x="219" y="1"/>
                      <a:pt x="278" y="49"/>
                      <a:pt x="294" y="115"/>
                    </a:cubicBezTo>
                    <a:cubicBezTo>
                      <a:pt x="297" y="126"/>
                      <a:pt x="298" y="138"/>
                      <a:pt x="298" y="150"/>
                    </a:cubicBezTo>
                    <a:cubicBezTo>
                      <a:pt x="298" y="168"/>
                      <a:pt x="295" y="186"/>
                      <a:pt x="289" y="20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702">
                <a:extLst>
                  <a:ext uri="{FF2B5EF4-FFF2-40B4-BE49-F238E27FC236}">
                    <a16:creationId xmlns:a16="http://schemas.microsoft.com/office/drawing/2014/main" id="{A0099C49-BCEE-4908-A07B-8E999F73E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7426" y="800101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03">
                <a:extLst>
                  <a:ext uri="{FF2B5EF4-FFF2-40B4-BE49-F238E27FC236}">
                    <a16:creationId xmlns:a16="http://schemas.microsoft.com/office/drawing/2014/main" id="{8C7698C6-5645-49F9-A0CE-5EC8FB0F5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514351"/>
                <a:ext cx="241300" cy="285750"/>
              </a:xfrm>
              <a:custGeom>
                <a:avLst/>
                <a:gdLst>
                  <a:gd name="T0" fmla="*/ 176 w 234"/>
                  <a:gd name="T1" fmla="*/ 278 h 278"/>
                  <a:gd name="T2" fmla="*/ 136 w 234"/>
                  <a:gd name="T3" fmla="*/ 278 h 278"/>
                  <a:gd name="T4" fmla="*/ 0 w 234"/>
                  <a:gd name="T5" fmla="*/ 139 h 278"/>
                  <a:gd name="T6" fmla="*/ 137 w 234"/>
                  <a:gd name="T7" fmla="*/ 0 h 278"/>
                  <a:gd name="T8" fmla="*/ 234 w 234"/>
                  <a:gd name="T9" fmla="*/ 4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78">
                    <a:moveTo>
                      <a:pt x="176" y="278"/>
                    </a:moveTo>
                    <a:cubicBezTo>
                      <a:pt x="136" y="278"/>
                      <a:pt x="136" y="278"/>
                      <a:pt x="136" y="278"/>
                    </a:cubicBezTo>
                    <a:cubicBezTo>
                      <a:pt x="61" y="278"/>
                      <a:pt x="0" y="216"/>
                      <a:pt x="0" y="139"/>
                    </a:cubicBezTo>
                    <a:cubicBezTo>
                      <a:pt x="0" y="62"/>
                      <a:pt x="61" y="0"/>
                      <a:pt x="137" y="0"/>
                    </a:cubicBezTo>
                    <a:cubicBezTo>
                      <a:pt x="175" y="0"/>
                      <a:pt x="210" y="16"/>
                      <a:pt x="234" y="4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704">
                <a:extLst>
                  <a:ext uri="{FF2B5EF4-FFF2-40B4-BE49-F238E27FC236}">
                    <a16:creationId xmlns:a16="http://schemas.microsoft.com/office/drawing/2014/main" id="{45A79051-FBE7-4E8E-B170-3C76B103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313" y="14288"/>
                <a:ext cx="85725" cy="88900"/>
              </a:xfrm>
              <a:custGeom>
                <a:avLst/>
                <a:gdLst>
                  <a:gd name="T0" fmla="*/ 42 w 84"/>
                  <a:gd name="T1" fmla="*/ 1 h 86"/>
                  <a:gd name="T2" fmla="*/ 84 w 84"/>
                  <a:gd name="T3" fmla="*/ 43 h 86"/>
                  <a:gd name="T4" fmla="*/ 42 w 84"/>
                  <a:gd name="T5" fmla="*/ 86 h 86"/>
                  <a:gd name="T6" fmla="*/ 0 w 84"/>
                  <a:gd name="T7" fmla="*/ 43 h 86"/>
                  <a:gd name="T8" fmla="*/ 42 w 84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6">
                    <a:moveTo>
                      <a:pt x="42" y="1"/>
                    </a:moveTo>
                    <a:cubicBezTo>
                      <a:pt x="66" y="1"/>
                      <a:pt x="84" y="20"/>
                      <a:pt x="84" y="43"/>
                    </a:cubicBezTo>
                    <a:cubicBezTo>
                      <a:pt x="84" y="67"/>
                      <a:pt x="65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705">
                <a:extLst>
                  <a:ext uri="{FF2B5EF4-FFF2-40B4-BE49-F238E27FC236}">
                    <a16:creationId xmlns:a16="http://schemas.microsoft.com/office/drawing/2014/main" id="{CB13A3B8-21BC-490A-8E87-9C363024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141288"/>
                <a:ext cx="0" cy="117475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706">
                <a:extLst>
                  <a:ext uri="{FF2B5EF4-FFF2-40B4-BE49-F238E27FC236}">
                    <a16:creationId xmlns:a16="http://schemas.microsoft.com/office/drawing/2014/main" id="{1AA3D22B-D970-4AFA-ABF3-0C2F53D7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738" y="85726"/>
                <a:ext cx="87313" cy="88900"/>
              </a:xfrm>
              <a:custGeom>
                <a:avLst/>
                <a:gdLst>
                  <a:gd name="T0" fmla="*/ 42 w 85"/>
                  <a:gd name="T1" fmla="*/ 1 h 86"/>
                  <a:gd name="T2" fmla="*/ 85 w 85"/>
                  <a:gd name="T3" fmla="*/ 43 h 86"/>
                  <a:gd name="T4" fmla="*/ 42 w 85"/>
                  <a:gd name="T5" fmla="*/ 86 h 86"/>
                  <a:gd name="T6" fmla="*/ 0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707">
                <a:extLst>
                  <a:ext uri="{FF2B5EF4-FFF2-40B4-BE49-F238E27FC236}">
                    <a16:creationId xmlns:a16="http://schemas.microsoft.com/office/drawing/2014/main" id="{C45E2AB7-99D6-49FC-B541-013BC50B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50801"/>
                <a:ext cx="87313" cy="87313"/>
              </a:xfrm>
              <a:custGeom>
                <a:avLst/>
                <a:gdLst>
                  <a:gd name="T0" fmla="*/ 43 w 85"/>
                  <a:gd name="T1" fmla="*/ 1 h 86"/>
                  <a:gd name="T2" fmla="*/ 85 w 85"/>
                  <a:gd name="T3" fmla="*/ 43 h 86"/>
                  <a:gd name="T4" fmla="*/ 43 w 85"/>
                  <a:gd name="T5" fmla="*/ 86 h 86"/>
                  <a:gd name="T6" fmla="*/ 0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3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708">
                <a:extLst>
                  <a:ext uri="{FF2B5EF4-FFF2-40B4-BE49-F238E27FC236}">
                    <a16:creationId xmlns:a16="http://schemas.microsoft.com/office/drawing/2014/main" id="{199363F2-AE3F-41FB-9B75-18BAEF450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85726"/>
                <a:ext cx="87313" cy="88900"/>
              </a:xfrm>
              <a:custGeom>
                <a:avLst/>
                <a:gdLst>
                  <a:gd name="T0" fmla="*/ 43 w 85"/>
                  <a:gd name="T1" fmla="*/ 1 h 86"/>
                  <a:gd name="T2" fmla="*/ 0 w 85"/>
                  <a:gd name="T3" fmla="*/ 43 h 86"/>
                  <a:gd name="T4" fmla="*/ 43 w 85"/>
                  <a:gd name="T5" fmla="*/ 86 h 86"/>
                  <a:gd name="T6" fmla="*/ 85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709">
                <a:extLst>
                  <a:ext uri="{FF2B5EF4-FFF2-40B4-BE49-F238E27FC236}">
                    <a16:creationId xmlns:a16="http://schemas.microsoft.com/office/drawing/2014/main" id="{9B347229-B859-4D67-9090-60D8A8A0F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876" y="50801"/>
                <a:ext cx="87313" cy="87313"/>
              </a:xfrm>
              <a:custGeom>
                <a:avLst/>
                <a:gdLst>
                  <a:gd name="T0" fmla="*/ 42 w 85"/>
                  <a:gd name="T1" fmla="*/ 1 h 86"/>
                  <a:gd name="T2" fmla="*/ 0 w 85"/>
                  <a:gd name="T3" fmla="*/ 43 h 86"/>
                  <a:gd name="T4" fmla="*/ 42 w 85"/>
                  <a:gd name="T5" fmla="*/ 86 h 86"/>
                  <a:gd name="T6" fmla="*/ 85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2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710">
                <a:extLst>
                  <a:ext uri="{FF2B5EF4-FFF2-40B4-BE49-F238E27FC236}">
                    <a16:creationId xmlns:a16="http://schemas.microsoft.com/office/drawing/2014/main" id="{40B69F45-78E9-49E3-A528-6F52C6AAD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176213"/>
                <a:ext cx="63500" cy="198438"/>
              </a:xfrm>
              <a:custGeom>
                <a:avLst/>
                <a:gdLst>
                  <a:gd name="T0" fmla="*/ 40 w 40"/>
                  <a:gd name="T1" fmla="*/ 0 h 125"/>
                  <a:gd name="T2" fmla="*/ 40 w 40"/>
                  <a:gd name="T3" fmla="*/ 86 h 125"/>
                  <a:gd name="T4" fmla="*/ 0 w 40"/>
                  <a:gd name="T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125">
                    <a:moveTo>
                      <a:pt x="40" y="0"/>
                    </a:moveTo>
                    <a:lnTo>
                      <a:pt x="40" y="86"/>
                    </a:lnTo>
                    <a:lnTo>
                      <a:pt x="0" y="125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711">
                <a:extLst>
                  <a:ext uri="{FF2B5EF4-FFF2-40B4-BE49-F238E27FC236}">
                    <a16:creationId xmlns:a16="http://schemas.microsoft.com/office/drawing/2014/main" id="{05C42B81-BDDB-48C6-92F9-76B7BBA98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3" y="212726"/>
                <a:ext cx="46038" cy="112713"/>
              </a:xfrm>
              <a:custGeom>
                <a:avLst/>
                <a:gdLst>
                  <a:gd name="T0" fmla="*/ 29 w 29"/>
                  <a:gd name="T1" fmla="*/ 0 h 71"/>
                  <a:gd name="T2" fmla="*/ 29 w 29"/>
                  <a:gd name="T3" fmla="*/ 42 h 71"/>
                  <a:gd name="T4" fmla="*/ 0 w 29"/>
                  <a:gd name="T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71">
                    <a:moveTo>
                      <a:pt x="29" y="0"/>
                    </a:moveTo>
                    <a:lnTo>
                      <a:pt x="29" y="42"/>
                    </a:lnTo>
                    <a:lnTo>
                      <a:pt x="0" y="71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712">
                <a:extLst>
                  <a:ext uri="{FF2B5EF4-FFF2-40B4-BE49-F238E27FC236}">
                    <a16:creationId xmlns:a16="http://schemas.microsoft.com/office/drawing/2014/main" id="{462E5778-F758-430F-970D-A610C9076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738" y="176213"/>
                <a:ext cx="71438" cy="219075"/>
              </a:xfrm>
              <a:custGeom>
                <a:avLst/>
                <a:gdLst>
                  <a:gd name="T0" fmla="*/ 0 w 45"/>
                  <a:gd name="T1" fmla="*/ 0 h 138"/>
                  <a:gd name="T2" fmla="*/ 0 w 45"/>
                  <a:gd name="T3" fmla="*/ 94 h 138"/>
                  <a:gd name="T4" fmla="*/ 45 w 45"/>
                  <a:gd name="T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38">
                    <a:moveTo>
                      <a:pt x="0" y="0"/>
                    </a:moveTo>
                    <a:lnTo>
                      <a:pt x="0" y="94"/>
                    </a:lnTo>
                    <a:lnTo>
                      <a:pt x="45" y="138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713">
                <a:extLst>
                  <a:ext uri="{FF2B5EF4-FFF2-40B4-BE49-F238E27FC236}">
                    <a16:creationId xmlns:a16="http://schemas.microsoft.com/office/drawing/2014/main" id="{BB5B4612-D295-4576-BCF6-129A468C1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751" y="212726"/>
                <a:ext cx="84138" cy="133350"/>
              </a:xfrm>
              <a:custGeom>
                <a:avLst/>
                <a:gdLst>
                  <a:gd name="T0" fmla="*/ 0 w 53"/>
                  <a:gd name="T1" fmla="*/ 0 h 84"/>
                  <a:gd name="T2" fmla="*/ 0 w 53"/>
                  <a:gd name="T3" fmla="*/ 30 h 84"/>
                  <a:gd name="T4" fmla="*/ 53 w 53"/>
                  <a:gd name="T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84">
                    <a:moveTo>
                      <a:pt x="0" y="0"/>
                    </a:moveTo>
                    <a:lnTo>
                      <a:pt x="0" y="30"/>
                    </a:lnTo>
                    <a:lnTo>
                      <a:pt x="53" y="84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550F26A-1BF8-4B87-879E-F98D9BD6472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2895700" y="1098885"/>
              <a:ext cx="390906" cy="336043"/>
              <a:chOff x="7962900" y="3702050"/>
              <a:chExt cx="633413" cy="544513"/>
            </a:xfrm>
          </p:grpSpPr>
          <p:sp>
            <p:nvSpPr>
              <p:cNvPr id="286" name="Freeform 555">
                <a:extLst>
                  <a:ext uri="{FF2B5EF4-FFF2-40B4-BE49-F238E27FC236}">
                    <a16:creationId xmlns:a16="http://schemas.microsoft.com/office/drawing/2014/main" id="{F7D65055-EFD8-4AE6-B076-311668925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3952875"/>
                <a:ext cx="153988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556">
                <a:extLst>
                  <a:ext uri="{FF2B5EF4-FFF2-40B4-BE49-F238E27FC236}">
                    <a16:creationId xmlns:a16="http://schemas.microsoft.com/office/drawing/2014/main" id="{F25138C0-D8A9-485A-893B-96EA4859E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6413" y="3876675"/>
                <a:ext cx="306388" cy="30480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557">
                <a:extLst>
                  <a:ext uri="{FF2B5EF4-FFF2-40B4-BE49-F238E27FC236}">
                    <a16:creationId xmlns:a16="http://schemas.microsoft.com/office/drawing/2014/main" id="{43FF21E6-491B-402D-844C-4F326854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0" y="3810000"/>
                <a:ext cx="633413" cy="436563"/>
              </a:xfrm>
              <a:custGeom>
                <a:avLst/>
                <a:gdLst>
                  <a:gd name="T0" fmla="*/ 216 w 232"/>
                  <a:gd name="T1" fmla="*/ 160 h 160"/>
                  <a:gd name="T2" fmla="*/ 16 w 232"/>
                  <a:gd name="T3" fmla="*/ 160 h 160"/>
                  <a:gd name="T4" fmla="*/ 0 w 232"/>
                  <a:gd name="T5" fmla="*/ 144 h 160"/>
                  <a:gd name="T6" fmla="*/ 0 w 232"/>
                  <a:gd name="T7" fmla="*/ 16 h 160"/>
                  <a:gd name="T8" fmla="*/ 16 w 232"/>
                  <a:gd name="T9" fmla="*/ 0 h 160"/>
                  <a:gd name="T10" fmla="*/ 216 w 232"/>
                  <a:gd name="T11" fmla="*/ 0 h 160"/>
                  <a:gd name="T12" fmla="*/ 232 w 232"/>
                  <a:gd name="T13" fmla="*/ 16 h 160"/>
                  <a:gd name="T14" fmla="*/ 232 w 232"/>
                  <a:gd name="T15" fmla="*/ 144 h 160"/>
                  <a:gd name="T16" fmla="*/ 216 w 232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0">
                    <a:moveTo>
                      <a:pt x="216" y="160"/>
                    </a:moveTo>
                    <a:cubicBezTo>
                      <a:pt x="16" y="160"/>
                      <a:pt x="16" y="160"/>
                      <a:pt x="16" y="160"/>
                    </a:cubicBezTo>
                    <a:cubicBezTo>
                      <a:pt x="7" y="160"/>
                      <a:pt x="0" y="153"/>
                      <a:pt x="0" y="14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44"/>
                      <a:pt x="232" y="144"/>
                      <a:pt x="232" y="144"/>
                    </a:cubicBezTo>
                    <a:cubicBezTo>
                      <a:pt x="232" y="153"/>
                      <a:pt x="225" y="160"/>
                      <a:pt x="216" y="1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558">
                <a:extLst>
                  <a:ext uri="{FF2B5EF4-FFF2-40B4-BE49-F238E27FC236}">
                    <a16:creationId xmlns:a16="http://schemas.microsoft.com/office/drawing/2014/main" id="{7049DB22-C08A-4B49-9174-C650AA460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2963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559">
                <a:extLst>
                  <a:ext uri="{FF2B5EF4-FFF2-40B4-BE49-F238E27FC236}">
                    <a16:creationId xmlns:a16="http://schemas.microsoft.com/office/drawing/2014/main" id="{D637A8DA-4CBE-4139-B63B-1FC95664B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900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560">
                <a:extLst>
                  <a:ext uri="{FF2B5EF4-FFF2-40B4-BE49-F238E27FC236}">
                    <a16:creationId xmlns:a16="http://schemas.microsoft.com/office/drawing/2014/main" id="{1057B7A7-58FE-45FF-80D3-805434B26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1650" y="3702050"/>
                <a:ext cx="315913" cy="107950"/>
              </a:xfrm>
              <a:custGeom>
                <a:avLst/>
                <a:gdLst>
                  <a:gd name="T0" fmla="*/ 0 w 116"/>
                  <a:gd name="T1" fmla="*/ 40 h 40"/>
                  <a:gd name="T2" fmla="*/ 0 w 116"/>
                  <a:gd name="T3" fmla="*/ 26 h 40"/>
                  <a:gd name="T4" fmla="*/ 26 w 116"/>
                  <a:gd name="T5" fmla="*/ 0 h 40"/>
                  <a:gd name="T6" fmla="*/ 90 w 116"/>
                  <a:gd name="T7" fmla="*/ 0 h 40"/>
                  <a:gd name="T8" fmla="*/ 116 w 116"/>
                  <a:gd name="T9" fmla="*/ 26 h 40"/>
                  <a:gd name="T10" fmla="*/ 116 w 116"/>
                  <a:gd name="T11" fmla="*/ 40 h 40"/>
                  <a:gd name="T12" fmla="*/ 96 w 116"/>
                  <a:gd name="T13" fmla="*/ 40 h 40"/>
                  <a:gd name="T14" fmla="*/ 96 w 116"/>
                  <a:gd name="T15" fmla="*/ 26 h 40"/>
                  <a:gd name="T16" fmla="*/ 90 w 116"/>
                  <a:gd name="T17" fmla="*/ 20 h 40"/>
                  <a:gd name="T18" fmla="*/ 26 w 116"/>
                  <a:gd name="T19" fmla="*/ 20 h 40"/>
                  <a:gd name="T20" fmla="*/ 20 w 116"/>
                  <a:gd name="T21" fmla="*/ 26 h 40"/>
                  <a:gd name="T22" fmla="*/ 20 w 116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40">
                    <a:moveTo>
                      <a:pt x="0" y="4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16" y="12"/>
                      <a:pt x="116" y="26"/>
                    </a:cubicBezTo>
                    <a:cubicBezTo>
                      <a:pt x="116" y="40"/>
                      <a:pt x="116" y="40"/>
                      <a:pt x="116" y="40"/>
                    </a:cubicBezTo>
                    <a:moveTo>
                      <a:pt x="96" y="40"/>
                    </a:move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3"/>
                      <a:pt x="93" y="20"/>
                      <a:pt x="90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0"/>
                      <a:pt x="20" y="23"/>
                      <a:pt x="20" y="26"/>
                    </a:cubicBezTo>
                    <a:cubicBezTo>
                      <a:pt x="20" y="40"/>
                      <a:pt x="20" y="40"/>
                      <a:pt x="20" y="4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FB44B3-4ED1-4DC2-8B45-41FA0F47FE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9182" y="1631112"/>
              <a:ext cx="437910" cy="402405"/>
              <a:chOff x="6461125" y="3570288"/>
              <a:chExt cx="352425" cy="323850"/>
            </a:xfrm>
          </p:grpSpPr>
          <p:sp>
            <p:nvSpPr>
              <p:cNvPr id="273" name="Oval 392">
                <a:extLst>
                  <a:ext uri="{FF2B5EF4-FFF2-40B4-BE49-F238E27FC236}">
                    <a16:creationId xmlns:a16="http://schemas.microsoft.com/office/drawing/2014/main" id="{B4E61177-A066-47AF-A5A3-44D8209B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588" y="3822700"/>
                <a:ext cx="46038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93">
                <a:extLst>
                  <a:ext uri="{FF2B5EF4-FFF2-40B4-BE49-F238E27FC236}">
                    <a16:creationId xmlns:a16="http://schemas.microsoft.com/office/drawing/2014/main" id="{03E15009-8F2F-483A-95B7-95898ECC6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813" y="3776663"/>
                <a:ext cx="19050" cy="46038"/>
              </a:xfrm>
              <a:custGeom>
                <a:avLst/>
                <a:gdLst>
                  <a:gd name="T0" fmla="*/ 0 w 12"/>
                  <a:gd name="T1" fmla="*/ 29 h 29"/>
                  <a:gd name="T2" fmla="*/ 0 w 12"/>
                  <a:gd name="T3" fmla="*/ 12 h 29"/>
                  <a:gd name="T4" fmla="*/ 12 w 1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9">
                    <a:moveTo>
                      <a:pt x="0" y="29"/>
                    </a:moveTo>
                    <a:lnTo>
                      <a:pt x="0" y="12"/>
                    </a:lnTo>
                    <a:lnTo>
                      <a:pt x="12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394">
                <a:extLst>
                  <a:ext uri="{FF2B5EF4-FFF2-40B4-BE49-F238E27FC236}">
                    <a16:creationId xmlns:a16="http://schemas.microsoft.com/office/drawing/2014/main" id="{D3F5A88F-CD47-4813-A81D-0968E2C36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9063" y="3810000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395">
                <a:extLst>
                  <a:ext uri="{FF2B5EF4-FFF2-40B4-BE49-F238E27FC236}">
                    <a16:creationId xmlns:a16="http://schemas.microsoft.com/office/drawing/2014/main" id="{4254F644-C2DB-40C9-AF38-0B61B25B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6550" y="3848100"/>
                <a:ext cx="47625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96">
                <a:extLst>
                  <a:ext uri="{FF2B5EF4-FFF2-40B4-BE49-F238E27FC236}">
                    <a16:creationId xmlns:a16="http://schemas.microsoft.com/office/drawing/2014/main" id="{46BCA806-686A-4682-8B7B-942978F1F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3776663"/>
                <a:ext cx="23813" cy="71438"/>
              </a:xfrm>
              <a:custGeom>
                <a:avLst/>
                <a:gdLst>
                  <a:gd name="T0" fmla="*/ 0 w 15"/>
                  <a:gd name="T1" fmla="*/ 0 h 45"/>
                  <a:gd name="T2" fmla="*/ 0 w 15"/>
                  <a:gd name="T3" fmla="*/ 12 h 45"/>
                  <a:gd name="T4" fmla="*/ 15 w 15"/>
                  <a:gd name="T5" fmla="*/ 28 h 45"/>
                  <a:gd name="T6" fmla="*/ 15 w 15"/>
                  <a:gd name="T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5">
                    <a:moveTo>
                      <a:pt x="0" y="0"/>
                    </a:moveTo>
                    <a:lnTo>
                      <a:pt x="0" y="12"/>
                    </a:lnTo>
                    <a:lnTo>
                      <a:pt x="15" y="28"/>
                    </a:lnTo>
                    <a:lnTo>
                      <a:pt x="15" y="45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397">
                <a:extLst>
                  <a:ext uri="{FF2B5EF4-FFF2-40B4-BE49-F238E27FC236}">
                    <a16:creationId xmlns:a16="http://schemas.microsoft.com/office/drawing/2014/main" id="{5539C170-ABDD-473A-880B-D6DA61299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3844925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98">
                <a:extLst>
                  <a:ext uri="{FF2B5EF4-FFF2-40B4-BE49-F238E27FC236}">
                    <a16:creationId xmlns:a16="http://schemas.microsoft.com/office/drawing/2014/main" id="{3554333D-D7FE-4086-9F7A-B098235FE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550" y="3776663"/>
                <a:ext cx="20638" cy="68263"/>
              </a:xfrm>
              <a:custGeom>
                <a:avLst/>
                <a:gdLst>
                  <a:gd name="T0" fmla="*/ 13 w 13"/>
                  <a:gd name="T1" fmla="*/ 0 h 43"/>
                  <a:gd name="T2" fmla="*/ 13 w 13"/>
                  <a:gd name="T3" fmla="*/ 11 h 43"/>
                  <a:gd name="T4" fmla="*/ 0 w 13"/>
                  <a:gd name="T5" fmla="*/ 26 h 43"/>
                  <a:gd name="T6" fmla="*/ 0 w 13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3">
                    <a:moveTo>
                      <a:pt x="13" y="0"/>
                    </a:moveTo>
                    <a:lnTo>
                      <a:pt x="13" y="11"/>
                    </a:lnTo>
                    <a:lnTo>
                      <a:pt x="0" y="26"/>
                    </a:lnTo>
                    <a:lnTo>
                      <a:pt x="0" y="43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99">
                <a:extLst>
                  <a:ext uri="{FF2B5EF4-FFF2-40B4-BE49-F238E27FC236}">
                    <a16:creationId xmlns:a16="http://schemas.microsoft.com/office/drawing/2014/main" id="{B71A77FF-553C-433E-B095-547E8BB6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163" y="3776663"/>
                <a:ext cx="22225" cy="38100"/>
              </a:xfrm>
              <a:custGeom>
                <a:avLst/>
                <a:gdLst>
                  <a:gd name="T0" fmla="*/ 0 w 14"/>
                  <a:gd name="T1" fmla="*/ 24 h 24"/>
                  <a:gd name="T2" fmla="*/ 14 w 14"/>
                  <a:gd name="T3" fmla="*/ 11 h 24"/>
                  <a:gd name="T4" fmla="*/ 14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24"/>
                    </a:moveTo>
                    <a:lnTo>
                      <a:pt x="14" y="11"/>
                    </a:lnTo>
                    <a:lnTo>
                      <a:pt x="14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400">
                <a:extLst>
                  <a:ext uri="{FF2B5EF4-FFF2-40B4-BE49-F238E27FC236}">
                    <a16:creationId xmlns:a16="http://schemas.microsoft.com/office/drawing/2014/main" id="{80C262F0-FE0E-4206-8E70-8C094E8DA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813" y="3814763"/>
                <a:ext cx="47625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01">
                <a:extLst>
                  <a:ext uri="{FF2B5EF4-FFF2-40B4-BE49-F238E27FC236}">
                    <a16:creationId xmlns:a16="http://schemas.microsoft.com/office/drawing/2014/main" id="{31E7461D-BBD5-45C1-96FE-8F713B00C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5763" y="3776663"/>
                <a:ext cx="25400" cy="44450"/>
              </a:xfrm>
              <a:custGeom>
                <a:avLst/>
                <a:gdLst>
                  <a:gd name="T0" fmla="*/ 0 w 16"/>
                  <a:gd name="T1" fmla="*/ 0 h 28"/>
                  <a:gd name="T2" fmla="*/ 0 w 16"/>
                  <a:gd name="T3" fmla="*/ 12 h 28"/>
                  <a:gd name="T4" fmla="*/ 16 w 1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8">
                    <a:moveTo>
                      <a:pt x="0" y="0"/>
                    </a:moveTo>
                    <a:lnTo>
                      <a:pt x="0" y="12"/>
                    </a:lnTo>
                    <a:lnTo>
                      <a:pt x="16" y="28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02">
                <a:extLst>
                  <a:ext uri="{FF2B5EF4-FFF2-40B4-BE49-F238E27FC236}">
                    <a16:creationId xmlns:a16="http://schemas.microsoft.com/office/drawing/2014/main" id="{A2B0549F-36B7-4C1B-98A3-52A8919F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570288"/>
                <a:ext cx="352425" cy="206375"/>
              </a:xfrm>
              <a:custGeom>
                <a:avLst/>
                <a:gdLst>
                  <a:gd name="T0" fmla="*/ 110 w 129"/>
                  <a:gd name="T1" fmla="*/ 38 h 76"/>
                  <a:gd name="T2" fmla="*/ 108 w 129"/>
                  <a:gd name="T3" fmla="*/ 38 h 76"/>
                  <a:gd name="T4" fmla="*/ 109 w 129"/>
                  <a:gd name="T5" fmla="*/ 30 h 76"/>
                  <a:gd name="T6" fmla="*/ 78 w 129"/>
                  <a:gd name="T7" fmla="*/ 0 h 76"/>
                  <a:gd name="T8" fmla="*/ 57 w 129"/>
                  <a:gd name="T9" fmla="*/ 8 h 76"/>
                  <a:gd name="T10" fmla="*/ 47 w 129"/>
                  <a:gd name="T11" fmla="*/ 6 h 76"/>
                  <a:gd name="T12" fmla="*/ 21 w 129"/>
                  <a:gd name="T13" fmla="*/ 32 h 76"/>
                  <a:gd name="T14" fmla="*/ 21 w 129"/>
                  <a:gd name="T15" fmla="*/ 32 h 76"/>
                  <a:gd name="T16" fmla="*/ 0 w 129"/>
                  <a:gd name="T17" fmla="*/ 54 h 76"/>
                  <a:gd name="T18" fmla="*/ 23 w 129"/>
                  <a:gd name="T19" fmla="*/ 76 h 76"/>
                  <a:gd name="T20" fmla="*/ 110 w 129"/>
                  <a:gd name="T21" fmla="*/ 76 h 76"/>
                  <a:gd name="T22" fmla="*/ 129 w 129"/>
                  <a:gd name="T23" fmla="*/ 57 h 76"/>
                  <a:gd name="T24" fmla="*/ 110 w 129"/>
                  <a:gd name="T2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76">
                    <a:moveTo>
                      <a:pt x="110" y="38"/>
                    </a:moveTo>
                    <a:cubicBezTo>
                      <a:pt x="109" y="38"/>
                      <a:pt x="109" y="38"/>
                      <a:pt x="108" y="38"/>
                    </a:cubicBezTo>
                    <a:cubicBezTo>
                      <a:pt x="109" y="36"/>
                      <a:pt x="109" y="33"/>
                      <a:pt x="109" y="30"/>
                    </a:cubicBezTo>
                    <a:cubicBezTo>
                      <a:pt x="109" y="13"/>
                      <a:pt x="95" y="0"/>
                      <a:pt x="78" y="0"/>
                    </a:cubicBezTo>
                    <a:cubicBezTo>
                      <a:pt x="70" y="0"/>
                      <a:pt x="62" y="3"/>
                      <a:pt x="57" y="8"/>
                    </a:cubicBezTo>
                    <a:cubicBezTo>
                      <a:pt x="54" y="7"/>
                      <a:pt x="50" y="6"/>
                      <a:pt x="47" y="6"/>
                    </a:cubicBezTo>
                    <a:cubicBezTo>
                      <a:pt x="32" y="6"/>
                      <a:pt x="21" y="18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9" y="33"/>
                      <a:pt x="0" y="43"/>
                      <a:pt x="0" y="54"/>
                    </a:cubicBezTo>
                    <a:cubicBezTo>
                      <a:pt x="0" y="66"/>
                      <a:pt x="10" y="76"/>
                      <a:pt x="23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20" y="76"/>
                      <a:pt x="129" y="68"/>
                      <a:pt x="129" y="57"/>
                    </a:cubicBezTo>
                    <a:cubicBezTo>
                      <a:pt x="129" y="46"/>
                      <a:pt x="120" y="38"/>
                      <a:pt x="110" y="3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03">
                <a:extLst>
                  <a:ext uri="{FF2B5EF4-FFF2-40B4-BE49-F238E27FC236}">
                    <a16:creationId xmlns:a16="http://schemas.microsoft.com/office/drawing/2014/main" id="{8DA1C86A-8AC5-4C15-8755-CECCBF35D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3651250"/>
                <a:ext cx="68263" cy="36513"/>
              </a:xfrm>
              <a:custGeom>
                <a:avLst/>
                <a:gdLst>
                  <a:gd name="T0" fmla="*/ 25 w 25"/>
                  <a:gd name="T1" fmla="*/ 13 h 13"/>
                  <a:gd name="T2" fmla="*/ 0 w 25"/>
                  <a:gd name="T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3">
                    <a:moveTo>
                      <a:pt x="25" y="13"/>
                    </a:moveTo>
                    <a:cubicBezTo>
                      <a:pt x="20" y="5"/>
                      <a:pt x="10" y="0"/>
                      <a:pt x="0" y="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04">
                <a:extLst>
                  <a:ext uri="{FF2B5EF4-FFF2-40B4-BE49-F238E27FC236}">
                    <a16:creationId xmlns:a16="http://schemas.microsoft.com/office/drawing/2014/main" id="{EB983FEF-2DE5-4333-8290-2F67BBE45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5" y="3638550"/>
                <a:ext cx="26988" cy="61913"/>
              </a:xfrm>
              <a:custGeom>
                <a:avLst/>
                <a:gdLst>
                  <a:gd name="T0" fmla="*/ 9 w 10"/>
                  <a:gd name="T1" fmla="*/ 0 h 23"/>
                  <a:gd name="T2" fmla="*/ 0 w 10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3">
                    <a:moveTo>
                      <a:pt x="9" y="0"/>
                    </a:moveTo>
                    <a:cubicBezTo>
                      <a:pt x="10" y="9"/>
                      <a:pt x="7" y="18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CA38AC7-7989-481D-BE83-48ABDD42AC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339988" y="5050448"/>
              <a:ext cx="293808" cy="468746"/>
              <a:chOff x="4892675" y="2374900"/>
              <a:chExt cx="207963" cy="331788"/>
            </a:xfrm>
          </p:grpSpPr>
          <p:sp>
            <p:nvSpPr>
              <p:cNvPr id="265" name="Freeform 421">
                <a:extLst>
                  <a:ext uri="{FF2B5EF4-FFF2-40B4-BE49-F238E27FC236}">
                    <a16:creationId xmlns:a16="http://schemas.microsoft.com/office/drawing/2014/main" id="{0F235AFB-3ADF-4747-AC63-BBD1428A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374900"/>
                <a:ext cx="207963" cy="42863"/>
              </a:xfrm>
              <a:custGeom>
                <a:avLst/>
                <a:gdLst>
                  <a:gd name="T0" fmla="*/ 76 w 76"/>
                  <a:gd name="T1" fmla="*/ 11 h 16"/>
                  <a:gd name="T2" fmla="*/ 66 w 76"/>
                  <a:gd name="T3" fmla="*/ 0 h 16"/>
                  <a:gd name="T4" fmla="*/ 11 w 76"/>
                  <a:gd name="T5" fmla="*/ 0 h 16"/>
                  <a:gd name="T6" fmla="*/ 0 w 76"/>
                  <a:gd name="T7" fmla="*/ 11 h 16"/>
                  <a:gd name="T8" fmla="*/ 0 w 76"/>
                  <a:gd name="T9" fmla="*/ 16 h 16"/>
                  <a:gd name="T10" fmla="*/ 76 w 76"/>
                  <a:gd name="T11" fmla="*/ 16 h 16"/>
                  <a:gd name="T12" fmla="*/ 76 w 76"/>
                  <a:gd name="T1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">
                    <a:moveTo>
                      <a:pt x="76" y="11"/>
                    </a:moveTo>
                    <a:cubicBezTo>
                      <a:pt x="76" y="5"/>
                      <a:pt x="72" y="0"/>
                      <a:pt x="6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22">
                <a:extLst>
                  <a:ext uri="{FF2B5EF4-FFF2-40B4-BE49-F238E27FC236}">
                    <a16:creationId xmlns:a16="http://schemas.microsoft.com/office/drawing/2014/main" id="{6885BB68-3059-4EBF-B285-7BFDB803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647950"/>
                <a:ext cx="207963" cy="58738"/>
              </a:xfrm>
              <a:custGeom>
                <a:avLst/>
                <a:gdLst>
                  <a:gd name="T0" fmla="*/ 0 w 76"/>
                  <a:gd name="T1" fmla="*/ 11 h 22"/>
                  <a:gd name="T2" fmla="*/ 11 w 76"/>
                  <a:gd name="T3" fmla="*/ 22 h 22"/>
                  <a:gd name="T4" fmla="*/ 66 w 76"/>
                  <a:gd name="T5" fmla="*/ 22 h 22"/>
                  <a:gd name="T6" fmla="*/ 76 w 76"/>
                  <a:gd name="T7" fmla="*/ 11 h 22"/>
                  <a:gd name="T8" fmla="*/ 76 w 76"/>
                  <a:gd name="T9" fmla="*/ 0 h 22"/>
                  <a:gd name="T10" fmla="*/ 0 w 76"/>
                  <a:gd name="T11" fmla="*/ 0 h 22"/>
                  <a:gd name="T12" fmla="*/ 0 w 76"/>
                  <a:gd name="T1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2">
                    <a:moveTo>
                      <a:pt x="0" y="11"/>
                    </a:moveTo>
                    <a:cubicBezTo>
                      <a:pt x="0" y="17"/>
                      <a:pt x="5" y="22"/>
                      <a:pt x="11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72" y="22"/>
                      <a:pt x="76" y="17"/>
                      <a:pt x="76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423">
                <a:extLst>
                  <a:ext uri="{FF2B5EF4-FFF2-40B4-BE49-F238E27FC236}">
                    <a16:creationId xmlns:a16="http://schemas.microsoft.com/office/drawing/2014/main" id="{BE4A42AA-1CB7-49ED-B639-4A3BC9594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225" y="2678113"/>
                <a:ext cx="46038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24">
                <a:extLst>
                  <a:ext uri="{FF2B5EF4-FFF2-40B4-BE49-F238E27FC236}">
                    <a16:creationId xmlns:a16="http://schemas.microsoft.com/office/drawing/2014/main" id="{A5BD6489-94D5-4F4B-867E-81D3D97C7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2675" y="2417763"/>
                <a:ext cx="207963" cy="230188"/>
              </a:xfrm>
              <a:custGeom>
                <a:avLst/>
                <a:gdLst>
                  <a:gd name="T0" fmla="*/ 0 w 76"/>
                  <a:gd name="T1" fmla="*/ 0 h 84"/>
                  <a:gd name="T2" fmla="*/ 0 w 76"/>
                  <a:gd name="T3" fmla="*/ 84 h 84"/>
                  <a:gd name="T4" fmla="*/ 76 w 76"/>
                  <a:gd name="T5" fmla="*/ 84 h 84"/>
                  <a:gd name="T6" fmla="*/ 76 w 76"/>
                  <a:gd name="T7" fmla="*/ 0 h 84"/>
                  <a:gd name="T8" fmla="*/ 0 w 76"/>
                  <a:gd name="T9" fmla="*/ 0 h 84"/>
                  <a:gd name="T10" fmla="*/ 59 w 76"/>
                  <a:gd name="T11" fmla="*/ 59 h 84"/>
                  <a:gd name="T12" fmla="*/ 20 w 76"/>
                  <a:gd name="T13" fmla="*/ 59 h 84"/>
                  <a:gd name="T14" fmla="*/ 10 w 76"/>
                  <a:gd name="T15" fmla="*/ 49 h 84"/>
                  <a:gd name="T16" fmla="*/ 19 w 76"/>
                  <a:gd name="T17" fmla="*/ 39 h 84"/>
                  <a:gd name="T18" fmla="*/ 19 w 76"/>
                  <a:gd name="T19" fmla="*/ 39 h 84"/>
                  <a:gd name="T20" fmla="*/ 31 w 76"/>
                  <a:gd name="T21" fmla="*/ 28 h 84"/>
                  <a:gd name="T22" fmla="*/ 35 w 76"/>
                  <a:gd name="T23" fmla="*/ 29 h 84"/>
                  <a:gd name="T24" fmla="*/ 45 w 76"/>
                  <a:gd name="T25" fmla="*/ 25 h 84"/>
                  <a:gd name="T26" fmla="*/ 59 w 76"/>
                  <a:gd name="T27" fmla="*/ 39 h 84"/>
                  <a:gd name="T28" fmla="*/ 58 w 76"/>
                  <a:gd name="T29" fmla="*/ 42 h 84"/>
                  <a:gd name="T30" fmla="*/ 59 w 76"/>
                  <a:gd name="T31" fmla="*/ 42 h 84"/>
                  <a:gd name="T32" fmla="*/ 68 w 76"/>
                  <a:gd name="T33" fmla="*/ 50 h 84"/>
                  <a:gd name="T34" fmla="*/ 59 w 76"/>
                  <a:gd name="T3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4">
                    <a:moveTo>
                      <a:pt x="0" y="0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0" y="0"/>
                    </a:lnTo>
                    <a:close/>
                    <a:moveTo>
                      <a:pt x="59" y="59"/>
                    </a:moveTo>
                    <a:cubicBezTo>
                      <a:pt x="20" y="59"/>
                      <a:pt x="20" y="59"/>
                      <a:pt x="20" y="59"/>
                    </a:cubicBezTo>
                    <a:cubicBezTo>
                      <a:pt x="15" y="59"/>
                      <a:pt x="10" y="55"/>
                      <a:pt x="10" y="49"/>
                    </a:cubicBezTo>
                    <a:cubicBezTo>
                      <a:pt x="10" y="44"/>
                      <a:pt x="14" y="40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3"/>
                      <a:pt x="24" y="28"/>
                      <a:pt x="31" y="28"/>
                    </a:cubicBezTo>
                    <a:cubicBezTo>
                      <a:pt x="32" y="28"/>
                      <a:pt x="34" y="28"/>
                      <a:pt x="35" y="29"/>
                    </a:cubicBezTo>
                    <a:cubicBezTo>
                      <a:pt x="38" y="26"/>
                      <a:pt x="41" y="25"/>
                      <a:pt x="45" y="25"/>
                    </a:cubicBezTo>
                    <a:cubicBezTo>
                      <a:pt x="52" y="25"/>
                      <a:pt x="59" y="31"/>
                      <a:pt x="59" y="39"/>
                    </a:cubicBezTo>
                    <a:cubicBezTo>
                      <a:pt x="59" y="40"/>
                      <a:pt x="58" y="41"/>
                      <a:pt x="58" y="42"/>
                    </a:cubicBezTo>
                    <a:cubicBezTo>
                      <a:pt x="58" y="42"/>
                      <a:pt x="59" y="42"/>
                      <a:pt x="59" y="42"/>
                    </a:cubicBezTo>
                    <a:cubicBezTo>
                      <a:pt x="64" y="42"/>
                      <a:pt x="68" y="46"/>
                      <a:pt x="68" y="50"/>
                    </a:cubicBezTo>
                    <a:cubicBezTo>
                      <a:pt x="68" y="55"/>
                      <a:pt x="64" y="59"/>
                      <a:pt x="59" y="5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25">
                <a:extLst>
                  <a:ext uri="{FF2B5EF4-FFF2-40B4-BE49-F238E27FC236}">
                    <a16:creationId xmlns:a16="http://schemas.microsoft.com/office/drawing/2014/main" id="{428F3389-FE1D-4BF7-B2F0-5A76ECA2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2486025"/>
                <a:ext cx="158750" cy="93663"/>
              </a:xfrm>
              <a:custGeom>
                <a:avLst/>
                <a:gdLst>
                  <a:gd name="T0" fmla="*/ 49 w 58"/>
                  <a:gd name="T1" fmla="*/ 17 h 34"/>
                  <a:gd name="T2" fmla="*/ 48 w 58"/>
                  <a:gd name="T3" fmla="*/ 17 h 34"/>
                  <a:gd name="T4" fmla="*/ 49 w 58"/>
                  <a:gd name="T5" fmla="*/ 14 h 34"/>
                  <a:gd name="T6" fmla="*/ 35 w 58"/>
                  <a:gd name="T7" fmla="*/ 0 h 34"/>
                  <a:gd name="T8" fmla="*/ 25 w 58"/>
                  <a:gd name="T9" fmla="*/ 4 h 34"/>
                  <a:gd name="T10" fmla="*/ 21 w 58"/>
                  <a:gd name="T11" fmla="*/ 3 h 34"/>
                  <a:gd name="T12" fmla="*/ 9 w 58"/>
                  <a:gd name="T13" fmla="*/ 14 h 34"/>
                  <a:gd name="T14" fmla="*/ 9 w 58"/>
                  <a:gd name="T15" fmla="*/ 14 h 34"/>
                  <a:gd name="T16" fmla="*/ 0 w 58"/>
                  <a:gd name="T17" fmla="*/ 24 h 34"/>
                  <a:gd name="T18" fmla="*/ 10 w 58"/>
                  <a:gd name="T19" fmla="*/ 34 h 34"/>
                  <a:gd name="T20" fmla="*/ 49 w 58"/>
                  <a:gd name="T21" fmla="*/ 34 h 34"/>
                  <a:gd name="T22" fmla="*/ 58 w 58"/>
                  <a:gd name="T23" fmla="*/ 25 h 34"/>
                  <a:gd name="T24" fmla="*/ 49 w 58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34">
                    <a:moveTo>
                      <a:pt x="49" y="17"/>
                    </a:moveTo>
                    <a:cubicBezTo>
                      <a:pt x="49" y="17"/>
                      <a:pt x="48" y="17"/>
                      <a:pt x="48" y="17"/>
                    </a:cubicBezTo>
                    <a:cubicBezTo>
                      <a:pt x="48" y="16"/>
                      <a:pt x="49" y="15"/>
                      <a:pt x="49" y="14"/>
                    </a:cubicBezTo>
                    <a:cubicBezTo>
                      <a:pt x="49" y="6"/>
                      <a:pt x="42" y="0"/>
                      <a:pt x="35" y="0"/>
                    </a:cubicBezTo>
                    <a:cubicBezTo>
                      <a:pt x="31" y="0"/>
                      <a:pt x="28" y="1"/>
                      <a:pt x="25" y="4"/>
                    </a:cubicBezTo>
                    <a:cubicBezTo>
                      <a:pt x="24" y="3"/>
                      <a:pt x="22" y="3"/>
                      <a:pt x="21" y="3"/>
                    </a:cubicBezTo>
                    <a:cubicBezTo>
                      <a:pt x="14" y="3"/>
                      <a:pt x="9" y="8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15"/>
                      <a:pt x="0" y="19"/>
                      <a:pt x="0" y="24"/>
                    </a:cubicBezTo>
                    <a:cubicBezTo>
                      <a:pt x="0" y="30"/>
                      <a:pt x="5" y="34"/>
                      <a:pt x="10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4" y="34"/>
                      <a:pt x="58" y="30"/>
                      <a:pt x="58" y="25"/>
                    </a:cubicBezTo>
                    <a:cubicBezTo>
                      <a:pt x="58" y="21"/>
                      <a:pt x="54" y="17"/>
                      <a:pt x="49" y="1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426">
                <a:extLst>
                  <a:ext uri="{FF2B5EF4-FFF2-40B4-BE49-F238E27FC236}">
                    <a16:creationId xmlns:a16="http://schemas.microsoft.com/office/drawing/2014/main" id="{562130E0-C877-4AD0-B6A5-B73B82CB9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313" y="2417763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427">
                <a:extLst>
                  <a:ext uri="{FF2B5EF4-FFF2-40B4-BE49-F238E27FC236}">
                    <a16:creationId xmlns:a16="http://schemas.microsoft.com/office/drawing/2014/main" id="{14B1A300-9D5B-46CF-86EC-89DD663B7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1263" y="2417763"/>
                <a:ext cx="19050" cy="1905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428">
                <a:extLst>
                  <a:ext uri="{FF2B5EF4-FFF2-40B4-BE49-F238E27FC236}">
                    <a16:creationId xmlns:a16="http://schemas.microsoft.com/office/drawing/2014/main" id="{B8C3278D-DB46-4448-8AC0-884A81F0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075" y="2609850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C51B1A4-06FC-402F-8638-16A42A4427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9084" y="918029"/>
              <a:ext cx="390906" cy="393959"/>
              <a:chOff x="4575176" y="2063751"/>
              <a:chExt cx="1016000" cy="1023937"/>
            </a:xfrm>
          </p:grpSpPr>
          <p:sp>
            <p:nvSpPr>
              <p:cNvPr id="228" name="Line 714">
                <a:extLst>
                  <a:ext uri="{FF2B5EF4-FFF2-40B4-BE49-F238E27FC236}">
                    <a16:creationId xmlns:a16="http://schemas.microsoft.com/office/drawing/2014/main" id="{E4AB1D5C-84AC-4BF6-B8DF-ECC42B966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976" y="2614613"/>
                <a:ext cx="87313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15">
                <a:extLst>
                  <a:ext uri="{FF2B5EF4-FFF2-40B4-BE49-F238E27FC236}">
                    <a16:creationId xmlns:a16="http://schemas.microsoft.com/office/drawing/2014/main" id="{D919DE8E-8AFB-44D9-81A5-D212D9F58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2506663"/>
                <a:ext cx="131763" cy="149225"/>
              </a:xfrm>
              <a:custGeom>
                <a:avLst/>
                <a:gdLst>
                  <a:gd name="T0" fmla="*/ 83 w 83"/>
                  <a:gd name="T1" fmla="*/ 94 h 94"/>
                  <a:gd name="T2" fmla="*/ 41 w 83"/>
                  <a:gd name="T3" fmla="*/ 0 h 94"/>
                  <a:gd name="T4" fmla="*/ 0 w 83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94">
                    <a:moveTo>
                      <a:pt x="83" y="94"/>
                    </a:moveTo>
                    <a:lnTo>
                      <a:pt x="41" y="0"/>
                    </a:lnTo>
                    <a:lnTo>
                      <a:pt x="0" y="9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716">
                <a:extLst>
                  <a:ext uri="{FF2B5EF4-FFF2-40B4-BE49-F238E27FC236}">
                    <a16:creationId xmlns:a16="http://schemas.microsoft.com/office/drawing/2014/main" id="{9E7CE6B1-E592-48EE-AAD4-23E19A4E3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0013" y="2487613"/>
                <a:ext cx="0" cy="1746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17">
                <a:extLst>
                  <a:ext uri="{FF2B5EF4-FFF2-40B4-BE49-F238E27FC236}">
                    <a16:creationId xmlns:a16="http://schemas.microsoft.com/office/drawing/2014/main" id="{8CB83415-7EAD-41FC-A482-30804D024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2303463"/>
                <a:ext cx="539750" cy="544513"/>
              </a:xfrm>
              <a:custGeom>
                <a:avLst/>
                <a:gdLst>
                  <a:gd name="T0" fmla="*/ 215 w 524"/>
                  <a:gd name="T1" fmla="*/ 69 h 529"/>
                  <a:gd name="T2" fmla="*/ 222 w 524"/>
                  <a:gd name="T3" fmla="*/ 0 h 529"/>
                  <a:gd name="T4" fmla="*/ 302 w 524"/>
                  <a:gd name="T5" fmla="*/ 0 h 529"/>
                  <a:gd name="T6" fmla="*/ 309 w 524"/>
                  <a:gd name="T7" fmla="*/ 69 h 529"/>
                  <a:gd name="T8" fmla="*/ 366 w 524"/>
                  <a:gd name="T9" fmla="*/ 92 h 529"/>
                  <a:gd name="T10" fmla="*/ 418 w 524"/>
                  <a:gd name="T11" fmla="*/ 49 h 529"/>
                  <a:gd name="T12" fmla="*/ 476 w 524"/>
                  <a:gd name="T13" fmla="*/ 106 h 529"/>
                  <a:gd name="T14" fmla="*/ 433 w 524"/>
                  <a:gd name="T15" fmla="*/ 160 h 529"/>
                  <a:gd name="T16" fmla="*/ 456 w 524"/>
                  <a:gd name="T17" fmla="*/ 217 h 529"/>
                  <a:gd name="T18" fmla="*/ 524 w 524"/>
                  <a:gd name="T19" fmla="*/ 224 h 529"/>
                  <a:gd name="T20" fmla="*/ 524 w 524"/>
                  <a:gd name="T21" fmla="*/ 305 h 529"/>
                  <a:gd name="T22" fmla="*/ 456 w 524"/>
                  <a:gd name="T23" fmla="*/ 312 h 529"/>
                  <a:gd name="T24" fmla="*/ 433 w 524"/>
                  <a:gd name="T25" fmla="*/ 369 h 529"/>
                  <a:gd name="T26" fmla="*/ 476 w 524"/>
                  <a:gd name="T27" fmla="*/ 422 h 529"/>
                  <a:gd name="T28" fmla="*/ 418 w 524"/>
                  <a:gd name="T29" fmla="*/ 480 h 529"/>
                  <a:gd name="T30" fmla="*/ 366 w 524"/>
                  <a:gd name="T31" fmla="*/ 437 h 529"/>
                  <a:gd name="T32" fmla="*/ 309 w 524"/>
                  <a:gd name="T33" fmla="*/ 460 h 529"/>
                  <a:gd name="T34" fmla="*/ 302 w 524"/>
                  <a:gd name="T35" fmla="*/ 529 h 529"/>
                  <a:gd name="T36" fmla="*/ 222 w 524"/>
                  <a:gd name="T37" fmla="*/ 529 h 529"/>
                  <a:gd name="T38" fmla="*/ 215 w 524"/>
                  <a:gd name="T39" fmla="*/ 460 h 529"/>
                  <a:gd name="T40" fmla="*/ 159 w 524"/>
                  <a:gd name="T41" fmla="*/ 437 h 529"/>
                  <a:gd name="T42" fmla="*/ 106 w 524"/>
                  <a:gd name="T43" fmla="*/ 480 h 529"/>
                  <a:gd name="T44" fmla="*/ 49 w 524"/>
                  <a:gd name="T45" fmla="*/ 422 h 529"/>
                  <a:gd name="T46" fmla="*/ 92 w 524"/>
                  <a:gd name="T47" fmla="*/ 369 h 529"/>
                  <a:gd name="T48" fmla="*/ 68 w 524"/>
                  <a:gd name="T49" fmla="*/ 312 h 529"/>
                  <a:gd name="T50" fmla="*/ 0 w 524"/>
                  <a:gd name="T51" fmla="*/ 305 h 529"/>
                  <a:gd name="T52" fmla="*/ 0 w 524"/>
                  <a:gd name="T53" fmla="*/ 224 h 529"/>
                  <a:gd name="T54" fmla="*/ 68 w 524"/>
                  <a:gd name="T55" fmla="*/ 217 h 529"/>
                  <a:gd name="T56" fmla="*/ 92 w 524"/>
                  <a:gd name="T57" fmla="*/ 160 h 529"/>
                  <a:gd name="T58" fmla="*/ 49 w 524"/>
                  <a:gd name="T59" fmla="*/ 106 h 529"/>
                  <a:gd name="T60" fmla="*/ 106 w 524"/>
                  <a:gd name="T61" fmla="*/ 49 h 529"/>
                  <a:gd name="T62" fmla="*/ 159 w 524"/>
                  <a:gd name="T63" fmla="*/ 92 h 529"/>
                  <a:gd name="T64" fmla="*/ 215 w 524"/>
                  <a:gd name="T65" fmla="*/ 6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24" h="529">
                    <a:moveTo>
                      <a:pt x="215" y="69"/>
                    </a:moveTo>
                    <a:cubicBezTo>
                      <a:pt x="211" y="52"/>
                      <a:pt x="217" y="18"/>
                      <a:pt x="222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7" y="18"/>
                      <a:pt x="313" y="52"/>
                      <a:pt x="309" y="69"/>
                    </a:cubicBezTo>
                    <a:cubicBezTo>
                      <a:pt x="366" y="92"/>
                      <a:pt x="366" y="92"/>
                      <a:pt x="366" y="92"/>
                    </a:cubicBezTo>
                    <a:cubicBezTo>
                      <a:pt x="375" y="77"/>
                      <a:pt x="403" y="58"/>
                      <a:pt x="418" y="49"/>
                    </a:cubicBezTo>
                    <a:cubicBezTo>
                      <a:pt x="476" y="106"/>
                      <a:pt x="476" y="106"/>
                      <a:pt x="476" y="106"/>
                    </a:cubicBezTo>
                    <a:cubicBezTo>
                      <a:pt x="467" y="122"/>
                      <a:pt x="447" y="151"/>
                      <a:pt x="433" y="160"/>
                    </a:cubicBezTo>
                    <a:cubicBezTo>
                      <a:pt x="456" y="217"/>
                      <a:pt x="456" y="217"/>
                      <a:pt x="456" y="217"/>
                    </a:cubicBezTo>
                    <a:cubicBezTo>
                      <a:pt x="472" y="213"/>
                      <a:pt x="506" y="219"/>
                      <a:pt x="524" y="224"/>
                    </a:cubicBezTo>
                    <a:cubicBezTo>
                      <a:pt x="524" y="305"/>
                      <a:pt x="524" y="305"/>
                      <a:pt x="524" y="305"/>
                    </a:cubicBezTo>
                    <a:cubicBezTo>
                      <a:pt x="506" y="310"/>
                      <a:pt x="472" y="316"/>
                      <a:pt x="456" y="312"/>
                    </a:cubicBezTo>
                    <a:cubicBezTo>
                      <a:pt x="433" y="369"/>
                      <a:pt x="433" y="369"/>
                      <a:pt x="433" y="369"/>
                    </a:cubicBezTo>
                    <a:cubicBezTo>
                      <a:pt x="447" y="378"/>
                      <a:pt x="467" y="407"/>
                      <a:pt x="476" y="422"/>
                    </a:cubicBezTo>
                    <a:cubicBezTo>
                      <a:pt x="418" y="480"/>
                      <a:pt x="418" y="480"/>
                      <a:pt x="418" y="480"/>
                    </a:cubicBezTo>
                    <a:cubicBezTo>
                      <a:pt x="403" y="471"/>
                      <a:pt x="375" y="451"/>
                      <a:pt x="366" y="437"/>
                    </a:cubicBezTo>
                    <a:cubicBezTo>
                      <a:pt x="309" y="460"/>
                      <a:pt x="309" y="460"/>
                      <a:pt x="309" y="460"/>
                    </a:cubicBezTo>
                    <a:cubicBezTo>
                      <a:pt x="313" y="477"/>
                      <a:pt x="307" y="511"/>
                      <a:pt x="302" y="529"/>
                    </a:cubicBezTo>
                    <a:cubicBezTo>
                      <a:pt x="222" y="529"/>
                      <a:pt x="222" y="529"/>
                      <a:pt x="222" y="529"/>
                    </a:cubicBezTo>
                    <a:cubicBezTo>
                      <a:pt x="217" y="511"/>
                      <a:pt x="211" y="477"/>
                      <a:pt x="215" y="460"/>
                    </a:cubicBezTo>
                    <a:cubicBezTo>
                      <a:pt x="159" y="437"/>
                      <a:pt x="159" y="437"/>
                      <a:pt x="159" y="437"/>
                    </a:cubicBezTo>
                    <a:cubicBezTo>
                      <a:pt x="149" y="451"/>
                      <a:pt x="121" y="471"/>
                      <a:pt x="106" y="480"/>
                    </a:cubicBezTo>
                    <a:cubicBezTo>
                      <a:pt x="49" y="422"/>
                      <a:pt x="49" y="422"/>
                      <a:pt x="49" y="422"/>
                    </a:cubicBezTo>
                    <a:cubicBezTo>
                      <a:pt x="57" y="407"/>
                      <a:pt x="77" y="378"/>
                      <a:pt x="92" y="369"/>
                    </a:cubicBezTo>
                    <a:cubicBezTo>
                      <a:pt x="68" y="312"/>
                      <a:pt x="68" y="312"/>
                      <a:pt x="68" y="312"/>
                    </a:cubicBezTo>
                    <a:cubicBezTo>
                      <a:pt x="52" y="316"/>
                      <a:pt x="18" y="310"/>
                      <a:pt x="0" y="30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18" y="219"/>
                      <a:pt x="52" y="213"/>
                      <a:pt x="68" y="217"/>
                    </a:cubicBezTo>
                    <a:cubicBezTo>
                      <a:pt x="92" y="160"/>
                      <a:pt x="92" y="160"/>
                      <a:pt x="92" y="160"/>
                    </a:cubicBezTo>
                    <a:cubicBezTo>
                      <a:pt x="77" y="151"/>
                      <a:pt x="57" y="122"/>
                      <a:pt x="49" y="106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21" y="58"/>
                      <a:pt x="149" y="77"/>
                      <a:pt x="159" y="92"/>
                    </a:cubicBezTo>
                    <a:lnTo>
                      <a:pt x="215" y="69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18">
                <a:extLst>
                  <a:ext uri="{FF2B5EF4-FFF2-40B4-BE49-F238E27FC236}">
                    <a16:creationId xmlns:a16="http://schemas.microsoft.com/office/drawing/2014/main" id="{AD484CFE-829D-424D-8860-B993180D9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274888"/>
                <a:ext cx="25400" cy="23813"/>
              </a:xfrm>
              <a:custGeom>
                <a:avLst/>
                <a:gdLst>
                  <a:gd name="T0" fmla="*/ 20 w 24"/>
                  <a:gd name="T1" fmla="*/ 3 h 24"/>
                  <a:gd name="T2" fmla="*/ 12 w 24"/>
                  <a:gd name="T3" fmla="*/ 0 h 24"/>
                  <a:gd name="T4" fmla="*/ 0 w 24"/>
                  <a:gd name="T5" fmla="*/ 12 h 24"/>
                  <a:gd name="T6" fmla="*/ 12 w 24"/>
                  <a:gd name="T7" fmla="*/ 24 h 24"/>
                  <a:gd name="T8" fmla="*/ 24 w 24"/>
                  <a:gd name="T9" fmla="*/ 12 h 24"/>
                  <a:gd name="T10" fmla="*/ 20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8"/>
                      <a:pt x="22" y="5"/>
                      <a:pt x="20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19">
                <a:extLst>
                  <a:ext uri="{FF2B5EF4-FFF2-40B4-BE49-F238E27FC236}">
                    <a16:creationId xmlns:a16="http://schemas.microsoft.com/office/drawing/2014/main" id="{0428B52D-5A1F-4CBA-8809-9635C2653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274888"/>
                <a:ext cx="23813" cy="23813"/>
              </a:xfrm>
              <a:custGeom>
                <a:avLst/>
                <a:gdLst>
                  <a:gd name="T0" fmla="*/ 5 w 24"/>
                  <a:gd name="T1" fmla="*/ 3 h 24"/>
                  <a:gd name="T2" fmla="*/ 0 w 24"/>
                  <a:gd name="T3" fmla="*/ 12 h 24"/>
                  <a:gd name="T4" fmla="*/ 12 w 24"/>
                  <a:gd name="T5" fmla="*/ 24 h 24"/>
                  <a:gd name="T6" fmla="*/ 24 w 24"/>
                  <a:gd name="T7" fmla="*/ 12 h 24"/>
                  <a:gd name="T8" fmla="*/ 12 w 24"/>
                  <a:gd name="T9" fmla="*/ 0 h 24"/>
                  <a:gd name="T10" fmla="*/ 5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3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9" y="0"/>
                      <a:pt x="7" y="1"/>
                      <a:pt x="5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20">
                <a:extLst>
                  <a:ext uri="{FF2B5EF4-FFF2-40B4-BE49-F238E27FC236}">
                    <a16:creationId xmlns:a16="http://schemas.microsoft.com/office/drawing/2014/main" id="{B4B22C94-010A-4B67-9095-6137C9C53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851151"/>
                <a:ext cx="25400" cy="25400"/>
              </a:xfrm>
              <a:custGeom>
                <a:avLst/>
                <a:gdLst>
                  <a:gd name="T0" fmla="*/ 20 w 24"/>
                  <a:gd name="T1" fmla="*/ 21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20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21"/>
                    </a:moveTo>
                    <a:cubicBezTo>
                      <a:pt x="22" y="18"/>
                      <a:pt x="24" y="15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5" y="24"/>
                      <a:pt x="17" y="23"/>
                      <a:pt x="20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21">
                <a:extLst>
                  <a:ext uri="{FF2B5EF4-FFF2-40B4-BE49-F238E27FC236}">
                    <a16:creationId xmlns:a16="http://schemas.microsoft.com/office/drawing/2014/main" id="{9CD0C971-B2D2-428F-BE03-FD04D05B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851151"/>
                <a:ext cx="23813" cy="25400"/>
              </a:xfrm>
              <a:custGeom>
                <a:avLst/>
                <a:gdLst>
                  <a:gd name="T0" fmla="*/ 5 w 24"/>
                  <a:gd name="T1" fmla="*/ 21 h 24"/>
                  <a:gd name="T2" fmla="*/ 12 w 24"/>
                  <a:gd name="T3" fmla="*/ 24 h 24"/>
                  <a:gd name="T4" fmla="*/ 24 w 24"/>
                  <a:gd name="T5" fmla="*/ 12 h 24"/>
                  <a:gd name="T6" fmla="*/ 12 w 24"/>
                  <a:gd name="T7" fmla="*/ 0 h 24"/>
                  <a:gd name="T8" fmla="*/ 0 w 24"/>
                  <a:gd name="T9" fmla="*/ 12 h 24"/>
                  <a:gd name="T10" fmla="*/ 5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21"/>
                    </a:moveTo>
                    <a:cubicBezTo>
                      <a:pt x="7" y="23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5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22">
                <a:extLst>
                  <a:ext uri="{FF2B5EF4-FFF2-40B4-BE49-F238E27FC236}">
                    <a16:creationId xmlns:a16="http://schemas.microsoft.com/office/drawing/2014/main" id="{8C812DDA-0B90-4A3C-9178-6EBB66BEC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526" y="2197101"/>
                <a:ext cx="749300" cy="755650"/>
              </a:xfrm>
              <a:custGeom>
                <a:avLst/>
                <a:gdLst>
                  <a:gd name="T0" fmla="*/ 681 w 728"/>
                  <a:gd name="T1" fmla="*/ 735 h 735"/>
                  <a:gd name="T2" fmla="*/ 48 w 728"/>
                  <a:gd name="T3" fmla="*/ 735 h 735"/>
                  <a:gd name="T4" fmla="*/ 0 w 728"/>
                  <a:gd name="T5" fmla="*/ 688 h 735"/>
                  <a:gd name="T6" fmla="*/ 0 w 728"/>
                  <a:gd name="T7" fmla="*/ 47 h 735"/>
                  <a:gd name="T8" fmla="*/ 48 w 728"/>
                  <a:gd name="T9" fmla="*/ 0 h 735"/>
                  <a:gd name="T10" fmla="*/ 681 w 728"/>
                  <a:gd name="T11" fmla="*/ 0 h 735"/>
                  <a:gd name="T12" fmla="*/ 728 w 728"/>
                  <a:gd name="T13" fmla="*/ 47 h 735"/>
                  <a:gd name="T14" fmla="*/ 728 w 728"/>
                  <a:gd name="T15" fmla="*/ 688 h 735"/>
                  <a:gd name="T16" fmla="*/ 681 w 728"/>
                  <a:gd name="T17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8" h="735">
                    <a:moveTo>
                      <a:pt x="681" y="735"/>
                    </a:moveTo>
                    <a:cubicBezTo>
                      <a:pt x="48" y="735"/>
                      <a:pt x="48" y="735"/>
                      <a:pt x="48" y="735"/>
                    </a:cubicBezTo>
                    <a:cubicBezTo>
                      <a:pt x="29" y="717"/>
                      <a:pt x="19" y="706"/>
                      <a:pt x="0" y="68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9" y="29"/>
                      <a:pt x="29" y="18"/>
                      <a:pt x="48" y="0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99" y="18"/>
                      <a:pt x="710" y="29"/>
                      <a:pt x="728" y="47"/>
                    </a:cubicBezTo>
                    <a:cubicBezTo>
                      <a:pt x="728" y="688"/>
                      <a:pt x="728" y="688"/>
                      <a:pt x="728" y="688"/>
                    </a:cubicBezTo>
                    <a:cubicBezTo>
                      <a:pt x="710" y="706"/>
                      <a:pt x="699" y="717"/>
                      <a:pt x="681" y="73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723">
                <a:extLst>
                  <a:ext uri="{FF2B5EF4-FFF2-40B4-BE49-F238E27FC236}">
                    <a16:creationId xmlns:a16="http://schemas.microsoft.com/office/drawing/2014/main" id="{AC2812B9-4259-46A5-B1E5-57F14454D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31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724">
                <a:extLst>
                  <a:ext uri="{FF2B5EF4-FFF2-40B4-BE49-F238E27FC236}">
                    <a16:creationId xmlns:a16="http://schemas.microsoft.com/office/drawing/2014/main" id="{07787526-F72D-4E8C-B074-F6CCE42B4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5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725">
                <a:extLst>
                  <a:ext uri="{FF2B5EF4-FFF2-40B4-BE49-F238E27FC236}">
                    <a16:creationId xmlns:a16="http://schemas.microsoft.com/office/drawing/2014/main" id="{A42BC5E3-39AC-4E9E-ACCD-412991DE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5201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726">
                <a:extLst>
                  <a:ext uri="{FF2B5EF4-FFF2-40B4-BE49-F238E27FC236}">
                    <a16:creationId xmlns:a16="http://schemas.microsoft.com/office/drawing/2014/main" id="{3A8387B7-43E8-41E6-9EC2-B1C524256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8388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727">
                <a:extLst>
                  <a:ext uri="{FF2B5EF4-FFF2-40B4-BE49-F238E27FC236}">
                    <a16:creationId xmlns:a16="http://schemas.microsoft.com/office/drawing/2014/main" id="{BB4D7109-559F-48E0-86BE-AF4F093D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5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728">
                <a:extLst>
                  <a:ext uri="{FF2B5EF4-FFF2-40B4-BE49-F238E27FC236}">
                    <a16:creationId xmlns:a16="http://schemas.microsoft.com/office/drawing/2014/main" id="{85836E75-3974-4F03-A442-29EA39813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7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729">
                <a:extLst>
                  <a:ext uri="{FF2B5EF4-FFF2-40B4-BE49-F238E27FC236}">
                    <a16:creationId xmlns:a16="http://schemas.microsoft.com/office/drawing/2014/main" id="{62129E2E-2004-47AA-B577-3D0B536AC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9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730">
                <a:extLst>
                  <a:ext uri="{FF2B5EF4-FFF2-40B4-BE49-F238E27FC236}">
                    <a16:creationId xmlns:a16="http://schemas.microsoft.com/office/drawing/2014/main" id="{4168DC29-7981-4083-AFCD-BB1708A2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731">
                <a:extLst>
                  <a:ext uri="{FF2B5EF4-FFF2-40B4-BE49-F238E27FC236}">
                    <a16:creationId xmlns:a16="http://schemas.microsoft.com/office/drawing/2014/main" id="{8B70C254-8AC1-4A61-BE14-C19E0ABBD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732">
                <a:extLst>
                  <a:ext uri="{FF2B5EF4-FFF2-40B4-BE49-F238E27FC236}">
                    <a16:creationId xmlns:a16="http://schemas.microsoft.com/office/drawing/2014/main" id="{A65A0327-CD8C-4D42-9261-024E94FC2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733">
                <a:extLst>
                  <a:ext uri="{FF2B5EF4-FFF2-40B4-BE49-F238E27FC236}">
                    <a16:creationId xmlns:a16="http://schemas.microsoft.com/office/drawing/2014/main" id="{1A665DAB-6215-4586-8CD8-508873F60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734">
                <a:extLst>
                  <a:ext uri="{FF2B5EF4-FFF2-40B4-BE49-F238E27FC236}">
                    <a16:creationId xmlns:a16="http://schemas.microsoft.com/office/drawing/2014/main" id="{A67BC444-6559-4C4D-96B6-D6C2A2061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735">
                <a:extLst>
                  <a:ext uri="{FF2B5EF4-FFF2-40B4-BE49-F238E27FC236}">
                    <a16:creationId xmlns:a16="http://schemas.microsoft.com/office/drawing/2014/main" id="{F5D1DE6A-BCDF-4D2E-9557-45568B4C5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736">
                <a:extLst>
                  <a:ext uri="{FF2B5EF4-FFF2-40B4-BE49-F238E27FC236}">
                    <a16:creationId xmlns:a16="http://schemas.microsoft.com/office/drawing/2014/main" id="{AF9AD3CE-C91E-46ED-8DC7-8E03665A3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737">
                <a:extLst>
                  <a:ext uri="{FF2B5EF4-FFF2-40B4-BE49-F238E27FC236}">
                    <a16:creationId xmlns:a16="http://schemas.microsoft.com/office/drawing/2014/main" id="{8DD55AAC-81CF-456F-AA16-C12D4B8E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738">
                <a:extLst>
                  <a:ext uri="{FF2B5EF4-FFF2-40B4-BE49-F238E27FC236}">
                    <a16:creationId xmlns:a16="http://schemas.microsoft.com/office/drawing/2014/main" id="{0EED59E0-A806-4C8C-BB88-8DA9EEB6F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5201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739">
                <a:extLst>
                  <a:ext uri="{FF2B5EF4-FFF2-40B4-BE49-F238E27FC236}">
                    <a16:creationId xmlns:a16="http://schemas.microsoft.com/office/drawing/2014/main" id="{E8605017-6D90-4288-8C73-DDBDBC9D2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95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740">
                <a:extLst>
                  <a:ext uri="{FF2B5EF4-FFF2-40B4-BE49-F238E27FC236}">
                    <a16:creationId xmlns:a16="http://schemas.microsoft.com/office/drawing/2014/main" id="{3E042AF9-F89B-4CE2-BC55-9A05A0B03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79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741">
                <a:extLst>
                  <a:ext uri="{FF2B5EF4-FFF2-40B4-BE49-F238E27FC236}">
                    <a16:creationId xmlns:a16="http://schemas.microsoft.com/office/drawing/2014/main" id="{19CA9338-B239-4FBD-A9A7-B0CB36B05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7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742">
                <a:extLst>
                  <a:ext uri="{FF2B5EF4-FFF2-40B4-BE49-F238E27FC236}">
                    <a16:creationId xmlns:a16="http://schemas.microsoft.com/office/drawing/2014/main" id="{02615A76-E87B-4664-855E-2F0AA4A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5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743">
                <a:extLst>
                  <a:ext uri="{FF2B5EF4-FFF2-40B4-BE49-F238E27FC236}">
                    <a16:creationId xmlns:a16="http://schemas.microsoft.com/office/drawing/2014/main" id="{F28A3866-7A99-40C4-AF41-3A45DFF1E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8388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744">
                <a:extLst>
                  <a:ext uri="{FF2B5EF4-FFF2-40B4-BE49-F238E27FC236}">
                    <a16:creationId xmlns:a16="http://schemas.microsoft.com/office/drawing/2014/main" id="{D513176A-22F1-4653-AF14-82EA04B01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745">
                <a:extLst>
                  <a:ext uri="{FF2B5EF4-FFF2-40B4-BE49-F238E27FC236}">
                    <a16:creationId xmlns:a16="http://schemas.microsoft.com/office/drawing/2014/main" id="{BA60361E-E992-4E93-BAA9-FDD827216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746">
                <a:extLst>
                  <a:ext uri="{FF2B5EF4-FFF2-40B4-BE49-F238E27FC236}">
                    <a16:creationId xmlns:a16="http://schemas.microsoft.com/office/drawing/2014/main" id="{44B32292-83D1-4511-9ABC-DD8E679E0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747">
                <a:extLst>
                  <a:ext uri="{FF2B5EF4-FFF2-40B4-BE49-F238E27FC236}">
                    <a16:creationId xmlns:a16="http://schemas.microsoft.com/office/drawing/2014/main" id="{8A7C8422-D6C5-41D3-8E9C-2A9586130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748">
                <a:extLst>
                  <a:ext uri="{FF2B5EF4-FFF2-40B4-BE49-F238E27FC236}">
                    <a16:creationId xmlns:a16="http://schemas.microsoft.com/office/drawing/2014/main" id="{C0F710AA-7A40-41C0-9E1F-E9BEFFCC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749">
                <a:extLst>
                  <a:ext uri="{FF2B5EF4-FFF2-40B4-BE49-F238E27FC236}">
                    <a16:creationId xmlns:a16="http://schemas.microsoft.com/office/drawing/2014/main" id="{A98FE2F9-6BFC-4231-9344-73ABC80A2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750">
                <a:extLst>
                  <a:ext uri="{FF2B5EF4-FFF2-40B4-BE49-F238E27FC236}">
                    <a16:creationId xmlns:a16="http://schemas.microsoft.com/office/drawing/2014/main" id="{3B3EEC16-9BB5-4062-A526-79547625A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5DAD8DD-A678-4DA6-A720-5898DC77672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335771" y="3930763"/>
              <a:ext cx="417626" cy="385098"/>
              <a:chOff x="5781675" y="4732338"/>
              <a:chExt cx="631825" cy="582613"/>
            </a:xfrm>
          </p:grpSpPr>
          <p:sp>
            <p:nvSpPr>
              <p:cNvPr id="225" name="Freeform 578">
                <a:extLst>
                  <a:ext uri="{FF2B5EF4-FFF2-40B4-BE49-F238E27FC236}">
                    <a16:creationId xmlns:a16="http://schemas.microsoft.com/office/drawing/2014/main" id="{6AC3FD46-CC6E-4FBB-9B6D-67943E2DA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4922838"/>
                <a:ext cx="631825" cy="174625"/>
              </a:xfrm>
              <a:custGeom>
                <a:avLst/>
                <a:gdLst>
                  <a:gd name="T0" fmla="*/ 398 w 398"/>
                  <a:gd name="T1" fmla="*/ 63 h 110"/>
                  <a:gd name="T2" fmla="*/ 256 w 398"/>
                  <a:gd name="T3" fmla="*/ 63 h 110"/>
                  <a:gd name="T4" fmla="*/ 213 w 398"/>
                  <a:gd name="T5" fmla="*/ 110 h 110"/>
                  <a:gd name="T6" fmla="*/ 163 w 398"/>
                  <a:gd name="T7" fmla="*/ 0 h 110"/>
                  <a:gd name="T8" fmla="*/ 120 w 398"/>
                  <a:gd name="T9" fmla="*/ 63 h 110"/>
                  <a:gd name="T10" fmla="*/ 0 w 398"/>
                  <a:gd name="T11" fmla="*/ 6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10">
                    <a:moveTo>
                      <a:pt x="398" y="63"/>
                    </a:moveTo>
                    <a:lnTo>
                      <a:pt x="256" y="63"/>
                    </a:lnTo>
                    <a:lnTo>
                      <a:pt x="213" y="110"/>
                    </a:lnTo>
                    <a:lnTo>
                      <a:pt x="163" y="0"/>
                    </a:lnTo>
                    <a:lnTo>
                      <a:pt x="120" y="63"/>
                    </a:lnTo>
                    <a:lnTo>
                      <a:pt x="0" y="63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79">
                <a:extLst>
                  <a:ext uri="{FF2B5EF4-FFF2-40B4-BE49-F238E27FC236}">
                    <a16:creationId xmlns:a16="http://schemas.microsoft.com/office/drawing/2014/main" id="{58A5D1F7-A99F-486E-A24B-F48C7E4AE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513" y="5094288"/>
                <a:ext cx="439738" cy="220663"/>
              </a:xfrm>
              <a:custGeom>
                <a:avLst/>
                <a:gdLst>
                  <a:gd name="T0" fmla="*/ 0 w 277"/>
                  <a:gd name="T1" fmla="*/ 0 h 139"/>
                  <a:gd name="T2" fmla="*/ 138 w 277"/>
                  <a:gd name="T3" fmla="*/ 139 h 139"/>
                  <a:gd name="T4" fmla="*/ 138 w 277"/>
                  <a:gd name="T5" fmla="*/ 139 h 139"/>
                  <a:gd name="T6" fmla="*/ 138 w 277"/>
                  <a:gd name="T7" fmla="*/ 139 h 139"/>
                  <a:gd name="T8" fmla="*/ 138 w 277"/>
                  <a:gd name="T9" fmla="*/ 139 h 139"/>
                  <a:gd name="T10" fmla="*/ 138 w 277"/>
                  <a:gd name="T11" fmla="*/ 139 h 139"/>
                  <a:gd name="T12" fmla="*/ 277 w 277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139">
                    <a:moveTo>
                      <a:pt x="0" y="0"/>
                    </a:move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277" y="0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80">
                <a:extLst>
                  <a:ext uri="{FF2B5EF4-FFF2-40B4-BE49-F238E27FC236}">
                    <a16:creationId xmlns:a16="http://schemas.microsoft.com/office/drawing/2014/main" id="{3A1A505D-898B-4770-AAE5-CA1B4937D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5488" y="4732338"/>
                <a:ext cx="554038" cy="288925"/>
              </a:xfrm>
              <a:custGeom>
                <a:avLst/>
                <a:gdLst>
                  <a:gd name="T0" fmla="*/ 203 w 203"/>
                  <a:gd name="T1" fmla="*/ 82 h 106"/>
                  <a:gd name="T2" fmla="*/ 107 w 203"/>
                  <a:gd name="T3" fmla="*/ 50 h 106"/>
                  <a:gd name="T4" fmla="*/ 13 w 203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" h="106">
                    <a:moveTo>
                      <a:pt x="203" y="82"/>
                    </a:moveTo>
                    <a:cubicBezTo>
                      <a:pt x="196" y="39"/>
                      <a:pt x="144" y="8"/>
                      <a:pt x="107" y="50"/>
                    </a:cubicBezTo>
                    <a:cubicBezTo>
                      <a:pt x="64" y="0"/>
                      <a:pt x="0" y="53"/>
                      <a:pt x="13" y="106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748204A-6008-412F-AEE4-017EA7DECE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0424" y="2106820"/>
              <a:ext cx="298157" cy="387012"/>
              <a:chOff x="7061200" y="3563938"/>
              <a:chExt cx="239713" cy="311150"/>
            </a:xfrm>
          </p:grpSpPr>
          <p:sp>
            <p:nvSpPr>
              <p:cNvPr id="211" name="Freeform 429">
                <a:extLst>
                  <a:ext uri="{FF2B5EF4-FFF2-40B4-BE49-F238E27FC236}">
                    <a16:creationId xmlns:a16="http://schemas.microsoft.com/office/drawing/2014/main" id="{68B92A66-6103-4101-AC5E-887328276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75075"/>
                <a:ext cx="239713" cy="100013"/>
              </a:xfrm>
              <a:custGeom>
                <a:avLst/>
                <a:gdLst>
                  <a:gd name="T0" fmla="*/ 75 w 88"/>
                  <a:gd name="T1" fmla="*/ 11 h 37"/>
                  <a:gd name="T2" fmla="*/ 44 w 88"/>
                  <a:gd name="T3" fmla="*/ 15 h 37"/>
                  <a:gd name="T4" fmla="*/ 13 w 88"/>
                  <a:gd name="T5" fmla="*/ 11 h 37"/>
                  <a:gd name="T6" fmla="*/ 0 w 88"/>
                  <a:gd name="T7" fmla="*/ 0 h 37"/>
                  <a:gd name="T8" fmla="*/ 0 w 88"/>
                  <a:gd name="T9" fmla="*/ 21 h 37"/>
                  <a:gd name="T10" fmla="*/ 13 w 88"/>
                  <a:gd name="T11" fmla="*/ 33 h 37"/>
                  <a:gd name="T12" fmla="*/ 44 w 88"/>
                  <a:gd name="T13" fmla="*/ 37 h 37"/>
                  <a:gd name="T14" fmla="*/ 75 w 88"/>
                  <a:gd name="T15" fmla="*/ 33 h 37"/>
                  <a:gd name="T16" fmla="*/ 88 w 88"/>
                  <a:gd name="T17" fmla="*/ 21 h 37"/>
                  <a:gd name="T18" fmla="*/ 88 w 88"/>
                  <a:gd name="T19" fmla="*/ 0 h 37"/>
                  <a:gd name="T20" fmla="*/ 75 w 88"/>
                  <a:gd name="T21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37">
                    <a:moveTo>
                      <a:pt x="75" y="11"/>
                    </a:moveTo>
                    <a:cubicBezTo>
                      <a:pt x="67" y="14"/>
                      <a:pt x="56" y="15"/>
                      <a:pt x="44" y="15"/>
                    </a:cubicBezTo>
                    <a:cubicBezTo>
                      <a:pt x="32" y="15"/>
                      <a:pt x="21" y="14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6"/>
                      <a:pt x="5" y="30"/>
                      <a:pt x="13" y="33"/>
                    </a:cubicBezTo>
                    <a:cubicBezTo>
                      <a:pt x="21" y="36"/>
                      <a:pt x="32" y="37"/>
                      <a:pt x="44" y="37"/>
                    </a:cubicBezTo>
                    <a:cubicBezTo>
                      <a:pt x="56" y="37"/>
                      <a:pt x="67" y="36"/>
                      <a:pt x="75" y="33"/>
                    </a:cubicBezTo>
                    <a:cubicBezTo>
                      <a:pt x="83" y="30"/>
                      <a:pt x="88" y="26"/>
                      <a:pt x="88" y="2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430">
                <a:extLst>
                  <a:ext uri="{FF2B5EF4-FFF2-40B4-BE49-F238E27FC236}">
                    <a16:creationId xmlns:a16="http://schemas.microsoft.com/office/drawing/2014/main" id="{129D7F79-1661-48F6-88DE-18DE2E9CD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97288"/>
                <a:ext cx="239713" cy="96838"/>
              </a:xfrm>
              <a:custGeom>
                <a:avLst/>
                <a:gdLst>
                  <a:gd name="T0" fmla="*/ 75 w 88"/>
                  <a:gd name="T1" fmla="*/ 11 h 35"/>
                  <a:gd name="T2" fmla="*/ 44 w 88"/>
                  <a:gd name="T3" fmla="*/ 15 h 35"/>
                  <a:gd name="T4" fmla="*/ 13 w 88"/>
                  <a:gd name="T5" fmla="*/ 11 h 35"/>
                  <a:gd name="T6" fmla="*/ 0 w 88"/>
                  <a:gd name="T7" fmla="*/ 0 h 35"/>
                  <a:gd name="T8" fmla="*/ 0 w 88"/>
                  <a:gd name="T9" fmla="*/ 17 h 35"/>
                  <a:gd name="T10" fmla="*/ 0 w 88"/>
                  <a:gd name="T11" fmla="*/ 18 h 35"/>
                  <a:gd name="T12" fmla="*/ 13 w 88"/>
                  <a:gd name="T13" fmla="*/ 30 h 35"/>
                  <a:gd name="T14" fmla="*/ 44 w 88"/>
                  <a:gd name="T15" fmla="*/ 35 h 35"/>
                  <a:gd name="T16" fmla="*/ 75 w 88"/>
                  <a:gd name="T17" fmla="*/ 30 h 35"/>
                  <a:gd name="T18" fmla="*/ 88 w 88"/>
                  <a:gd name="T19" fmla="*/ 18 h 35"/>
                  <a:gd name="T20" fmla="*/ 88 w 88"/>
                  <a:gd name="T21" fmla="*/ 17 h 35"/>
                  <a:gd name="T22" fmla="*/ 88 w 88"/>
                  <a:gd name="T23" fmla="*/ 0 h 35"/>
                  <a:gd name="T24" fmla="*/ 75 w 88"/>
                  <a:gd name="T2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35">
                    <a:moveTo>
                      <a:pt x="75" y="11"/>
                    </a:moveTo>
                    <a:cubicBezTo>
                      <a:pt x="67" y="13"/>
                      <a:pt x="56" y="15"/>
                      <a:pt x="44" y="15"/>
                    </a:cubicBezTo>
                    <a:cubicBezTo>
                      <a:pt x="32" y="15"/>
                      <a:pt x="21" y="13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5" y="27"/>
                      <a:pt x="13" y="30"/>
                    </a:cubicBezTo>
                    <a:cubicBezTo>
                      <a:pt x="21" y="33"/>
                      <a:pt x="32" y="35"/>
                      <a:pt x="44" y="35"/>
                    </a:cubicBezTo>
                    <a:cubicBezTo>
                      <a:pt x="56" y="35"/>
                      <a:pt x="67" y="33"/>
                      <a:pt x="75" y="30"/>
                    </a:cubicBezTo>
                    <a:cubicBezTo>
                      <a:pt x="83" y="27"/>
                      <a:pt x="88" y="23"/>
                      <a:pt x="88" y="18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431">
                <a:extLst>
                  <a:ext uri="{FF2B5EF4-FFF2-40B4-BE49-F238E27FC236}">
                    <a16:creationId xmlns:a16="http://schemas.microsoft.com/office/drawing/2014/main" id="{4C0B0A66-38C7-4A7A-A1F7-34347F83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239713" cy="107950"/>
              </a:xfrm>
              <a:custGeom>
                <a:avLst/>
                <a:gdLst>
                  <a:gd name="T0" fmla="*/ 75 w 88"/>
                  <a:gd name="T1" fmla="*/ 12 h 40"/>
                  <a:gd name="T2" fmla="*/ 44 w 88"/>
                  <a:gd name="T3" fmla="*/ 17 h 40"/>
                  <a:gd name="T4" fmla="*/ 13 w 88"/>
                  <a:gd name="T5" fmla="*/ 12 h 40"/>
                  <a:gd name="T6" fmla="*/ 0 w 88"/>
                  <a:gd name="T7" fmla="*/ 0 h 40"/>
                  <a:gd name="T8" fmla="*/ 0 w 88"/>
                  <a:gd name="T9" fmla="*/ 0 h 40"/>
                  <a:gd name="T10" fmla="*/ 0 w 88"/>
                  <a:gd name="T11" fmla="*/ 20 h 40"/>
                  <a:gd name="T12" fmla="*/ 0 w 88"/>
                  <a:gd name="T13" fmla="*/ 23 h 40"/>
                  <a:gd name="T14" fmla="*/ 13 w 88"/>
                  <a:gd name="T15" fmla="*/ 35 h 40"/>
                  <a:gd name="T16" fmla="*/ 44 w 88"/>
                  <a:gd name="T17" fmla="*/ 40 h 40"/>
                  <a:gd name="T18" fmla="*/ 75 w 88"/>
                  <a:gd name="T19" fmla="*/ 35 h 40"/>
                  <a:gd name="T20" fmla="*/ 88 w 88"/>
                  <a:gd name="T21" fmla="*/ 23 h 40"/>
                  <a:gd name="T22" fmla="*/ 88 w 88"/>
                  <a:gd name="T23" fmla="*/ 20 h 40"/>
                  <a:gd name="T24" fmla="*/ 88 w 88"/>
                  <a:gd name="T25" fmla="*/ 0 h 40"/>
                  <a:gd name="T26" fmla="*/ 88 w 88"/>
                  <a:gd name="T27" fmla="*/ 0 h 40"/>
                  <a:gd name="T28" fmla="*/ 75 w 88"/>
                  <a:gd name="T2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40">
                    <a:moveTo>
                      <a:pt x="75" y="12"/>
                    </a:moveTo>
                    <a:cubicBezTo>
                      <a:pt x="67" y="15"/>
                      <a:pt x="56" y="17"/>
                      <a:pt x="44" y="17"/>
                    </a:cubicBezTo>
                    <a:cubicBezTo>
                      <a:pt x="32" y="17"/>
                      <a:pt x="21" y="15"/>
                      <a:pt x="13" y="12"/>
                    </a:cubicBezTo>
                    <a:cubicBezTo>
                      <a:pt x="5" y="9"/>
                      <a:pt x="0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5" y="32"/>
                      <a:pt x="13" y="35"/>
                    </a:cubicBezTo>
                    <a:cubicBezTo>
                      <a:pt x="21" y="38"/>
                      <a:pt x="32" y="40"/>
                      <a:pt x="44" y="40"/>
                    </a:cubicBezTo>
                    <a:cubicBezTo>
                      <a:pt x="56" y="40"/>
                      <a:pt x="67" y="38"/>
                      <a:pt x="75" y="35"/>
                    </a:cubicBezTo>
                    <a:cubicBezTo>
                      <a:pt x="83" y="32"/>
                      <a:pt x="88" y="28"/>
                      <a:pt x="88" y="23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9"/>
                      <a:pt x="75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432">
                <a:extLst>
                  <a:ext uri="{FF2B5EF4-FFF2-40B4-BE49-F238E27FC236}">
                    <a16:creationId xmlns:a16="http://schemas.microsoft.com/office/drawing/2014/main" id="{7DC4804E-B516-4887-BF8F-539E6727C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563938"/>
                <a:ext cx="239713" cy="90488"/>
              </a:xfrm>
              <a:custGeom>
                <a:avLst/>
                <a:gdLst>
                  <a:gd name="T0" fmla="*/ 13 w 88"/>
                  <a:gd name="T1" fmla="*/ 28 h 33"/>
                  <a:gd name="T2" fmla="*/ 44 w 88"/>
                  <a:gd name="T3" fmla="*/ 33 h 33"/>
                  <a:gd name="T4" fmla="*/ 75 w 88"/>
                  <a:gd name="T5" fmla="*/ 28 h 33"/>
                  <a:gd name="T6" fmla="*/ 88 w 88"/>
                  <a:gd name="T7" fmla="*/ 16 h 33"/>
                  <a:gd name="T8" fmla="*/ 88 w 88"/>
                  <a:gd name="T9" fmla="*/ 16 h 33"/>
                  <a:gd name="T10" fmla="*/ 44 w 88"/>
                  <a:gd name="T11" fmla="*/ 0 h 33"/>
                  <a:gd name="T12" fmla="*/ 0 w 88"/>
                  <a:gd name="T13" fmla="*/ 16 h 33"/>
                  <a:gd name="T14" fmla="*/ 0 w 88"/>
                  <a:gd name="T15" fmla="*/ 16 h 33"/>
                  <a:gd name="T16" fmla="*/ 13 w 88"/>
                  <a:gd name="T1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33">
                    <a:moveTo>
                      <a:pt x="13" y="28"/>
                    </a:moveTo>
                    <a:cubicBezTo>
                      <a:pt x="21" y="31"/>
                      <a:pt x="32" y="33"/>
                      <a:pt x="44" y="33"/>
                    </a:cubicBezTo>
                    <a:cubicBezTo>
                      <a:pt x="56" y="33"/>
                      <a:pt x="67" y="31"/>
                      <a:pt x="75" y="28"/>
                    </a:cubicBezTo>
                    <a:cubicBezTo>
                      <a:pt x="83" y="25"/>
                      <a:pt x="88" y="21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7"/>
                      <a:pt x="69" y="0"/>
                      <a:pt x="44" y="0"/>
                    </a:cubicBezTo>
                    <a:cubicBezTo>
                      <a:pt x="20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1"/>
                      <a:pt x="5" y="25"/>
                      <a:pt x="13" y="2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433">
                <a:extLst>
                  <a:ext uri="{FF2B5EF4-FFF2-40B4-BE49-F238E27FC236}">
                    <a16:creationId xmlns:a16="http://schemas.microsoft.com/office/drawing/2014/main" id="{A0FAD6DF-BF91-426F-B571-61C0DFAD7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434">
                <a:extLst>
                  <a:ext uri="{FF2B5EF4-FFF2-40B4-BE49-F238E27FC236}">
                    <a16:creationId xmlns:a16="http://schemas.microsoft.com/office/drawing/2014/main" id="{39BD0A5A-EC3C-43A9-ADE9-A83E18E6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61200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435">
                <a:extLst>
                  <a:ext uri="{FF2B5EF4-FFF2-40B4-BE49-F238E27FC236}">
                    <a16:creationId xmlns:a16="http://schemas.microsoft.com/office/drawing/2014/main" id="{16006E7C-12F3-47C4-A0A2-10046EFB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436">
                <a:extLst>
                  <a:ext uri="{FF2B5EF4-FFF2-40B4-BE49-F238E27FC236}">
                    <a16:creationId xmlns:a16="http://schemas.microsoft.com/office/drawing/2014/main" id="{15C9664C-4AC7-4B75-8F86-7C170973D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0913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37">
                <a:extLst>
                  <a:ext uri="{FF2B5EF4-FFF2-40B4-BE49-F238E27FC236}">
                    <a16:creationId xmlns:a16="http://schemas.microsoft.com/office/drawing/2014/main" id="{4DAAC3D3-69A3-44A9-8E5A-3616655D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673475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38">
                <a:extLst>
                  <a:ext uri="{FF2B5EF4-FFF2-40B4-BE49-F238E27FC236}">
                    <a16:creationId xmlns:a16="http://schemas.microsoft.com/office/drawing/2014/main" id="{3BCD94FE-5AD7-4810-B99C-9DB5390AD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752850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39">
                <a:extLst>
                  <a:ext uri="{FF2B5EF4-FFF2-40B4-BE49-F238E27FC236}">
                    <a16:creationId xmlns:a16="http://schemas.microsoft.com/office/drawing/2014/main" id="{A4694134-4685-4F6D-9EBA-B3D9AA2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833813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40">
                <a:extLst>
                  <a:ext uri="{FF2B5EF4-FFF2-40B4-BE49-F238E27FC236}">
                    <a16:creationId xmlns:a16="http://schemas.microsoft.com/office/drawing/2014/main" id="{E843BC73-4780-457C-AD27-D3F10A0D6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40138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41">
                <a:extLst>
                  <a:ext uri="{FF2B5EF4-FFF2-40B4-BE49-F238E27FC236}">
                    <a16:creationId xmlns:a16="http://schemas.microsoft.com/office/drawing/2014/main" id="{95AD3A7D-3083-4753-A465-8FC86AC92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25863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42">
                <a:extLst>
                  <a:ext uri="{FF2B5EF4-FFF2-40B4-BE49-F238E27FC236}">
                    <a16:creationId xmlns:a16="http://schemas.microsoft.com/office/drawing/2014/main" id="{3119E956-E898-4BC7-A7FE-5965CB443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803650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355203B9-7263-4B2F-AB6D-A32DC3848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15556" y="5421411"/>
              <a:ext cx="390906" cy="329152"/>
              <a:chOff x="7695" y="2700"/>
              <a:chExt cx="652" cy="549"/>
            </a:xfrm>
          </p:grpSpPr>
          <p:sp>
            <p:nvSpPr>
              <p:cNvPr id="204" name="Freeform 5">
                <a:extLst>
                  <a:ext uri="{FF2B5EF4-FFF2-40B4-BE49-F238E27FC236}">
                    <a16:creationId xmlns:a16="http://schemas.microsoft.com/office/drawing/2014/main" id="{1F49DCFA-DB81-4F13-82F0-238C8D9D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5" y="3071"/>
                <a:ext cx="652" cy="94"/>
              </a:xfrm>
              <a:custGeom>
                <a:avLst/>
                <a:gdLst>
                  <a:gd name="T0" fmla="*/ 0 w 132"/>
                  <a:gd name="T1" fmla="*/ 10 h 19"/>
                  <a:gd name="T2" fmla="*/ 9 w 132"/>
                  <a:gd name="T3" fmla="*/ 19 h 19"/>
                  <a:gd name="T4" fmla="*/ 124 w 132"/>
                  <a:gd name="T5" fmla="*/ 19 h 19"/>
                  <a:gd name="T6" fmla="*/ 132 w 132"/>
                  <a:gd name="T7" fmla="*/ 10 h 19"/>
                  <a:gd name="T8" fmla="*/ 132 w 132"/>
                  <a:gd name="T9" fmla="*/ 0 h 19"/>
                  <a:gd name="T10" fmla="*/ 0 w 132"/>
                  <a:gd name="T11" fmla="*/ 0 h 19"/>
                  <a:gd name="T12" fmla="*/ 0 w 132"/>
                  <a:gd name="T13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19">
                    <a:moveTo>
                      <a:pt x="0" y="10"/>
                    </a:moveTo>
                    <a:cubicBezTo>
                      <a:pt x="0" y="15"/>
                      <a:pt x="4" y="19"/>
                      <a:pt x="9" y="19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9"/>
                      <a:pt x="132" y="15"/>
                      <a:pt x="132" y="1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4A0B0D1A-BF75-4CBF-B071-18A376B71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5" y="2700"/>
                <a:ext cx="652" cy="371"/>
              </a:xfrm>
              <a:custGeom>
                <a:avLst/>
                <a:gdLst>
                  <a:gd name="T0" fmla="*/ 124 w 132"/>
                  <a:gd name="T1" fmla="*/ 0 h 75"/>
                  <a:gd name="T2" fmla="*/ 9 w 132"/>
                  <a:gd name="T3" fmla="*/ 0 h 75"/>
                  <a:gd name="T4" fmla="*/ 0 w 132"/>
                  <a:gd name="T5" fmla="*/ 9 h 75"/>
                  <a:gd name="T6" fmla="*/ 0 w 132"/>
                  <a:gd name="T7" fmla="*/ 72 h 75"/>
                  <a:gd name="T8" fmla="*/ 0 w 132"/>
                  <a:gd name="T9" fmla="*/ 75 h 75"/>
                  <a:gd name="T10" fmla="*/ 132 w 132"/>
                  <a:gd name="T11" fmla="*/ 75 h 75"/>
                  <a:gd name="T12" fmla="*/ 132 w 132"/>
                  <a:gd name="T13" fmla="*/ 9 h 75"/>
                  <a:gd name="T14" fmla="*/ 124 w 132"/>
                  <a:gd name="T15" fmla="*/ 0 h 75"/>
                  <a:gd name="T16" fmla="*/ 88 w 132"/>
                  <a:gd name="T17" fmla="*/ 60 h 75"/>
                  <a:gd name="T18" fmla="*/ 42 w 132"/>
                  <a:gd name="T19" fmla="*/ 60 h 75"/>
                  <a:gd name="T20" fmla="*/ 31 w 132"/>
                  <a:gd name="T21" fmla="*/ 49 h 75"/>
                  <a:gd name="T22" fmla="*/ 42 w 132"/>
                  <a:gd name="T23" fmla="*/ 38 h 75"/>
                  <a:gd name="T24" fmla="*/ 43 w 132"/>
                  <a:gd name="T25" fmla="*/ 38 h 75"/>
                  <a:gd name="T26" fmla="*/ 42 w 132"/>
                  <a:gd name="T27" fmla="*/ 34 h 75"/>
                  <a:gd name="T28" fmla="*/ 59 w 132"/>
                  <a:gd name="T29" fmla="*/ 17 h 75"/>
                  <a:gd name="T30" fmla="*/ 70 w 132"/>
                  <a:gd name="T31" fmla="*/ 21 h 75"/>
                  <a:gd name="T32" fmla="*/ 76 w 132"/>
                  <a:gd name="T33" fmla="*/ 20 h 75"/>
                  <a:gd name="T34" fmla="*/ 89 w 132"/>
                  <a:gd name="T35" fmla="*/ 35 h 75"/>
                  <a:gd name="T36" fmla="*/ 89 w 132"/>
                  <a:gd name="T37" fmla="*/ 35 h 75"/>
                  <a:gd name="T38" fmla="*/ 100 w 132"/>
                  <a:gd name="T39" fmla="*/ 47 h 75"/>
                  <a:gd name="T40" fmla="*/ 88 w 132"/>
                  <a:gd name="T41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75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4"/>
                      <a:pt x="128" y="0"/>
                      <a:pt x="124" y="0"/>
                    </a:cubicBezTo>
                    <a:close/>
                    <a:moveTo>
                      <a:pt x="88" y="60"/>
                    </a:moveTo>
                    <a:cubicBezTo>
                      <a:pt x="42" y="60"/>
                      <a:pt x="42" y="60"/>
                      <a:pt x="42" y="60"/>
                    </a:cubicBezTo>
                    <a:cubicBezTo>
                      <a:pt x="36" y="60"/>
                      <a:pt x="31" y="55"/>
                      <a:pt x="31" y="49"/>
                    </a:cubicBezTo>
                    <a:cubicBezTo>
                      <a:pt x="31" y="43"/>
                      <a:pt x="36" y="38"/>
                      <a:pt x="42" y="38"/>
                    </a:cubicBezTo>
                    <a:cubicBezTo>
                      <a:pt x="42" y="38"/>
                      <a:pt x="42" y="38"/>
                      <a:pt x="43" y="38"/>
                    </a:cubicBezTo>
                    <a:cubicBezTo>
                      <a:pt x="42" y="37"/>
                      <a:pt x="42" y="36"/>
                      <a:pt x="42" y="34"/>
                    </a:cubicBezTo>
                    <a:cubicBezTo>
                      <a:pt x="42" y="24"/>
                      <a:pt x="50" y="17"/>
                      <a:pt x="59" y="17"/>
                    </a:cubicBezTo>
                    <a:cubicBezTo>
                      <a:pt x="63" y="17"/>
                      <a:pt x="67" y="19"/>
                      <a:pt x="70" y="21"/>
                    </a:cubicBezTo>
                    <a:cubicBezTo>
                      <a:pt x="72" y="21"/>
                      <a:pt x="74" y="20"/>
                      <a:pt x="76" y="20"/>
                    </a:cubicBezTo>
                    <a:cubicBezTo>
                      <a:pt x="83" y="20"/>
                      <a:pt x="89" y="27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96" y="36"/>
                      <a:pt x="100" y="41"/>
                      <a:pt x="100" y="47"/>
                    </a:cubicBezTo>
                    <a:cubicBezTo>
                      <a:pt x="100" y="54"/>
                      <a:pt x="95" y="60"/>
                      <a:pt x="88" y="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B376F625-FA86-4015-9FCA-A5C0878FB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8" y="2784"/>
                <a:ext cx="341" cy="213"/>
              </a:xfrm>
              <a:custGeom>
                <a:avLst/>
                <a:gdLst>
                  <a:gd name="T0" fmla="*/ 58 w 69"/>
                  <a:gd name="T1" fmla="*/ 18 h 43"/>
                  <a:gd name="T2" fmla="*/ 58 w 69"/>
                  <a:gd name="T3" fmla="*/ 18 h 43"/>
                  <a:gd name="T4" fmla="*/ 45 w 69"/>
                  <a:gd name="T5" fmla="*/ 3 h 43"/>
                  <a:gd name="T6" fmla="*/ 39 w 69"/>
                  <a:gd name="T7" fmla="*/ 4 h 43"/>
                  <a:gd name="T8" fmla="*/ 28 w 69"/>
                  <a:gd name="T9" fmla="*/ 0 h 43"/>
                  <a:gd name="T10" fmla="*/ 11 w 69"/>
                  <a:gd name="T11" fmla="*/ 17 h 43"/>
                  <a:gd name="T12" fmla="*/ 12 w 69"/>
                  <a:gd name="T13" fmla="*/ 21 h 43"/>
                  <a:gd name="T14" fmla="*/ 11 w 69"/>
                  <a:gd name="T15" fmla="*/ 21 h 43"/>
                  <a:gd name="T16" fmla="*/ 0 w 69"/>
                  <a:gd name="T17" fmla="*/ 32 h 43"/>
                  <a:gd name="T18" fmla="*/ 11 w 69"/>
                  <a:gd name="T19" fmla="*/ 43 h 43"/>
                  <a:gd name="T20" fmla="*/ 57 w 69"/>
                  <a:gd name="T21" fmla="*/ 43 h 43"/>
                  <a:gd name="T22" fmla="*/ 69 w 69"/>
                  <a:gd name="T23" fmla="*/ 30 h 43"/>
                  <a:gd name="T24" fmla="*/ 58 w 69"/>
                  <a:gd name="T25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43"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0"/>
                      <a:pt x="52" y="3"/>
                      <a:pt x="45" y="3"/>
                    </a:cubicBezTo>
                    <a:cubicBezTo>
                      <a:pt x="43" y="3"/>
                      <a:pt x="41" y="4"/>
                      <a:pt x="39" y="4"/>
                    </a:cubicBezTo>
                    <a:cubicBezTo>
                      <a:pt x="36" y="2"/>
                      <a:pt x="32" y="0"/>
                      <a:pt x="28" y="0"/>
                    </a:cubicBezTo>
                    <a:cubicBezTo>
                      <a:pt x="19" y="0"/>
                      <a:pt x="11" y="7"/>
                      <a:pt x="11" y="17"/>
                    </a:cubicBezTo>
                    <a:cubicBezTo>
                      <a:pt x="11" y="19"/>
                      <a:pt x="11" y="20"/>
                      <a:pt x="12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26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4" y="43"/>
                      <a:pt x="69" y="37"/>
                      <a:pt x="69" y="30"/>
                    </a:cubicBezTo>
                    <a:cubicBezTo>
                      <a:pt x="69" y="24"/>
                      <a:pt x="65" y="19"/>
                      <a:pt x="58" y="1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8">
                <a:extLst>
                  <a:ext uri="{FF2B5EF4-FFF2-40B4-BE49-F238E27FC236}">
                    <a16:creationId xmlns:a16="http://schemas.microsoft.com/office/drawing/2014/main" id="{E9F47289-6FA8-4D6C-9ACC-B0CA7EB9F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8" y="2700"/>
                <a:ext cx="40" cy="39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id="{39A43D3E-CE00-49D8-A7EE-4E894BC44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13" y="2700"/>
                <a:ext cx="99" cy="10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0">
                <a:extLst>
                  <a:ext uri="{FF2B5EF4-FFF2-40B4-BE49-F238E27FC236}">
                    <a16:creationId xmlns:a16="http://schemas.microsoft.com/office/drawing/2014/main" id="{FC03AF77-8C34-462E-B4FB-DA6B1D7B1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9" y="3007"/>
                <a:ext cx="64" cy="6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DD624866-4B07-4DFE-BB82-5269CA0E0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" y="3165"/>
                <a:ext cx="218" cy="84"/>
              </a:xfrm>
              <a:custGeom>
                <a:avLst/>
                <a:gdLst>
                  <a:gd name="T0" fmla="*/ 38 w 44"/>
                  <a:gd name="T1" fmla="*/ 11 h 17"/>
                  <a:gd name="T2" fmla="*/ 38 w 44"/>
                  <a:gd name="T3" fmla="*/ 0 h 17"/>
                  <a:gd name="T4" fmla="*/ 6 w 44"/>
                  <a:gd name="T5" fmla="*/ 0 h 17"/>
                  <a:gd name="T6" fmla="*/ 6 w 44"/>
                  <a:gd name="T7" fmla="*/ 11 h 17"/>
                  <a:gd name="T8" fmla="*/ 0 w 44"/>
                  <a:gd name="T9" fmla="*/ 17 h 17"/>
                  <a:gd name="T10" fmla="*/ 8 w 44"/>
                  <a:gd name="T11" fmla="*/ 17 h 17"/>
                  <a:gd name="T12" fmla="*/ 36 w 44"/>
                  <a:gd name="T13" fmla="*/ 17 h 17"/>
                  <a:gd name="T14" fmla="*/ 44 w 44"/>
                  <a:gd name="T15" fmla="*/ 17 h 17"/>
                  <a:gd name="T16" fmla="*/ 38 w 44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7">
                    <a:moveTo>
                      <a:pt x="38" y="1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4"/>
                      <a:pt x="4" y="17"/>
                      <a:pt x="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1" y="17"/>
                      <a:pt x="38" y="14"/>
                      <a:pt x="38" y="1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14">
              <a:extLst>
                <a:ext uri="{FF2B5EF4-FFF2-40B4-BE49-F238E27FC236}">
                  <a16:creationId xmlns:a16="http://schemas.microsoft.com/office/drawing/2014/main" id="{635AE061-B81E-4BB2-9F44-AE3D549DDC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5666" y="2940148"/>
              <a:ext cx="390906" cy="390906"/>
              <a:chOff x="-682" y="1536"/>
              <a:chExt cx="430" cy="430"/>
            </a:xfrm>
          </p:grpSpPr>
          <p:sp>
            <p:nvSpPr>
              <p:cNvPr id="193" name="Freeform 15">
                <a:extLst>
                  <a:ext uri="{FF2B5EF4-FFF2-40B4-BE49-F238E27FC236}">
                    <a16:creationId xmlns:a16="http://schemas.microsoft.com/office/drawing/2014/main" id="{81BD6C72-3D34-462B-BFE5-5F840849B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8" y="1647"/>
                <a:ext cx="97" cy="243"/>
              </a:xfrm>
              <a:custGeom>
                <a:avLst/>
                <a:gdLst>
                  <a:gd name="T0" fmla="*/ 0 w 56"/>
                  <a:gd name="T1" fmla="*/ 140 h 140"/>
                  <a:gd name="T2" fmla="*/ 0 w 56"/>
                  <a:gd name="T3" fmla="*/ 24 h 140"/>
                  <a:gd name="T4" fmla="*/ 24 w 56"/>
                  <a:gd name="T5" fmla="*/ 0 h 140"/>
                  <a:gd name="T6" fmla="*/ 56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0" y="1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6">
                <a:extLst>
                  <a:ext uri="{FF2B5EF4-FFF2-40B4-BE49-F238E27FC236}">
                    <a16:creationId xmlns:a16="http://schemas.microsoft.com/office/drawing/2014/main" id="{E264A446-B20F-4E46-8A17-505FA318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" y="1647"/>
                <a:ext cx="97" cy="243"/>
              </a:xfrm>
              <a:custGeom>
                <a:avLst/>
                <a:gdLst>
                  <a:gd name="T0" fmla="*/ 56 w 56"/>
                  <a:gd name="T1" fmla="*/ 140 h 140"/>
                  <a:gd name="T2" fmla="*/ 56 w 56"/>
                  <a:gd name="T3" fmla="*/ 24 h 140"/>
                  <a:gd name="T4" fmla="*/ 32 w 56"/>
                  <a:gd name="T5" fmla="*/ 0 h 140"/>
                  <a:gd name="T6" fmla="*/ 0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56" y="140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1"/>
                      <a:pt x="45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7">
                <a:extLst>
                  <a:ext uri="{FF2B5EF4-FFF2-40B4-BE49-F238E27FC236}">
                    <a16:creationId xmlns:a16="http://schemas.microsoft.com/office/drawing/2014/main" id="{593313AC-D25A-4A35-86CE-6DE0F391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2" y="1918"/>
                <a:ext cx="430" cy="48"/>
              </a:xfrm>
              <a:custGeom>
                <a:avLst/>
                <a:gdLst>
                  <a:gd name="T0" fmla="*/ 220 w 248"/>
                  <a:gd name="T1" fmla="*/ 28 h 28"/>
                  <a:gd name="T2" fmla="*/ 28 w 248"/>
                  <a:gd name="T3" fmla="*/ 28 h 28"/>
                  <a:gd name="T4" fmla="*/ 0 w 248"/>
                  <a:gd name="T5" fmla="*/ 0 h 28"/>
                  <a:gd name="T6" fmla="*/ 0 w 248"/>
                  <a:gd name="T7" fmla="*/ 0 h 28"/>
                  <a:gd name="T8" fmla="*/ 100 w 248"/>
                  <a:gd name="T9" fmla="*/ 0 h 28"/>
                  <a:gd name="T10" fmla="*/ 100 w 248"/>
                  <a:gd name="T11" fmla="*/ 8 h 28"/>
                  <a:gd name="T12" fmla="*/ 148 w 248"/>
                  <a:gd name="T13" fmla="*/ 8 h 28"/>
                  <a:gd name="T14" fmla="*/ 148 w 248"/>
                  <a:gd name="T15" fmla="*/ 0 h 28"/>
                  <a:gd name="T16" fmla="*/ 248 w 248"/>
                  <a:gd name="T17" fmla="*/ 0 h 28"/>
                  <a:gd name="T18" fmla="*/ 248 w 248"/>
                  <a:gd name="T19" fmla="*/ 0 h 28"/>
                  <a:gd name="T20" fmla="*/ 220 w 24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">
                    <a:moveTo>
                      <a:pt x="220" y="28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13" y="28"/>
                      <a:pt x="0" y="1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15"/>
                      <a:pt x="235" y="28"/>
                      <a:pt x="220" y="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8">
                <a:extLst>
                  <a:ext uri="{FF2B5EF4-FFF2-40B4-BE49-F238E27FC236}">
                    <a16:creationId xmlns:a16="http://schemas.microsoft.com/office/drawing/2014/main" id="{892A2622-69EC-4E25-86C8-EC9027E2B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" y="1703"/>
                <a:ext cx="125" cy="180"/>
              </a:xfrm>
              <a:custGeom>
                <a:avLst/>
                <a:gdLst>
                  <a:gd name="T0" fmla="*/ 0 w 72"/>
                  <a:gd name="T1" fmla="*/ 104 h 104"/>
                  <a:gd name="T2" fmla="*/ 0 w 72"/>
                  <a:gd name="T3" fmla="*/ 73 h 104"/>
                  <a:gd name="T4" fmla="*/ 23 w 72"/>
                  <a:gd name="T5" fmla="*/ 37 h 104"/>
                  <a:gd name="T6" fmla="*/ 68 w 72"/>
                  <a:gd name="T7" fmla="*/ 16 h 104"/>
                  <a:gd name="T8" fmla="*/ 72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104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0" y="58"/>
                      <a:pt x="9" y="44"/>
                      <a:pt x="23" y="37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9">
                <a:extLst>
                  <a:ext uri="{FF2B5EF4-FFF2-40B4-BE49-F238E27FC236}">
                    <a16:creationId xmlns:a16="http://schemas.microsoft.com/office/drawing/2014/main" id="{9E944F2E-CB32-4C89-A838-13B242C7B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" y="1703"/>
                <a:ext cx="125" cy="180"/>
              </a:xfrm>
              <a:custGeom>
                <a:avLst/>
                <a:gdLst>
                  <a:gd name="T0" fmla="*/ 72 w 72"/>
                  <a:gd name="T1" fmla="*/ 104 h 104"/>
                  <a:gd name="T2" fmla="*/ 72 w 72"/>
                  <a:gd name="T3" fmla="*/ 73 h 104"/>
                  <a:gd name="T4" fmla="*/ 49 w 72"/>
                  <a:gd name="T5" fmla="*/ 37 h 104"/>
                  <a:gd name="T6" fmla="*/ 4 w 72"/>
                  <a:gd name="T7" fmla="*/ 16 h 104"/>
                  <a:gd name="T8" fmla="*/ 0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104"/>
                    </a:moveTo>
                    <a:cubicBezTo>
                      <a:pt x="72" y="73"/>
                      <a:pt x="72" y="73"/>
                      <a:pt x="72" y="73"/>
                    </a:cubicBezTo>
                    <a:cubicBezTo>
                      <a:pt x="72" y="58"/>
                      <a:pt x="63" y="44"/>
                      <a:pt x="49" y="3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">
                <a:extLst>
                  <a:ext uri="{FF2B5EF4-FFF2-40B4-BE49-F238E27FC236}">
                    <a16:creationId xmlns:a16="http://schemas.microsoft.com/office/drawing/2014/main" id="{34FF4F7C-0373-4C8B-B94F-8E50E7EE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" y="1536"/>
                <a:ext cx="150" cy="174"/>
              </a:xfrm>
              <a:custGeom>
                <a:avLst/>
                <a:gdLst>
                  <a:gd name="T0" fmla="*/ 58 w 86"/>
                  <a:gd name="T1" fmla="*/ 100 h 100"/>
                  <a:gd name="T2" fmla="*/ 85 w 86"/>
                  <a:gd name="T3" fmla="*/ 52 h 100"/>
                  <a:gd name="T4" fmla="*/ 81 w 86"/>
                  <a:gd name="T5" fmla="*/ 21 h 100"/>
                  <a:gd name="T6" fmla="*/ 59 w 86"/>
                  <a:gd name="T7" fmla="*/ 3 h 100"/>
                  <a:gd name="T8" fmla="*/ 43 w 86"/>
                  <a:gd name="T9" fmla="*/ 0 h 100"/>
                  <a:gd name="T10" fmla="*/ 27 w 86"/>
                  <a:gd name="T11" fmla="*/ 3 h 100"/>
                  <a:gd name="T12" fmla="*/ 5 w 86"/>
                  <a:gd name="T13" fmla="*/ 21 h 100"/>
                  <a:gd name="T14" fmla="*/ 1 w 86"/>
                  <a:gd name="T15" fmla="*/ 52 h 100"/>
                  <a:gd name="T16" fmla="*/ 28 w 86"/>
                  <a:gd name="T1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100">
                    <a:moveTo>
                      <a:pt x="58" y="100"/>
                    </a:moveTo>
                    <a:cubicBezTo>
                      <a:pt x="80" y="91"/>
                      <a:pt x="82" y="71"/>
                      <a:pt x="85" y="52"/>
                    </a:cubicBezTo>
                    <a:cubicBezTo>
                      <a:pt x="86" y="41"/>
                      <a:pt x="86" y="30"/>
                      <a:pt x="81" y="21"/>
                    </a:cubicBezTo>
                    <a:cubicBezTo>
                      <a:pt x="77" y="12"/>
                      <a:pt x="68" y="6"/>
                      <a:pt x="59" y="3"/>
                    </a:cubicBezTo>
                    <a:cubicBezTo>
                      <a:pt x="54" y="1"/>
                      <a:pt x="49" y="0"/>
                      <a:pt x="43" y="0"/>
                    </a:cubicBezTo>
                    <a:cubicBezTo>
                      <a:pt x="37" y="0"/>
                      <a:pt x="32" y="1"/>
                      <a:pt x="27" y="3"/>
                    </a:cubicBezTo>
                    <a:cubicBezTo>
                      <a:pt x="18" y="6"/>
                      <a:pt x="9" y="12"/>
                      <a:pt x="5" y="21"/>
                    </a:cubicBezTo>
                    <a:cubicBezTo>
                      <a:pt x="0" y="30"/>
                      <a:pt x="0" y="41"/>
                      <a:pt x="1" y="52"/>
                    </a:cubicBezTo>
                    <a:cubicBezTo>
                      <a:pt x="4" y="71"/>
                      <a:pt x="6" y="91"/>
                      <a:pt x="28" y="10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1">
                <a:extLst>
                  <a:ext uri="{FF2B5EF4-FFF2-40B4-BE49-F238E27FC236}">
                    <a16:creationId xmlns:a16="http://schemas.microsoft.com/office/drawing/2014/main" id="{2B720723-EA48-449E-9762-1BE517FD7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6" y="1730"/>
                <a:ext cx="98" cy="70"/>
              </a:xfrm>
              <a:custGeom>
                <a:avLst/>
                <a:gdLst>
                  <a:gd name="T0" fmla="*/ 0 w 56"/>
                  <a:gd name="T1" fmla="*/ 0 h 40"/>
                  <a:gd name="T2" fmla="*/ 28 w 56"/>
                  <a:gd name="T3" fmla="*/ 40 h 40"/>
                  <a:gd name="T4" fmla="*/ 56 w 56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cubicBezTo>
                      <a:pt x="0" y="20"/>
                      <a:pt x="28" y="40"/>
                      <a:pt x="28" y="40"/>
                    </a:cubicBezTo>
                    <a:cubicBezTo>
                      <a:pt x="28" y="40"/>
                      <a:pt x="56" y="2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2">
                <a:extLst>
                  <a:ext uri="{FF2B5EF4-FFF2-40B4-BE49-F238E27FC236}">
                    <a16:creationId xmlns:a16="http://schemas.microsoft.com/office/drawing/2014/main" id="{55BBABD7-E922-49F0-BDD4-BEDB49B2A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7" y="1730"/>
                <a:ext cx="41" cy="70"/>
              </a:xfrm>
              <a:custGeom>
                <a:avLst/>
                <a:gdLst>
                  <a:gd name="T0" fmla="*/ 24 w 24"/>
                  <a:gd name="T1" fmla="*/ 0 h 40"/>
                  <a:gd name="T2" fmla="*/ 4 w 24"/>
                  <a:gd name="T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40">
                    <a:moveTo>
                      <a:pt x="24" y="0"/>
                    </a:moveTo>
                    <a:cubicBezTo>
                      <a:pt x="0" y="12"/>
                      <a:pt x="4" y="40"/>
                      <a:pt x="4" y="4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3">
                <a:extLst>
                  <a:ext uri="{FF2B5EF4-FFF2-40B4-BE49-F238E27FC236}">
                    <a16:creationId xmlns:a16="http://schemas.microsoft.com/office/drawing/2014/main" id="{27FCF758-4401-4C80-9533-49A1FD87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8" y="1730"/>
                <a:ext cx="34" cy="97"/>
              </a:xfrm>
              <a:custGeom>
                <a:avLst/>
                <a:gdLst>
                  <a:gd name="T0" fmla="*/ 0 w 20"/>
                  <a:gd name="T1" fmla="*/ 0 h 56"/>
                  <a:gd name="T2" fmla="*/ 20 w 20"/>
                  <a:gd name="T3" fmla="*/ 40 h 56"/>
                  <a:gd name="T4" fmla="*/ 20 w 20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6">
                    <a:moveTo>
                      <a:pt x="0" y="0"/>
                    </a:moveTo>
                    <a:cubicBezTo>
                      <a:pt x="20" y="4"/>
                      <a:pt x="20" y="40"/>
                      <a:pt x="20" y="40"/>
                    </a:cubicBezTo>
                    <a:cubicBezTo>
                      <a:pt x="20" y="56"/>
                      <a:pt x="20" y="56"/>
                      <a:pt x="20" y="5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4">
                <a:extLst>
                  <a:ext uri="{FF2B5EF4-FFF2-40B4-BE49-F238E27FC236}">
                    <a16:creationId xmlns:a16="http://schemas.microsoft.com/office/drawing/2014/main" id="{4BBA3DFC-E3D6-4A5E-BF3D-C41AD79B4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" y="1800"/>
                <a:ext cx="83" cy="83"/>
              </a:xfrm>
              <a:custGeom>
                <a:avLst/>
                <a:gdLst>
                  <a:gd name="T0" fmla="*/ 12 w 48"/>
                  <a:gd name="T1" fmla="*/ 48 h 48"/>
                  <a:gd name="T2" fmla="*/ 0 w 48"/>
                  <a:gd name="T3" fmla="*/ 48 h 48"/>
                  <a:gd name="T4" fmla="*/ 0 w 48"/>
                  <a:gd name="T5" fmla="*/ 32 h 48"/>
                  <a:gd name="T6" fmla="*/ 24 w 48"/>
                  <a:gd name="T7" fmla="*/ 0 h 48"/>
                  <a:gd name="T8" fmla="*/ 24 w 48"/>
                  <a:gd name="T9" fmla="*/ 0 h 48"/>
                  <a:gd name="T10" fmla="*/ 48 w 48"/>
                  <a:gd name="T11" fmla="*/ 32 h 48"/>
                  <a:gd name="T12" fmla="*/ 48 w 48"/>
                  <a:gd name="T13" fmla="*/ 48 h 48"/>
                  <a:gd name="T14" fmla="*/ 36 w 48"/>
                  <a:gd name="T1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8">
                    <a:moveTo>
                      <a:pt x="12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1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4"/>
                      <a:pt x="48" y="3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36" y="48"/>
                      <a:pt x="36" y="48"/>
                      <a:pt x="36" y="4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25">
                <a:extLst>
                  <a:ext uri="{FF2B5EF4-FFF2-40B4-BE49-F238E27FC236}">
                    <a16:creationId xmlns:a16="http://schemas.microsoft.com/office/drawing/2014/main" id="{67F214A5-C05B-438F-943F-303A8F70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4" y="1827"/>
                <a:ext cx="41" cy="42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" name="Group 28">
              <a:extLst>
                <a:ext uri="{FF2B5EF4-FFF2-40B4-BE49-F238E27FC236}">
                  <a16:creationId xmlns:a16="http://schemas.microsoft.com/office/drawing/2014/main" id="{5E096C24-10DB-4C72-B96A-9F5B1FFDA3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46625" y="4080971"/>
              <a:ext cx="390906" cy="377700"/>
              <a:chOff x="-1061" y="2504"/>
              <a:chExt cx="444" cy="429"/>
            </a:xfrm>
          </p:grpSpPr>
          <p:sp>
            <p:nvSpPr>
              <p:cNvPr id="184" name="Freeform 29">
                <a:extLst>
                  <a:ext uri="{FF2B5EF4-FFF2-40B4-BE49-F238E27FC236}">
                    <a16:creationId xmlns:a16="http://schemas.microsoft.com/office/drawing/2014/main" id="{1882AA66-5BE2-41A7-8322-DF574AB4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61" y="2732"/>
                <a:ext cx="166" cy="201"/>
              </a:xfrm>
              <a:custGeom>
                <a:avLst/>
                <a:gdLst>
                  <a:gd name="T0" fmla="*/ 4 w 96"/>
                  <a:gd name="T1" fmla="*/ 116 h 116"/>
                  <a:gd name="T2" fmla="*/ 36 w 96"/>
                  <a:gd name="T3" fmla="*/ 44 h 116"/>
                  <a:gd name="T4" fmla="*/ 96 w 96"/>
                  <a:gd name="T5" fmla="*/ 24 h 116"/>
                  <a:gd name="T6" fmla="*/ 96 w 96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4" y="116"/>
                    </a:moveTo>
                    <a:cubicBezTo>
                      <a:pt x="4" y="116"/>
                      <a:pt x="0" y="56"/>
                      <a:pt x="36" y="4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0">
                <a:extLst>
                  <a:ext uri="{FF2B5EF4-FFF2-40B4-BE49-F238E27FC236}">
                    <a16:creationId xmlns:a16="http://schemas.microsoft.com/office/drawing/2014/main" id="{30D6A2D2-9860-428B-9F96-B8116A01E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3" y="2732"/>
                <a:ext cx="166" cy="201"/>
              </a:xfrm>
              <a:custGeom>
                <a:avLst/>
                <a:gdLst>
                  <a:gd name="T0" fmla="*/ 0 w 96"/>
                  <a:gd name="T1" fmla="*/ 0 h 116"/>
                  <a:gd name="T2" fmla="*/ 0 w 96"/>
                  <a:gd name="T3" fmla="*/ 24 h 116"/>
                  <a:gd name="T4" fmla="*/ 60 w 96"/>
                  <a:gd name="T5" fmla="*/ 44 h 116"/>
                  <a:gd name="T6" fmla="*/ 92 w 9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96" y="56"/>
                      <a:pt x="92" y="116"/>
                      <a:pt x="92" y="11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1">
                <a:extLst>
                  <a:ext uri="{FF2B5EF4-FFF2-40B4-BE49-F238E27FC236}">
                    <a16:creationId xmlns:a16="http://schemas.microsoft.com/office/drawing/2014/main" id="{98AB7E65-DB4E-41B6-9FBB-E8E14BD7E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6" y="2504"/>
                <a:ext cx="194" cy="235"/>
              </a:xfrm>
              <a:custGeom>
                <a:avLst/>
                <a:gdLst>
                  <a:gd name="T0" fmla="*/ 76 w 112"/>
                  <a:gd name="T1" fmla="*/ 136 h 136"/>
                  <a:gd name="T2" fmla="*/ 110 w 112"/>
                  <a:gd name="T3" fmla="*/ 67 h 136"/>
                  <a:gd name="T4" fmla="*/ 106 w 112"/>
                  <a:gd name="T5" fmla="*/ 27 h 136"/>
                  <a:gd name="T6" fmla="*/ 77 w 112"/>
                  <a:gd name="T7" fmla="*/ 3 h 136"/>
                  <a:gd name="T8" fmla="*/ 56 w 112"/>
                  <a:gd name="T9" fmla="*/ 0 h 136"/>
                  <a:gd name="T10" fmla="*/ 35 w 112"/>
                  <a:gd name="T11" fmla="*/ 3 h 136"/>
                  <a:gd name="T12" fmla="*/ 6 w 112"/>
                  <a:gd name="T13" fmla="*/ 27 h 136"/>
                  <a:gd name="T14" fmla="*/ 2 w 112"/>
                  <a:gd name="T15" fmla="*/ 67 h 136"/>
                  <a:gd name="T16" fmla="*/ 36 w 112"/>
                  <a:gd name="T1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36">
                    <a:moveTo>
                      <a:pt x="76" y="136"/>
                    </a:moveTo>
                    <a:cubicBezTo>
                      <a:pt x="104" y="124"/>
                      <a:pt x="107" y="92"/>
                      <a:pt x="110" y="67"/>
                    </a:cubicBezTo>
                    <a:cubicBezTo>
                      <a:pt x="112" y="53"/>
                      <a:pt x="112" y="39"/>
                      <a:pt x="106" y="27"/>
                    </a:cubicBezTo>
                    <a:cubicBezTo>
                      <a:pt x="100" y="15"/>
                      <a:pt x="89" y="7"/>
                      <a:pt x="77" y="3"/>
                    </a:cubicBezTo>
                    <a:cubicBezTo>
                      <a:pt x="70" y="1"/>
                      <a:pt x="63" y="0"/>
                      <a:pt x="56" y="0"/>
                    </a:cubicBezTo>
                    <a:cubicBezTo>
                      <a:pt x="49" y="0"/>
                      <a:pt x="42" y="1"/>
                      <a:pt x="35" y="3"/>
                    </a:cubicBezTo>
                    <a:cubicBezTo>
                      <a:pt x="23" y="7"/>
                      <a:pt x="12" y="15"/>
                      <a:pt x="6" y="27"/>
                    </a:cubicBezTo>
                    <a:cubicBezTo>
                      <a:pt x="0" y="39"/>
                      <a:pt x="0" y="53"/>
                      <a:pt x="2" y="67"/>
                    </a:cubicBezTo>
                    <a:cubicBezTo>
                      <a:pt x="5" y="92"/>
                      <a:pt x="8" y="124"/>
                      <a:pt x="36" y="1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2">
                <a:extLst>
                  <a:ext uri="{FF2B5EF4-FFF2-40B4-BE49-F238E27FC236}">
                    <a16:creationId xmlns:a16="http://schemas.microsoft.com/office/drawing/2014/main" id="{ACBB690D-1EA0-46D1-993E-D8640EC68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" y="2566"/>
                <a:ext cx="125" cy="35"/>
              </a:xfrm>
              <a:custGeom>
                <a:avLst/>
                <a:gdLst>
                  <a:gd name="T0" fmla="*/ 0 w 72"/>
                  <a:gd name="T1" fmla="*/ 20 h 20"/>
                  <a:gd name="T2" fmla="*/ 52 w 72"/>
                  <a:gd name="T3" fmla="*/ 0 h 20"/>
                  <a:gd name="T4" fmla="*/ 72 w 72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20">
                    <a:moveTo>
                      <a:pt x="0" y="20"/>
                    </a:moveTo>
                    <a:cubicBezTo>
                      <a:pt x="40" y="20"/>
                      <a:pt x="48" y="12"/>
                      <a:pt x="52" y="0"/>
                    </a:cubicBezTo>
                    <a:cubicBezTo>
                      <a:pt x="52" y="0"/>
                      <a:pt x="52" y="20"/>
                      <a:pt x="72" y="2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3">
                <a:extLst>
                  <a:ext uri="{FF2B5EF4-FFF2-40B4-BE49-F238E27FC236}">
                    <a16:creationId xmlns:a16="http://schemas.microsoft.com/office/drawing/2014/main" id="{08F8F502-FC94-4CBE-A458-29659D27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5" y="2774"/>
                <a:ext cx="112" cy="76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4">
                <a:extLst>
                  <a:ext uri="{FF2B5EF4-FFF2-40B4-BE49-F238E27FC236}">
                    <a16:creationId xmlns:a16="http://schemas.microsoft.com/office/drawing/2014/main" id="{2823D07E-D921-4029-B56E-5F557C2D0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3" y="2781"/>
                <a:ext cx="28" cy="55"/>
              </a:xfrm>
              <a:custGeom>
                <a:avLst/>
                <a:gdLst>
                  <a:gd name="T0" fmla="*/ 16 w 16"/>
                  <a:gd name="T1" fmla="*/ 0 h 32"/>
                  <a:gd name="T2" fmla="*/ 4 w 16"/>
                  <a:gd name="T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" h="32">
                    <a:moveTo>
                      <a:pt x="16" y="0"/>
                    </a:moveTo>
                    <a:cubicBezTo>
                      <a:pt x="0" y="12"/>
                      <a:pt x="4" y="32"/>
                      <a:pt x="4" y="32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">
                <a:extLst>
                  <a:ext uri="{FF2B5EF4-FFF2-40B4-BE49-F238E27FC236}">
                    <a16:creationId xmlns:a16="http://schemas.microsoft.com/office/drawing/2014/main" id="{BC255FBA-6A30-46DB-9254-4930C3259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85" y="2836"/>
                <a:ext cx="97" cy="97"/>
              </a:xfrm>
              <a:custGeom>
                <a:avLst/>
                <a:gdLst>
                  <a:gd name="T0" fmla="*/ 44 w 56"/>
                  <a:gd name="T1" fmla="*/ 56 h 56"/>
                  <a:gd name="T2" fmla="*/ 56 w 56"/>
                  <a:gd name="T3" fmla="*/ 56 h 56"/>
                  <a:gd name="T4" fmla="*/ 56 w 56"/>
                  <a:gd name="T5" fmla="*/ 40 h 56"/>
                  <a:gd name="T6" fmla="*/ 28 w 56"/>
                  <a:gd name="T7" fmla="*/ 0 h 56"/>
                  <a:gd name="T8" fmla="*/ 28 w 56"/>
                  <a:gd name="T9" fmla="*/ 0 h 56"/>
                  <a:gd name="T10" fmla="*/ 28 w 56"/>
                  <a:gd name="T11" fmla="*/ 0 h 56"/>
                  <a:gd name="T12" fmla="*/ 0 w 56"/>
                  <a:gd name="T13" fmla="*/ 40 h 56"/>
                  <a:gd name="T14" fmla="*/ 0 w 56"/>
                  <a:gd name="T15" fmla="*/ 56 h 56"/>
                  <a:gd name="T16" fmla="*/ 12 w 56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6">
                    <a:moveTo>
                      <a:pt x="44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22"/>
                      <a:pt x="44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22"/>
                      <a:pt x="0" y="4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2" y="56"/>
                      <a:pt x="12" y="56"/>
                      <a:pt x="12" y="5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">
                <a:extLst>
                  <a:ext uri="{FF2B5EF4-FFF2-40B4-BE49-F238E27FC236}">
                    <a16:creationId xmlns:a16="http://schemas.microsoft.com/office/drawing/2014/main" id="{42D0B4F1-83D2-48BC-8E98-51F5C871C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" y="2781"/>
                <a:ext cx="21" cy="83"/>
              </a:xfrm>
              <a:custGeom>
                <a:avLst/>
                <a:gdLst>
                  <a:gd name="T0" fmla="*/ 0 w 12"/>
                  <a:gd name="T1" fmla="*/ 0 h 48"/>
                  <a:gd name="T2" fmla="*/ 12 w 12"/>
                  <a:gd name="T3" fmla="*/ 40 h 48"/>
                  <a:gd name="T4" fmla="*/ 12 w 12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48">
                    <a:moveTo>
                      <a:pt x="0" y="0"/>
                    </a:moveTo>
                    <a:cubicBezTo>
                      <a:pt x="12" y="4"/>
                      <a:pt x="12" y="40"/>
                      <a:pt x="12" y="40"/>
                    </a:cubicBezTo>
                    <a:cubicBezTo>
                      <a:pt x="12" y="48"/>
                      <a:pt x="12" y="48"/>
                      <a:pt x="12" y="4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7">
                <a:extLst>
                  <a:ext uri="{FF2B5EF4-FFF2-40B4-BE49-F238E27FC236}">
                    <a16:creationId xmlns:a16="http://schemas.microsoft.com/office/drawing/2014/main" id="{4527D78A-D46F-4927-B72D-5E9CAF5D0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76" y="2864"/>
                <a:ext cx="69" cy="69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" name="Group 40">
              <a:extLst>
                <a:ext uri="{FF2B5EF4-FFF2-40B4-BE49-F238E27FC236}">
                  <a16:creationId xmlns:a16="http://schemas.microsoft.com/office/drawing/2014/main" id="{5C1252D2-2BD5-40DF-91BA-3F77253BA2B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2786215" y="5342300"/>
              <a:ext cx="390906" cy="389996"/>
              <a:chOff x="-1363" y="2796"/>
              <a:chExt cx="430" cy="429"/>
            </a:xfrm>
          </p:grpSpPr>
          <p:sp>
            <p:nvSpPr>
              <p:cNvPr id="173" name="Freeform 41">
                <a:extLst>
                  <a:ext uri="{FF2B5EF4-FFF2-40B4-BE49-F238E27FC236}">
                    <a16:creationId xmlns:a16="http://schemas.microsoft.com/office/drawing/2014/main" id="{A8D64119-4557-472C-9AE1-6D864FBF2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83"/>
                <a:ext cx="48" cy="104"/>
              </a:xfrm>
              <a:custGeom>
                <a:avLst/>
                <a:gdLst>
                  <a:gd name="T0" fmla="*/ 28 w 28"/>
                  <a:gd name="T1" fmla="*/ 60 h 60"/>
                  <a:gd name="T2" fmla="*/ 0 w 28"/>
                  <a:gd name="T3" fmla="*/ 16 h 60"/>
                  <a:gd name="T4" fmla="*/ 0 w 28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60"/>
                    </a:moveTo>
                    <a:cubicBezTo>
                      <a:pt x="15" y="51"/>
                      <a:pt x="0" y="34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42">
                <a:extLst>
                  <a:ext uri="{FF2B5EF4-FFF2-40B4-BE49-F238E27FC236}">
                    <a16:creationId xmlns:a16="http://schemas.microsoft.com/office/drawing/2014/main" id="{05C09734-4C5F-4F49-945C-9D94E12D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3" y="2983"/>
                <a:ext cx="48" cy="104"/>
              </a:xfrm>
              <a:custGeom>
                <a:avLst/>
                <a:gdLst>
                  <a:gd name="T0" fmla="*/ 28 w 28"/>
                  <a:gd name="T1" fmla="*/ 0 h 60"/>
                  <a:gd name="T2" fmla="*/ 28 w 28"/>
                  <a:gd name="T3" fmla="*/ 16 h 60"/>
                  <a:gd name="T4" fmla="*/ 0 w 28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0"/>
                    </a:move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34"/>
                      <a:pt x="14" y="51"/>
                      <a:pt x="0" y="6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43">
                <a:extLst>
                  <a:ext uri="{FF2B5EF4-FFF2-40B4-BE49-F238E27FC236}">
                    <a16:creationId xmlns:a16="http://schemas.microsoft.com/office/drawing/2014/main" id="{EF09A24A-5655-4489-8DE8-6C5E69697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20"/>
                <a:ext cx="166" cy="28"/>
              </a:xfrm>
              <a:custGeom>
                <a:avLst/>
                <a:gdLst>
                  <a:gd name="T0" fmla="*/ 96 w 96"/>
                  <a:gd name="T1" fmla="*/ 16 h 16"/>
                  <a:gd name="T2" fmla="*/ 48 w 96"/>
                  <a:gd name="T3" fmla="*/ 0 h 16"/>
                  <a:gd name="T4" fmla="*/ 0 w 96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16"/>
                    </a:moveTo>
                    <a:cubicBezTo>
                      <a:pt x="56" y="16"/>
                      <a:pt x="48" y="0"/>
                      <a:pt x="48" y="0"/>
                    </a:cubicBezTo>
                    <a:cubicBezTo>
                      <a:pt x="48" y="0"/>
                      <a:pt x="40" y="16"/>
                      <a:pt x="0" y="16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4">
                <a:extLst>
                  <a:ext uri="{FF2B5EF4-FFF2-40B4-BE49-F238E27FC236}">
                    <a16:creationId xmlns:a16="http://schemas.microsoft.com/office/drawing/2014/main" id="{47962A6D-4759-4107-ADBF-F61148511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6" y="2886"/>
                <a:ext cx="17" cy="208"/>
              </a:xfrm>
              <a:custGeom>
                <a:avLst/>
                <a:gdLst>
                  <a:gd name="T0" fmla="*/ 0 w 10"/>
                  <a:gd name="T1" fmla="*/ 120 h 120"/>
                  <a:gd name="T2" fmla="*/ 0 w 10"/>
                  <a:gd name="T3" fmla="*/ 36 h 120"/>
                  <a:gd name="T4" fmla="*/ 10 w 1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12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23"/>
                      <a:pt x="4" y="11"/>
                      <a:pt x="1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5">
                <a:extLst>
                  <a:ext uri="{FF2B5EF4-FFF2-40B4-BE49-F238E27FC236}">
                    <a16:creationId xmlns:a16="http://schemas.microsoft.com/office/drawing/2014/main" id="{86B8B6FB-BF23-411C-9F6D-CC4971DE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8" y="2886"/>
                <a:ext cx="18" cy="208"/>
              </a:xfrm>
              <a:custGeom>
                <a:avLst/>
                <a:gdLst>
                  <a:gd name="T0" fmla="*/ 0 w 10"/>
                  <a:gd name="T1" fmla="*/ 0 h 120"/>
                  <a:gd name="T2" fmla="*/ 10 w 10"/>
                  <a:gd name="T3" fmla="*/ 36 h 120"/>
                  <a:gd name="T4" fmla="*/ 10 w 10"/>
                  <a:gd name="T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0"/>
                    </a:moveTo>
                    <a:cubicBezTo>
                      <a:pt x="6" y="11"/>
                      <a:pt x="10" y="23"/>
                      <a:pt x="10" y="36"/>
                    </a:cubicBezTo>
                    <a:cubicBezTo>
                      <a:pt x="10" y="120"/>
                      <a:pt x="10" y="120"/>
                      <a:pt x="10" y="12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6">
                <a:extLst>
                  <a:ext uri="{FF2B5EF4-FFF2-40B4-BE49-F238E27FC236}">
                    <a16:creationId xmlns:a16="http://schemas.microsoft.com/office/drawing/2014/main" id="{95613BA0-8CE8-448C-A5D1-537A6678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3" y="3073"/>
                <a:ext cx="160" cy="152"/>
              </a:xfrm>
              <a:custGeom>
                <a:avLst/>
                <a:gdLst>
                  <a:gd name="T0" fmla="*/ 0 w 92"/>
                  <a:gd name="T1" fmla="*/ 0 h 88"/>
                  <a:gd name="T2" fmla="*/ 0 w 92"/>
                  <a:gd name="T3" fmla="*/ 20 h 88"/>
                  <a:gd name="T4" fmla="*/ 45 w 92"/>
                  <a:gd name="T5" fmla="*/ 36 h 88"/>
                  <a:gd name="T6" fmla="*/ 91 w 92"/>
                  <a:gd name="T7" fmla="*/ 83 h 88"/>
                  <a:gd name="T8" fmla="*/ 92 w 92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67" y="43"/>
                      <a:pt x="84" y="61"/>
                      <a:pt x="91" y="83"/>
                    </a:cubicBezTo>
                    <a:cubicBezTo>
                      <a:pt x="92" y="88"/>
                      <a:pt x="92" y="88"/>
                      <a:pt x="92" y="8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7">
                <a:extLst>
                  <a:ext uri="{FF2B5EF4-FFF2-40B4-BE49-F238E27FC236}">
                    <a16:creationId xmlns:a16="http://schemas.microsoft.com/office/drawing/2014/main" id="{4AF9B73B-F3A7-4844-B0D8-1C1066F67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63" y="3073"/>
                <a:ext cx="159" cy="152"/>
              </a:xfrm>
              <a:custGeom>
                <a:avLst/>
                <a:gdLst>
                  <a:gd name="T0" fmla="*/ 0 w 92"/>
                  <a:gd name="T1" fmla="*/ 88 h 88"/>
                  <a:gd name="T2" fmla="*/ 1 w 92"/>
                  <a:gd name="T3" fmla="*/ 83 h 88"/>
                  <a:gd name="T4" fmla="*/ 47 w 92"/>
                  <a:gd name="T5" fmla="*/ 36 h 88"/>
                  <a:gd name="T6" fmla="*/ 92 w 92"/>
                  <a:gd name="T7" fmla="*/ 20 h 88"/>
                  <a:gd name="T8" fmla="*/ 92 w 9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88"/>
                    </a:moveTo>
                    <a:cubicBezTo>
                      <a:pt x="1" y="83"/>
                      <a:pt x="1" y="83"/>
                      <a:pt x="1" y="83"/>
                    </a:cubicBezTo>
                    <a:cubicBezTo>
                      <a:pt x="8" y="61"/>
                      <a:pt x="25" y="43"/>
                      <a:pt x="47" y="36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8">
                <a:extLst>
                  <a:ext uri="{FF2B5EF4-FFF2-40B4-BE49-F238E27FC236}">
                    <a16:creationId xmlns:a16="http://schemas.microsoft.com/office/drawing/2014/main" id="{A9B3D4F7-113F-42B5-8D2A-D668CE529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107"/>
                <a:ext cx="111" cy="77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9">
                <a:extLst>
                  <a:ext uri="{FF2B5EF4-FFF2-40B4-BE49-F238E27FC236}">
                    <a16:creationId xmlns:a16="http://schemas.microsoft.com/office/drawing/2014/main" id="{68A50F60-C5A3-44A5-A49F-F83838D52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9" y="2796"/>
                <a:ext cx="222" cy="111"/>
              </a:xfrm>
              <a:custGeom>
                <a:avLst/>
                <a:gdLst>
                  <a:gd name="T0" fmla="*/ 112 w 128"/>
                  <a:gd name="T1" fmla="*/ 64 h 64"/>
                  <a:gd name="T2" fmla="*/ 128 w 128"/>
                  <a:gd name="T3" fmla="*/ 28 h 64"/>
                  <a:gd name="T4" fmla="*/ 64 w 128"/>
                  <a:gd name="T5" fmla="*/ 0 h 64"/>
                  <a:gd name="T6" fmla="*/ 0 w 128"/>
                  <a:gd name="T7" fmla="*/ 28 h 64"/>
                  <a:gd name="T8" fmla="*/ 16 w 1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112" y="64"/>
                    </a:moveTo>
                    <a:cubicBezTo>
                      <a:pt x="128" y="28"/>
                      <a:pt x="128" y="28"/>
                      <a:pt x="128" y="28"/>
                    </a:cubicBezTo>
                    <a:cubicBezTo>
                      <a:pt x="128" y="28"/>
                      <a:pt x="112" y="0"/>
                      <a:pt x="64" y="0"/>
                    </a:cubicBezTo>
                    <a:cubicBezTo>
                      <a:pt x="16" y="0"/>
                      <a:pt x="0" y="28"/>
                      <a:pt x="0" y="28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50">
                <a:extLst>
                  <a:ext uri="{FF2B5EF4-FFF2-40B4-BE49-F238E27FC236}">
                    <a16:creationId xmlns:a16="http://schemas.microsoft.com/office/drawing/2014/main" id="{C4DBDDA7-7BE2-4360-A4FA-E800C143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48" y="2830"/>
                <a:ext cx="0" cy="56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51">
                <a:extLst>
                  <a:ext uri="{FF2B5EF4-FFF2-40B4-BE49-F238E27FC236}">
                    <a16:creationId xmlns:a16="http://schemas.microsoft.com/office/drawing/2014/main" id="{3A0F8A56-ED22-4AFA-8D68-7AD954FD3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858"/>
                <a:ext cx="56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54">
              <a:extLst>
                <a:ext uri="{FF2B5EF4-FFF2-40B4-BE49-F238E27FC236}">
                  <a16:creationId xmlns:a16="http://schemas.microsoft.com/office/drawing/2014/main" id="{2952722B-6289-4153-ABFE-4E74FB03DCC2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513838" y="3006425"/>
              <a:ext cx="407405" cy="405515"/>
              <a:chOff x="-1472" y="2814"/>
              <a:chExt cx="431" cy="429"/>
            </a:xfrm>
          </p:grpSpPr>
          <p:sp>
            <p:nvSpPr>
              <p:cNvPr id="165" name="Freeform 55">
                <a:extLst>
                  <a:ext uri="{FF2B5EF4-FFF2-40B4-BE49-F238E27FC236}">
                    <a16:creationId xmlns:a16="http://schemas.microsoft.com/office/drawing/2014/main" id="{01CF3D28-8CCB-4745-8ED8-6A29E0B5B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16" y="2828"/>
                <a:ext cx="250" cy="265"/>
              </a:xfrm>
              <a:custGeom>
                <a:avLst/>
                <a:gdLst>
                  <a:gd name="T0" fmla="*/ 0 w 144"/>
                  <a:gd name="T1" fmla="*/ 112 h 153"/>
                  <a:gd name="T2" fmla="*/ 56 w 144"/>
                  <a:gd name="T3" fmla="*/ 153 h 153"/>
                  <a:gd name="T4" fmla="*/ 144 w 144"/>
                  <a:gd name="T5" fmla="*/ 50 h 153"/>
                  <a:gd name="T6" fmla="*/ 97 w 144"/>
                  <a:gd name="T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">
                    <a:moveTo>
                      <a:pt x="0" y="112"/>
                    </a:moveTo>
                    <a:cubicBezTo>
                      <a:pt x="25" y="137"/>
                      <a:pt x="56" y="153"/>
                      <a:pt x="56" y="153"/>
                    </a:cubicBezTo>
                    <a:cubicBezTo>
                      <a:pt x="56" y="153"/>
                      <a:pt x="144" y="108"/>
                      <a:pt x="144" y="50"/>
                    </a:cubicBezTo>
                    <a:cubicBezTo>
                      <a:pt x="144" y="23"/>
                      <a:pt x="123" y="0"/>
                      <a:pt x="97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6">
                <a:extLst>
                  <a:ext uri="{FF2B5EF4-FFF2-40B4-BE49-F238E27FC236}">
                    <a16:creationId xmlns:a16="http://schemas.microsoft.com/office/drawing/2014/main" id="{C235857D-F38B-4163-8A80-07F823EAA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828"/>
                <a:ext cx="82" cy="159"/>
              </a:xfrm>
              <a:custGeom>
                <a:avLst/>
                <a:gdLst>
                  <a:gd name="T0" fmla="*/ 47 w 47"/>
                  <a:gd name="T1" fmla="*/ 0 h 92"/>
                  <a:gd name="T2" fmla="*/ 0 w 47"/>
                  <a:gd name="T3" fmla="*/ 50 h 92"/>
                  <a:gd name="T4" fmla="*/ 15 w 47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92">
                    <a:moveTo>
                      <a:pt x="47" y="0"/>
                    </a:moveTo>
                    <a:cubicBezTo>
                      <a:pt x="21" y="0"/>
                      <a:pt x="0" y="23"/>
                      <a:pt x="0" y="50"/>
                    </a:cubicBezTo>
                    <a:cubicBezTo>
                      <a:pt x="0" y="65"/>
                      <a:pt x="6" y="79"/>
                      <a:pt x="15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57">
                <a:extLst>
                  <a:ext uri="{FF2B5EF4-FFF2-40B4-BE49-F238E27FC236}">
                    <a16:creationId xmlns:a16="http://schemas.microsoft.com/office/drawing/2014/main" id="{8AFD26E3-AB30-4023-8724-F8E985EF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88" y="2814"/>
                <a:ext cx="41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58">
                <a:extLst>
                  <a:ext uri="{FF2B5EF4-FFF2-40B4-BE49-F238E27FC236}">
                    <a16:creationId xmlns:a16="http://schemas.microsoft.com/office/drawing/2014/main" id="{24EBDE6B-11D2-4425-8CA1-C4F197CD7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1" y="2814"/>
                <a:ext cx="42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9">
                <a:extLst>
                  <a:ext uri="{FF2B5EF4-FFF2-40B4-BE49-F238E27FC236}">
                    <a16:creationId xmlns:a16="http://schemas.microsoft.com/office/drawing/2014/main" id="{43502A7A-DA09-46E6-89E0-5CA7E04F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19" y="3098"/>
                <a:ext cx="215" cy="145"/>
              </a:xfrm>
              <a:custGeom>
                <a:avLst/>
                <a:gdLst>
                  <a:gd name="T0" fmla="*/ 124 w 124"/>
                  <a:gd name="T1" fmla="*/ 16 h 84"/>
                  <a:gd name="T2" fmla="*/ 124 w 124"/>
                  <a:gd name="T3" fmla="*/ 22 h 84"/>
                  <a:gd name="T4" fmla="*/ 62 w 124"/>
                  <a:gd name="T5" fmla="*/ 84 h 84"/>
                  <a:gd name="T6" fmla="*/ 62 w 124"/>
                  <a:gd name="T7" fmla="*/ 84 h 84"/>
                  <a:gd name="T8" fmla="*/ 0 w 124"/>
                  <a:gd name="T9" fmla="*/ 22 h 84"/>
                  <a:gd name="T10" fmla="*/ 0 w 124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84">
                    <a:moveTo>
                      <a:pt x="124" y="16"/>
                    </a:moveTo>
                    <a:cubicBezTo>
                      <a:pt x="124" y="22"/>
                      <a:pt x="124" y="22"/>
                      <a:pt x="124" y="22"/>
                    </a:cubicBezTo>
                    <a:cubicBezTo>
                      <a:pt x="124" y="56"/>
                      <a:pt x="96" y="84"/>
                      <a:pt x="62" y="84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28" y="84"/>
                      <a:pt x="0" y="56"/>
                      <a:pt x="0" y="2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0">
                <a:extLst>
                  <a:ext uri="{FF2B5EF4-FFF2-40B4-BE49-F238E27FC236}">
                    <a16:creationId xmlns:a16="http://schemas.microsoft.com/office/drawing/2014/main" id="{615A8C08-0D2C-4859-8A07-BE5A5FBBA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" y="3028"/>
                <a:ext cx="125" cy="118"/>
              </a:xfrm>
              <a:custGeom>
                <a:avLst/>
                <a:gdLst>
                  <a:gd name="T0" fmla="*/ 20 w 72"/>
                  <a:gd name="T1" fmla="*/ 68 h 68"/>
                  <a:gd name="T2" fmla="*/ 0 w 72"/>
                  <a:gd name="T3" fmla="*/ 36 h 68"/>
                  <a:gd name="T4" fmla="*/ 36 w 72"/>
                  <a:gd name="T5" fmla="*/ 0 h 68"/>
                  <a:gd name="T6" fmla="*/ 72 w 72"/>
                  <a:gd name="T7" fmla="*/ 36 h 68"/>
                  <a:gd name="T8" fmla="*/ 52 w 7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8">
                    <a:moveTo>
                      <a:pt x="20" y="68"/>
                    </a:moveTo>
                    <a:cubicBezTo>
                      <a:pt x="8" y="62"/>
                      <a:pt x="0" y="50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0"/>
                      <a:pt x="64" y="62"/>
                      <a:pt x="52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1">
                <a:extLst>
                  <a:ext uri="{FF2B5EF4-FFF2-40B4-BE49-F238E27FC236}">
                    <a16:creationId xmlns:a16="http://schemas.microsoft.com/office/drawing/2014/main" id="{515DD33D-5713-4CE5-A052-A78A9FFDC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31" y="3063"/>
                <a:ext cx="55" cy="56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2">
                <a:extLst>
                  <a:ext uri="{FF2B5EF4-FFF2-40B4-BE49-F238E27FC236}">
                    <a16:creationId xmlns:a16="http://schemas.microsoft.com/office/drawing/2014/main" id="{1CB2119B-6654-4EA7-9DD2-26166E383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904"/>
                <a:ext cx="230" cy="118"/>
              </a:xfrm>
              <a:custGeom>
                <a:avLst/>
                <a:gdLst>
                  <a:gd name="T0" fmla="*/ 0 w 230"/>
                  <a:gd name="T1" fmla="*/ 83 h 118"/>
                  <a:gd name="T2" fmla="*/ 63 w 230"/>
                  <a:gd name="T3" fmla="*/ 83 h 118"/>
                  <a:gd name="T4" fmla="*/ 84 w 230"/>
                  <a:gd name="T5" fmla="*/ 48 h 118"/>
                  <a:gd name="T6" fmla="*/ 118 w 230"/>
                  <a:gd name="T7" fmla="*/ 118 h 118"/>
                  <a:gd name="T8" fmla="*/ 160 w 230"/>
                  <a:gd name="T9" fmla="*/ 0 h 118"/>
                  <a:gd name="T10" fmla="*/ 195 w 230"/>
                  <a:gd name="T11" fmla="*/ 83 h 118"/>
                  <a:gd name="T12" fmla="*/ 230 w 230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118">
                    <a:moveTo>
                      <a:pt x="0" y="83"/>
                    </a:moveTo>
                    <a:lnTo>
                      <a:pt x="63" y="83"/>
                    </a:lnTo>
                    <a:lnTo>
                      <a:pt x="84" y="48"/>
                    </a:lnTo>
                    <a:lnTo>
                      <a:pt x="118" y="118"/>
                    </a:lnTo>
                    <a:lnTo>
                      <a:pt x="160" y="0"/>
                    </a:lnTo>
                    <a:lnTo>
                      <a:pt x="195" y="83"/>
                    </a:lnTo>
                    <a:lnTo>
                      <a:pt x="230" y="83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" name="Group 65">
              <a:extLst>
                <a:ext uri="{FF2B5EF4-FFF2-40B4-BE49-F238E27FC236}">
                  <a16:creationId xmlns:a16="http://schemas.microsoft.com/office/drawing/2014/main" id="{3638B51E-B693-4177-84C0-FC7FC8078547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3852763" y="1057912"/>
              <a:ext cx="390906" cy="402155"/>
              <a:chOff x="-1259" y="2778"/>
              <a:chExt cx="417" cy="429"/>
            </a:xfrm>
          </p:grpSpPr>
          <p:sp>
            <p:nvSpPr>
              <p:cNvPr id="155" name="Freeform 66">
                <a:extLst>
                  <a:ext uri="{FF2B5EF4-FFF2-40B4-BE49-F238E27FC236}">
                    <a16:creationId xmlns:a16="http://schemas.microsoft.com/office/drawing/2014/main" id="{DC0C8B21-AB2B-4CA6-A7A6-4461FD1E1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034"/>
                <a:ext cx="279" cy="173"/>
              </a:xfrm>
              <a:custGeom>
                <a:avLst/>
                <a:gdLst>
                  <a:gd name="T0" fmla="*/ 160 w 160"/>
                  <a:gd name="T1" fmla="*/ 48 h 100"/>
                  <a:gd name="T2" fmla="*/ 160 w 160"/>
                  <a:gd name="T3" fmla="*/ 84 h 100"/>
                  <a:gd name="T4" fmla="*/ 144 w 160"/>
                  <a:gd name="T5" fmla="*/ 100 h 100"/>
                  <a:gd name="T6" fmla="*/ 16 w 160"/>
                  <a:gd name="T7" fmla="*/ 100 h 100"/>
                  <a:gd name="T8" fmla="*/ 0 w 160"/>
                  <a:gd name="T9" fmla="*/ 84 h 100"/>
                  <a:gd name="T10" fmla="*/ 0 w 160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00">
                    <a:moveTo>
                      <a:pt x="160" y="48"/>
                    </a:moveTo>
                    <a:cubicBezTo>
                      <a:pt x="160" y="84"/>
                      <a:pt x="160" y="84"/>
                      <a:pt x="160" y="84"/>
                    </a:cubicBezTo>
                    <a:cubicBezTo>
                      <a:pt x="160" y="93"/>
                      <a:pt x="153" y="100"/>
                      <a:pt x="144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7" y="100"/>
                      <a:pt x="0" y="93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67">
                <a:extLst>
                  <a:ext uri="{FF2B5EF4-FFF2-40B4-BE49-F238E27FC236}">
                    <a16:creationId xmlns:a16="http://schemas.microsoft.com/office/drawing/2014/main" id="{4BE35ABA-916F-430F-9881-A1C00B1F9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2778"/>
                <a:ext cx="279" cy="131"/>
              </a:xfrm>
              <a:custGeom>
                <a:avLst/>
                <a:gdLst>
                  <a:gd name="T0" fmla="*/ 0 w 160"/>
                  <a:gd name="T1" fmla="*/ 76 h 76"/>
                  <a:gd name="T2" fmla="*/ 0 w 160"/>
                  <a:gd name="T3" fmla="*/ 16 h 76"/>
                  <a:gd name="T4" fmla="*/ 16 w 160"/>
                  <a:gd name="T5" fmla="*/ 0 h 76"/>
                  <a:gd name="T6" fmla="*/ 144 w 160"/>
                  <a:gd name="T7" fmla="*/ 0 h 76"/>
                  <a:gd name="T8" fmla="*/ 160 w 160"/>
                  <a:gd name="T9" fmla="*/ 16 h 76"/>
                  <a:gd name="T10" fmla="*/ 160 w 160"/>
                  <a:gd name="T11" fmla="*/ 2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76">
                    <a:moveTo>
                      <a:pt x="0" y="7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cubicBezTo>
                      <a:pt x="160" y="28"/>
                      <a:pt x="160" y="28"/>
                      <a:pt x="16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68">
                <a:extLst>
                  <a:ext uri="{FF2B5EF4-FFF2-40B4-BE49-F238E27FC236}">
                    <a16:creationId xmlns:a16="http://schemas.microsoft.com/office/drawing/2014/main" id="{475B0763-E74E-4901-918C-A1C1BCE62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2819"/>
                <a:ext cx="195" cy="76"/>
              </a:xfrm>
              <a:custGeom>
                <a:avLst/>
                <a:gdLst>
                  <a:gd name="T0" fmla="*/ 195 w 195"/>
                  <a:gd name="T1" fmla="*/ 7 h 76"/>
                  <a:gd name="T2" fmla="*/ 195 w 195"/>
                  <a:gd name="T3" fmla="*/ 0 h 76"/>
                  <a:gd name="T4" fmla="*/ 0 w 195"/>
                  <a:gd name="T5" fmla="*/ 0 h 76"/>
                  <a:gd name="T6" fmla="*/ 0 w 195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195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69">
                <a:extLst>
                  <a:ext uri="{FF2B5EF4-FFF2-40B4-BE49-F238E27FC236}">
                    <a16:creationId xmlns:a16="http://schemas.microsoft.com/office/drawing/2014/main" id="{FA186D25-6484-4641-945B-14550879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3048"/>
                <a:ext cx="195" cy="76"/>
              </a:xfrm>
              <a:custGeom>
                <a:avLst/>
                <a:gdLst>
                  <a:gd name="T0" fmla="*/ 0 w 195"/>
                  <a:gd name="T1" fmla="*/ 0 h 76"/>
                  <a:gd name="T2" fmla="*/ 0 w 195"/>
                  <a:gd name="T3" fmla="*/ 76 h 76"/>
                  <a:gd name="T4" fmla="*/ 195 w 195"/>
                  <a:gd name="T5" fmla="*/ 76 h 76"/>
                  <a:gd name="T6" fmla="*/ 195 w 195"/>
                  <a:gd name="T7" fmla="*/ 6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0" y="0"/>
                    </a:moveTo>
                    <a:lnTo>
                      <a:pt x="0" y="76"/>
                    </a:lnTo>
                    <a:lnTo>
                      <a:pt x="195" y="76"/>
                    </a:lnTo>
                    <a:lnTo>
                      <a:pt x="195" y="69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0">
                <a:extLst>
                  <a:ext uri="{FF2B5EF4-FFF2-40B4-BE49-F238E27FC236}">
                    <a16:creationId xmlns:a16="http://schemas.microsoft.com/office/drawing/2014/main" id="{D16D8DDE-1938-488D-9AA1-4DC458D9E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92" y="3166"/>
                <a:ext cx="55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1">
                <a:extLst>
                  <a:ext uri="{FF2B5EF4-FFF2-40B4-BE49-F238E27FC236}">
                    <a16:creationId xmlns:a16="http://schemas.microsoft.com/office/drawing/2014/main" id="{10EE87D9-09DB-48CB-A348-AE167606B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59" y="2951"/>
                <a:ext cx="21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72">
                <a:extLst>
                  <a:ext uri="{FF2B5EF4-FFF2-40B4-BE49-F238E27FC236}">
                    <a16:creationId xmlns:a16="http://schemas.microsoft.com/office/drawing/2014/main" id="{E88B362F-5F59-4FC0-8991-9F83E7DC7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97" y="2951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73">
                <a:extLst>
                  <a:ext uri="{FF2B5EF4-FFF2-40B4-BE49-F238E27FC236}">
                    <a16:creationId xmlns:a16="http://schemas.microsoft.com/office/drawing/2014/main" id="{FD4A43DE-8B7F-4643-B649-1A805035C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38" y="2992"/>
                <a:ext cx="2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74">
                <a:extLst>
                  <a:ext uri="{FF2B5EF4-FFF2-40B4-BE49-F238E27FC236}">
                    <a16:creationId xmlns:a16="http://schemas.microsoft.com/office/drawing/2014/main" id="{7C5A6161-5711-4C6D-A53D-2A59535A3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992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5">
                <a:extLst>
                  <a:ext uri="{FF2B5EF4-FFF2-40B4-BE49-F238E27FC236}">
                    <a16:creationId xmlns:a16="http://schemas.microsoft.com/office/drawing/2014/main" id="{F8181B5F-112E-4954-83BE-A17520CAA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1" y="2868"/>
                <a:ext cx="209" cy="208"/>
              </a:xfrm>
              <a:custGeom>
                <a:avLst/>
                <a:gdLst>
                  <a:gd name="T0" fmla="*/ 70 w 209"/>
                  <a:gd name="T1" fmla="*/ 0 h 208"/>
                  <a:gd name="T2" fmla="*/ 140 w 209"/>
                  <a:gd name="T3" fmla="*/ 0 h 208"/>
                  <a:gd name="T4" fmla="*/ 140 w 209"/>
                  <a:gd name="T5" fmla="*/ 69 h 208"/>
                  <a:gd name="T6" fmla="*/ 209 w 209"/>
                  <a:gd name="T7" fmla="*/ 69 h 208"/>
                  <a:gd name="T8" fmla="*/ 209 w 209"/>
                  <a:gd name="T9" fmla="*/ 138 h 208"/>
                  <a:gd name="T10" fmla="*/ 140 w 209"/>
                  <a:gd name="T11" fmla="*/ 138 h 208"/>
                  <a:gd name="T12" fmla="*/ 140 w 209"/>
                  <a:gd name="T13" fmla="*/ 208 h 208"/>
                  <a:gd name="T14" fmla="*/ 70 w 209"/>
                  <a:gd name="T15" fmla="*/ 208 h 208"/>
                  <a:gd name="T16" fmla="*/ 70 w 209"/>
                  <a:gd name="T17" fmla="*/ 138 h 208"/>
                  <a:gd name="T18" fmla="*/ 0 w 209"/>
                  <a:gd name="T19" fmla="*/ 138 h 208"/>
                  <a:gd name="T20" fmla="*/ 0 w 209"/>
                  <a:gd name="T21" fmla="*/ 69 h 208"/>
                  <a:gd name="T22" fmla="*/ 70 w 209"/>
                  <a:gd name="T23" fmla="*/ 69 h 208"/>
                  <a:gd name="T24" fmla="*/ 70 w 209"/>
                  <a:gd name="T2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208">
                    <a:moveTo>
                      <a:pt x="70" y="0"/>
                    </a:moveTo>
                    <a:lnTo>
                      <a:pt x="140" y="0"/>
                    </a:lnTo>
                    <a:lnTo>
                      <a:pt x="140" y="69"/>
                    </a:lnTo>
                    <a:lnTo>
                      <a:pt x="209" y="69"/>
                    </a:lnTo>
                    <a:lnTo>
                      <a:pt x="209" y="138"/>
                    </a:lnTo>
                    <a:lnTo>
                      <a:pt x="140" y="138"/>
                    </a:lnTo>
                    <a:lnTo>
                      <a:pt x="140" y="208"/>
                    </a:lnTo>
                    <a:lnTo>
                      <a:pt x="70" y="208"/>
                    </a:lnTo>
                    <a:lnTo>
                      <a:pt x="70" y="138"/>
                    </a:lnTo>
                    <a:lnTo>
                      <a:pt x="0" y="138"/>
                    </a:lnTo>
                    <a:lnTo>
                      <a:pt x="0" y="69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78">
              <a:extLst>
                <a:ext uri="{FF2B5EF4-FFF2-40B4-BE49-F238E27FC236}">
                  <a16:creationId xmlns:a16="http://schemas.microsoft.com/office/drawing/2014/main" id="{7422FEBE-E4A7-40A8-89F3-9F384B3AD1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48675" y="1030288"/>
              <a:ext cx="390906" cy="387303"/>
              <a:chOff x="-1160" y="1723"/>
              <a:chExt cx="434" cy="430"/>
            </a:xfrm>
          </p:grpSpPr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93E31FFC-86E3-4F57-B5EC-DDFB62B7E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0" y="2021"/>
                <a:ext cx="111" cy="132"/>
              </a:xfrm>
              <a:custGeom>
                <a:avLst/>
                <a:gdLst>
                  <a:gd name="T0" fmla="*/ 0 w 111"/>
                  <a:gd name="T1" fmla="*/ 21 h 132"/>
                  <a:gd name="T2" fmla="*/ 41 w 111"/>
                  <a:gd name="T3" fmla="*/ 0 h 132"/>
                  <a:gd name="T4" fmla="*/ 111 w 111"/>
                  <a:gd name="T5" fmla="*/ 111 h 132"/>
                  <a:gd name="T6" fmla="*/ 76 w 111"/>
                  <a:gd name="T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32">
                    <a:moveTo>
                      <a:pt x="0" y="21"/>
                    </a:moveTo>
                    <a:lnTo>
                      <a:pt x="41" y="0"/>
                    </a:lnTo>
                    <a:lnTo>
                      <a:pt x="111" y="111"/>
                    </a:lnTo>
                    <a:lnTo>
                      <a:pt x="76" y="132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054F9C89-ABC2-46E5-94F8-BE4A19D76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05" y="1980"/>
                <a:ext cx="236" cy="55"/>
              </a:xfrm>
              <a:custGeom>
                <a:avLst/>
                <a:gdLst>
                  <a:gd name="T0" fmla="*/ 72 w 136"/>
                  <a:gd name="T1" fmla="*/ 32 h 32"/>
                  <a:gd name="T2" fmla="*/ 120 w 136"/>
                  <a:gd name="T3" fmla="*/ 32 h 32"/>
                  <a:gd name="T4" fmla="*/ 136 w 136"/>
                  <a:gd name="T5" fmla="*/ 16 h 32"/>
                  <a:gd name="T6" fmla="*/ 136 w 136"/>
                  <a:gd name="T7" fmla="*/ 16 h 32"/>
                  <a:gd name="T8" fmla="*/ 120 w 136"/>
                  <a:gd name="T9" fmla="*/ 0 h 32"/>
                  <a:gd name="T10" fmla="*/ 59 w 136"/>
                  <a:gd name="T11" fmla="*/ 0 h 32"/>
                  <a:gd name="T12" fmla="*/ 39 w 136"/>
                  <a:gd name="T13" fmla="*/ 5 h 32"/>
                  <a:gd name="T14" fmla="*/ 0 w 136"/>
                  <a:gd name="T1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32">
                    <a:moveTo>
                      <a:pt x="72" y="32"/>
                    </a:moveTo>
                    <a:cubicBezTo>
                      <a:pt x="120" y="32"/>
                      <a:pt x="120" y="32"/>
                      <a:pt x="120" y="32"/>
                    </a:cubicBezTo>
                    <a:cubicBezTo>
                      <a:pt x="129" y="32"/>
                      <a:pt x="136" y="25"/>
                      <a:pt x="136" y="16"/>
                    </a:cubicBezTo>
                    <a:cubicBezTo>
                      <a:pt x="136" y="16"/>
                      <a:pt x="136" y="16"/>
                      <a:pt x="136" y="16"/>
                    </a:cubicBezTo>
                    <a:cubicBezTo>
                      <a:pt x="136" y="7"/>
                      <a:pt x="129" y="0"/>
                      <a:pt x="12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2" y="0"/>
                      <a:pt x="45" y="2"/>
                      <a:pt x="39" y="5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82513C58-AD64-4E16-972B-EDE27FE14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3" y="1976"/>
                <a:ext cx="327" cy="142"/>
              </a:xfrm>
              <a:custGeom>
                <a:avLst/>
                <a:gdLst>
                  <a:gd name="T0" fmla="*/ 94 w 188"/>
                  <a:gd name="T1" fmla="*/ 34 h 82"/>
                  <a:gd name="T2" fmla="*/ 164 w 188"/>
                  <a:gd name="T3" fmla="*/ 3 h 82"/>
                  <a:gd name="T4" fmla="*/ 185 w 188"/>
                  <a:gd name="T5" fmla="*/ 12 h 82"/>
                  <a:gd name="T6" fmla="*/ 185 w 188"/>
                  <a:gd name="T7" fmla="*/ 12 h 82"/>
                  <a:gd name="T8" fmla="*/ 176 w 188"/>
                  <a:gd name="T9" fmla="*/ 33 h 82"/>
                  <a:gd name="T10" fmla="*/ 105 w 188"/>
                  <a:gd name="T11" fmla="*/ 67 h 82"/>
                  <a:gd name="T12" fmla="*/ 90 w 188"/>
                  <a:gd name="T13" fmla="*/ 70 h 82"/>
                  <a:gd name="T14" fmla="*/ 27 w 188"/>
                  <a:gd name="T15" fmla="*/ 70 h 82"/>
                  <a:gd name="T16" fmla="*/ 15 w 188"/>
                  <a:gd name="T17" fmla="*/ 73 h 82"/>
                  <a:gd name="T18" fmla="*/ 0 w 188"/>
                  <a:gd name="T1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82">
                    <a:moveTo>
                      <a:pt x="94" y="34"/>
                    </a:moveTo>
                    <a:cubicBezTo>
                      <a:pt x="164" y="3"/>
                      <a:pt x="164" y="3"/>
                      <a:pt x="164" y="3"/>
                    </a:cubicBezTo>
                    <a:cubicBezTo>
                      <a:pt x="172" y="0"/>
                      <a:pt x="181" y="4"/>
                      <a:pt x="185" y="12"/>
                    </a:cubicBezTo>
                    <a:cubicBezTo>
                      <a:pt x="185" y="12"/>
                      <a:pt x="185" y="12"/>
                      <a:pt x="185" y="12"/>
                    </a:cubicBezTo>
                    <a:cubicBezTo>
                      <a:pt x="188" y="20"/>
                      <a:pt x="184" y="30"/>
                      <a:pt x="176" y="33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1" y="69"/>
                      <a:pt x="95" y="70"/>
                      <a:pt x="90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3" y="70"/>
                      <a:pt x="18" y="71"/>
                      <a:pt x="15" y="73"/>
                    </a:cubicBezTo>
                    <a:cubicBezTo>
                      <a:pt x="0" y="82"/>
                      <a:pt x="0" y="82"/>
                      <a:pt x="0" y="82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CA8EE7D7-DD24-4561-81B1-8D0FF7ADA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9" y="1723"/>
                <a:ext cx="389" cy="298"/>
              </a:xfrm>
              <a:custGeom>
                <a:avLst/>
                <a:gdLst>
                  <a:gd name="T0" fmla="*/ 149 w 224"/>
                  <a:gd name="T1" fmla="*/ 172 h 172"/>
                  <a:gd name="T2" fmla="*/ 224 w 224"/>
                  <a:gd name="T3" fmla="*/ 60 h 172"/>
                  <a:gd name="T4" fmla="*/ 164 w 224"/>
                  <a:gd name="T5" fmla="*/ 0 h 172"/>
                  <a:gd name="T6" fmla="*/ 112 w 224"/>
                  <a:gd name="T7" fmla="*/ 30 h 172"/>
                  <a:gd name="T8" fmla="*/ 60 w 224"/>
                  <a:gd name="T9" fmla="*/ 0 h 172"/>
                  <a:gd name="T10" fmla="*/ 0 w 224"/>
                  <a:gd name="T11" fmla="*/ 60 h 172"/>
                  <a:gd name="T12" fmla="*/ 49 w 224"/>
                  <a:gd name="T13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2">
                    <a:moveTo>
                      <a:pt x="149" y="172"/>
                    </a:moveTo>
                    <a:cubicBezTo>
                      <a:pt x="176" y="152"/>
                      <a:pt x="224" y="97"/>
                      <a:pt x="224" y="60"/>
                    </a:cubicBezTo>
                    <a:cubicBezTo>
                      <a:pt x="224" y="27"/>
                      <a:pt x="197" y="0"/>
                      <a:pt x="164" y="0"/>
                    </a:cubicBezTo>
                    <a:cubicBezTo>
                      <a:pt x="142" y="0"/>
                      <a:pt x="122" y="12"/>
                      <a:pt x="112" y="30"/>
                    </a:cubicBezTo>
                    <a:cubicBezTo>
                      <a:pt x="102" y="12"/>
                      <a:pt x="82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7"/>
                      <a:pt x="25" y="123"/>
                      <a:pt x="49" y="14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F9FA0703-C9DF-407C-B5AB-6B79E77A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5" y="1820"/>
                <a:ext cx="222" cy="118"/>
              </a:xfrm>
              <a:custGeom>
                <a:avLst/>
                <a:gdLst>
                  <a:gd name="T0" fmla="*/ 0 w 222"/>
                  <a:gd name="T1" fmla="*/ 83 h 118"/>
                  <a:gd name="T2" fmla="*/ 48 w 222"/>
                  <a:gd name="T3" fmla="*/ 83 h 118"/>
                  <a:gd name="T4" fmla="*/ 69 w 222"/>
                  <a:gd name="T5" fmla="*/ 49 h 118"/>
                  <a:gd name="T6" fmla="*/ 104 w 222"/>
                  <a:gd name="T7" fmla="*/ 118 h 118"/>
                  <a:gd name="T8" fmla="*/ 146 w 222"/>
                  <a:gd name="T9" fmla="*/ 0 h 118"/>
                  <a:gd name="T10" fmla="*/ 180 w 222"/>
                  <a:gd name="T11" fmla="*/ 83 h 118"/>
                  <a:gd name="T12" fmla="*/ 222 w 222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18">
                    <a:moveTo>
                      <a:pt x="0" y="83"/>
                    </a:moveTo>
                    <a:lnTo>
                      <a:pt x="48" y="83"/>
                    </a:lnTo>
                    <a:lnTo>
                      <a:pt x="69" y="49"/>
                    </a:lnTo>
                    <a:lnTo>
                      <a:pt x="104" y="118"/>
                    </a:lnTo>
                    <a:lnTo>
                      <a:pt x="146" y="0"/>
                    </a:lnTo>
                    <a:lnTo>
                      <a:pt x="180" y="83"/>
                    </a:lnTo>
                    <a:lnTo>
                      <a:pt x="222" y="83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86">
              <a:extLst>
                <a:ext uri="{FF2B5EF4-FFF2-40B4-BE49-F238E27FC236}">
                  <a16:creationId xmlns:a16="http://schemas.microsoft.com/office/drawing/2014/main" id="{D5665825-4EAB-43F0-BFEE-F5F2FFB47DBC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337828" y="3985548"/>
              <a:ext cx="395438" cy="395438"/>
              <a:chOff x="-859" y="2611"/>
              <a:chExt cx="430" cy="430"/>
            </a:xfrm>
          </p:grpSpPr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A9C4C59F-87D8-4DFC-B57C-7114DEC76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9" y="2611"/>
                <a:ext cx="267" cy="430"/>
              </a:xfrm>
              <a:custGeom>
                <a:avLst/>
                <a:gdLst>
                  <a:gd name="T0" fmla="*/ 136 w 154"/>
                  <a:gd name="T1" fmla="*/ 234 h 248"/>
                  <a:gd name="T2" fmla="*/ 88 w 154"/>
                  <a:gd name="T3" fmla="*/ 248 h 248"/>
                  <a:gd name="T4" fmla="*/ 0 w 154"/>
                  <a:gd name="T5" fmla="*/ 160 h 248"/>
                  <a:gd name="T6" fmla="*/ 88 w 154"/>
                  <a:gd name="T7" fmla="*/ 0 h 248"/>
                  <a:gd name="T8" fmla="*/ 154 w 154"/>
                  <a:gd name="T9" fmla="*/ 9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48">
                    <a:moveTo>
                      <a:pt x="136" y="234"/>
                    </a:moveTo>
                    <a:cubicBezTo>
                      <a:pt x="122" y="243"/>
                      <a:pt x="106" y="248"/>
                      <a:pt x="88" y="248"/>
                    </a:cubicBezTo>
                    <a:cubicBezTo>
                      <a:pt x="39" y="248"/>
                      <a:pt x="0" y="209"/>
                      <a:pt x="0" y="160"/>
                    </a:cubicBezTo>
                    <a:cubicBezTo>
                      <a:pt x="0" y="96"/>
                      <a:pt x="88" y="0"/>
                      <a:pt x="88" y="0"/>
                    </a:cubicBezTo>
                    <a:cubicBezTo>
                      <a:pt x="88" y="0"/>
                      <a:pt x="128" y="44"/>
                      <a:pt x="154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60CF352C-6895-44FE-AD3D-042D0F86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8" y="2812"/>
                <a:ext cx="229" cy="111"/>
              </a:xfrm>
              <a:custGeom>
                <a:avLst/>
                <a:gdLst>
                  <a:gd name="T0" fmla="*/ 229 w 229"/>
                  <a:gd name="T1" fmla="*/ 76 h 111"/>
                  <a:gd name="T2" fmla="*/ 153 w 229"/>
                  <a:gd name="T3" fmla="*/ 76 h 111"/>
                  <a:gd name="T4" fmla="*/ 153 w 229"/>
                  <a:gd name="T5" fmla="*/ 0 h 111"/>
                  <a:gd name="T6" fmla="*/ 76 w 229"/>
                  <a:gd name="T7" fmla="*/ 0 h 111"/>
                  <a:gd name="T8" fmla="*/ 76 w 229"/>
                  <a:gd name="T9" fmla="*/ 76 h 111"/>
                  <a:gd name="T10" fmla="*/ 0 w 229"/>
                  <a:gd name="T11" fmla="*/ 76 h 111"/>
                  <a:gd name="T12" fmla="*/ 0 w 229"/>
                  <a:gd name="T1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111">
                    <a:moveTo>
                      <a:pt x="229" y="76"/>
                    </a:moveTo>
                    <a:lnTo>
                      <a:pt x="153" y="76"/>
                    </a:lnTo>
                    <a:lnTo>
                      <a:pt x="153" y="0"/>
                    </a:lnTo>
                    <a:lnTo>
                      <a:pt x="76" y="0"/>
                    </a:lnTo>
                    <a:lnTo>
                      <a:pt x="76" y="76"/>
                    </a:lnTo>
                    <a:lnTo>
                      <a:pt x="0" y="76"/>
                    </a:lnTo>
                    <a:lnTo>
                      <a:pt x="0" y="111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4390C25D-7BEE-40B3-A217-BF88A3B68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9" y="2888"/>
                <a:ext cx="340" cy="153"/>
              </a:xfrm>
              <a:custGeom>
                <a:avLst/>
                <a:gdLst>
                  <a:gd name="T0" fmla="*/ 0 w 196"/>
                  <a:gd name="T1" fmla="*/ 0 h 88"/>
                  <a:gd name="T2" fmla="*/ 40 w 196"/>
                  <a:gd name="T3" fmla="*/ 44 h 88"/>
                  <a:gd name="T4" fmla="*/ 108 w 196"/>
                  <a:gd name="T5" fmla="*/ 44 h 88"/>
                  <a:gd name="T6" fmla="*/ 108 w 196"/>
                  <a:gd name="T7" fmla="*/ 88 h 88"/>
                  <a:gd name="T8" fmla="*/ 152 w 196"/>
                  <a:gd name="T9" fmla="*/ 88 h 88"/>
                  <a:gd name="T10" fmla="*/ 152 w 196"/>
                  <a:gd name="T11" fmla="*/ 44 h 88"/>
                  <a:gd name="T12" fmla="*/ 196 w 196"/>
                  <a:gd name="T13" fmla="*/ 44 h 88"/>
                  <a:gd name="T14" fmla="*/ 196 w 196"/>
                  <a:gd name="T15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88">
                    <a:moveTo>
                      <a:pt x="0" y="0"/>
                    </a:moveTo>
                    <a:cubicBezTo>
                      <a:pt x="0" y="24"/>
                      <a:pt x="16" y="44"/>
                      <a:pt x="40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52" y="88"/>
                      <a:pt x="152" y="88"/>
                      <a:pt x="152" y="88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6" y="24"/>
                      <a:pt x="196" y="24"/>
                      <a:pt x="196" y="24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" name="Group 92">
              <a:extLst>
                <a:ext uri="{FF2B5EF4-FFF2-40B4-BE49-F238E27FC236}">
                  <a16:creationId xmlns:a16="http://schemas.microsoft.com/office/drawing/2014/main" id="{7C76D789-F881-42F1-9EF4-3AA99BEA41E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970390" y="1333500"/>
              <a:ext cx="390906" cy="383530"/>
              <a:chOff x="-1370" y="2669"/>
              <a:chExt cx="424" cy="416"/>
            </a:xfrm>
          </p:grpSpPr>
          <p:sp>
            <p:nvSpPr>
              <p:cNvPr id="141" name="Oval 93">
                <a:extLst>
                  <a:ext uri="{FF2B5EF4-FFF2-40B4-BE49-F238E27FC236}">
                    <a16:creationId xmlns:a16="http://schemas.microsoft.com/office/drawing/2014/main" id="{9A879E54-1F02-4EC7-8815-FC72D36F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2" y="2745"/>
                <a:ext cx="28" cy="28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94">
                <a:extLst>
                  <a:ext uri="{FF2B5EF4-FFF2-40B4-BE49-F238E27FC236}">
                    <a16:creationId xmlns:a16="http://schemas.microsoft.com/office/drawing/2014/main" id="{106A36A1-E3E9-4C46-A28F-5CC049467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967"/>
                <a:ext cx="0" cy="42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95">
                <a:extLst>
                  <a:ext uri="{FF2B5EF4-FFF2-40B4-BE49-F238E27FC236}">
                    <a16:creationId xmlns:a16="http://schemas.microsoft.com/office/drawing/2014/main" id="{CACBE7B9-2093-492D-9390-88D1A4AE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2884"/>
                <a:ext cx="63" cy="111"/>
              </a:xfrm>
              <a:custGeom>
                <a:avLst/>
                <a:gdLst>
                  <a:gd name="T0" fmla="*/ 33 w 36"/>
                  <a:gd name="T1" fmla="*/ 0 h 64"/>
                  <a:gd name="T2" fmla="*/ 36 w 36"/>
                  <a:gd name="T3" fmla="*/ 10 h 64"/>
                  <a:gd name="T4" fmla="*/ 36 w 36"/>
                  <a:gd name="T5" fmla="*/ 10 h 64"/>
                  <a:gd name="T6" fmla="*/ 23 w 36"/>
                  <a:gd name="T7" fmla="*/ 28 h 64"/>
                  <a:gd name="T8" fmla="*/ 10 w 36"/>
                  <a:gd name="T9" fmla="*/ 33 h 64"/>
                  <a:gd name="T10" fmla="*/ 0 w 36"/>
                  <a:gd name="T11" fmla="*/ 47 h 64"/>
                  <a:gd name="T12" fmla="*/ 0 w 36"/>
                  <a:gd name="T13" fmla="*/ 47 h 64"/>
                  <a:gd name="T14" fmla="*/ 8 w 36"/>
                  <a:gd name="T15" fmla="*/ 60 h 64"/>
                  <a:gd name="T16" fmla="*/ 16 w 36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4">
                    <a:moveTo>
                      <a:pt x="33" y="0"/>
                    </a:moveTo>
                    <a:cubicBezTo>
                      <a:pt x="35" y="3"/>
                      <a:pt x="36" y="7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9"/>
                      <a:pt x="31" y="26"/>
                      <a:pt x="23" y="28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4" y="35"/>
                      <a:pt x="0" y="40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2"/>
                      <a:pt x="3" y="58"/>
                      <a:pt x="8" y="60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96">
                <a:extLst>
                  <a:ext uri="{FF2B5EF4-FFF2-40B4-BE49-F238E27FC236}">
                    <a16:creationId xmlns:a16="http://schemas.microsoft.com/office/drawing/2014/main" id="{289BFBBC-79EB-4494-82AC-931F23BD3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822"/>
                <a:ext cx="0" cy="111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97">
                <a:extLst>
                  <a:ext uri="{FF2B5EF4-FFF2-40B4-BE49-F238E27FC236}">
                    <a16:creationId xmlns:a16="http://schemas.microsoft.com/office/drawing/2014/main" id="{4A33DCCA-E8CA-4E78-8992-D9BB08235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0" y="2794"/>
                <a:ext cx="63" cy="62"/>
              </a:xfrm>
              <a:custGeom>
                <a:avLst/>
                <a:gdLst>
                  <a:gd name="T0" fmla="*/ 36 w 36"/>
                  <a:gd name="T1" fmla="*/ 0 h 36"/>
                  <a:gd name="T2" fmla="*/ 20 w 36"/>
                  <a:gd name="T3" fmla="*/ 0 h 36"/>
                  <a:gd name="T4" fmla="*/ 0 w 36"/>
                  <a:gd name="T5" fmla="*/ 20 h 36"/>
                  <a:gd name="T6" fmla="*/ 0 w 36"/>
                  <a:gd name="T7" fmla="*/ 20 h 36"/>
                  <a:gd name="T8" fmla="*/ 7 w 3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7"/>
                      <a:pt x="3" y="32"/>
                      <a:pt x="7" y="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98">
                <a:extLst>
                  <a:ext uri="{FF2B5EF4-FFF2-40B4-BE49-F238E27FC236}">
                    <a16:creationId xmlns:a16="http://schemas.microsoft.com/office/drawing/2014/main" id="{0C9C1505-7696-4749-8819-B66D93DD4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" y="2669"/>
                <a:ext cx="424" cy="416"/>
              </a:xfrm>
              <a:custGeom>
                <a:avLst/>
                <a:gdLst>
                  <a:gd name="T0" fmla="*/ 424 w 424"/>
                  <a:gd name="T1" fmla="*/ 158 h 416"/>
                  <a:gd name="T2" fmla="*/ 361 w 424"/>
                  <a:gd name="T3" fmla="*/ 50 h 416"/>
                  <a:gd name="T4" fmla="*/ 275 w 424"/>
                  <a:gd name="T5" fmla="*/ 101 h 416"/>
                  <a:gd name="T6" fmla="*/ 275 w 424"/>
                  <a:gd name="T7" fmla="*/ 0 h 416"/>
                  <a:gd name="T8" fmla="*/ 149 w 424"/>
                  <a:gd name="T9" fmla="*/ 0 h 416"/>
                  <a:gd name="T10" fmla="*/ 149 w 424"/>
                  <a:gd name="T11" fmla="*/ 101 h 416"/>
                  <a:gd name="T12" fmla="*/ 63 w 424"/>
                  <a:gd name="T13" fmla="*/ 50 h 416"/>
                  <a:gd name="T14" fmla="*/ 0 w 424"/>
                  <a:gd name="T15" fmla="*/ 158 h 416"/>
                  <a:gd name="T16" fmla="*/ 87 w 424"/>
                  <a:gd name="T17" fmla="*/ 208 h 416"/>
                  <a:gd name="T18" fmla="*/ 0 w 424"/>
                  <a:gd name="T19" fmla="*/ 258 h 416"/>
                  <a:gd name="T20" fmla="*/ 63 w 424"/>
                  <a:gd name="T21" fmla="*/ 366 h 416"/>
                  <a:gd name="T22" fmla="*/ 149 w 424"/>
                  <a:gd name="T23" fmla="*/ 316 h 416"/>
                  <a:gd name="T24" fmla="*/ 149 w 424"/>
                  <a:gd name="T25" fmla="*/ 416 h 416"/>
                  <a:gd name="T26" fmla="*/ 275 w 424"/>
                  <a:gd name="T27" fmla="*/ 416 h 416"/>
                  <a:gd name="T28" fmla="*/ 275 w 424"/>
                  <a:gd name="T29" fmla="*/ 316 h 416"/>
                  <a:gd name="T30" fmla="*/ 361 w 424"/>
                  <a:gd name="T31" fmla="*/ 366 h 416"/>
                  <a:gd name="T32" fmla="*/ 424 w 424"/>
                  <a:gd name="T33" fmla="*/ 258 h 416"/>
                  <a:gd name="T34" fmla="*/ 337 w 424"/>
                  <a:gd name="T35" fmla="*/ 208 h 416"/>
                  <a:gd name="T36" fmla="*/ 424 w 424"/>
                  <a:gd name="T37" fmla="*/ 15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4" h="416">
                    <a:moveTo>
                      <a:pt x="424" y="158"/>
                    </a:moveTo>
                    <a:lnTo>
                      <a:pt x="361" y="50"/>
                    </a:lnTo>
                    <a:lnTo>
                      <a:pt x="275" y="101"/>
                    </a:lnTo>
                    <a:lnTo>
                      <a:pt x="275" y="0"/>
                    </a:lnTo>
                    <a:lnTo>
                      <a:pt x="149" y="0"/>
                    </a:lnTo>
                    <a:lnTo>
                      <a:pt x="149" y="101"/>
                    </a:lnTo>
                    <a:lnTo>
                      <a:pt x="63" y="50"/>
                    </a:lnTo>
                    <a:lnTo>
                      <a:pt x="0" y="158"/>
                    </a:lnTo>
                    <a:lnTo>
                      <a:pt x="87" y="208"/>
                    </a:lnTo>
                    <a:lnTo>
                      <a:pt x="0" y="258"/>
                    </a:lnTo>
                    <a:lnTo>
                      <a:pt x="63" y="366"/>
                    </a:lnTo>
                    <a:lnTo>
                      <a:pt x="149" y="316"/>
                    </a:lnTo>
                    <a:lnTo>
                      <a:pt x="149" y="416"/>
                    </a:lnTo>
                    <a:lnTo>
                      <a:pt x="275" y="416"/>
                    </a:lnTo>
                    <a:lnTo>
                      <a:pt x="275" y="316"/>
                    </a:lnTo>
                    <a:lnTo>
                      <a:pt x="361" y="366"/>
                    </a:lnTo>
                    <a:lnTo>
                      <a:pt x="424" y="258"/>
                    </a:lnTo>
                    <a:lnTo>
                      <a:pt x="337" y="208"/>
                    </a:lnTo>
                    <a:lnTo>
                      <a:pt x="424" y="158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5458940-50CD-44C9-B746-29D2C710D45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3476815" y="5297382"/>
              <a:ext cx="390906" cy="422214"/>
              <a:chOff x="5357813" y="2989263"/>
              <a:chExt cx="354013" cy="361950"/>
            </a:xfrm>
          </p:grpSpPr>
          <p:sp>
            <p:nvSpPr>
              <p:cNvPr id="135" name="Freeform 405">
                <a:extLst>
                  <a:ext uri="{FF2B5EF4-FFF2-40B4-BE49-F238E27FC236}">
                    <a16:creationId xmlns:a16="http://schemas.microsoft.com/office/drawing/2014/main" id="{DCF003D6-535C-4C47-BBB0-549A24AAB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813" y="2989263"/>
                <a:ext cx="354013" cy="209550"/>
              </a:xfrm>
              <a:custGeom>
                <a:avLst/>
                <a:gdLst>
                  <a:gd name="T0" fmla="*/ 110 w 130"/>
                  <a:gd name="T1" fmla="*/ 32 h 77"/>
                  <a:gd name="T2" fmla="*/ 110 w 130"/>
                  <a:gd name="T3" fmla="*/ 32 h 77"/>
                  <a:gd name="T4" fmla="*/ 84 w 130"/>
                  <a:gd name="T5" fmla="*/ 6 h 77"/>
                  <a:gd name="T6" fmla="*/ 73 w 130"/>
                  <a:gd name="T7" fmla="*/ 8 h 77"/>
                  <a:gd name="T8" fmla="*/ 52 w 130"/>
                  <a:gd name="T9" fmla="*/ 0 h 77"/>
                  <a:gd name="T10" fmla="*/ 21 w 130"/>
                  <a:gd name="T11" fmla="*/ 31 h 77"/>
                  <a:gd name="T12" fmla="*/ 22 w 130"/>
                  <a:gd name="T13" fmla="*/ 38 h 77"/>
                  <a:gd name="T14" fmla="*/ 20 w 130"/>
                  <a:gd name="T15" fmla="*/ 38 h 77"/>
                  <a:gd name="T16" fmla="*/ 0 w 130"/>
                  <a:gd name="T17" fmla="*/ 58 h 77"/>
                  <a:gd name="T18" fmla="*/ 20 w 130"/>
                  <a:gd name="T19" fmla="*/ 77 h 77"/>
                  <a:gd name="T20" fmla="*/ 52 w 130"/>
                  <a:gd name="T21" fmla="*/ 77 h 77"/>
                  <a:gd name="T22" fmla="*/ 38 w 130"/>
                  <a:gd name="T23" fmla="*/ 53 h 77"/>
                  <a:gd name="T24" fmla="*/ 66 w 130"/>
                  <a:gd name="T25" fmla="*/ 26 h 77"/>
                  <a:gd name="T26" fmla="*/ 93 w 130"/>
                  <a:gd name="T27" fmla="*/ 53 h 77"/>
                  <a:gd name="T28" fmla="*/ 80 w 130"/>
                  <a:gd name="T29" fmla="*/ 77 h 77"/>
                  <a:gd name="T30" fmla="*/ 89 w 130"/>
                  <a:gd name="T31" fmla="*/ 77 h 77"/>
                  <a:gd name="T32" fmla="*/ 108 w 130"/>
                  <a:gd name="T33" fmla="*/ 77 h 77"/>
                  <a:gd name="T34" fmla="*/ 130 w 130"/>
                  <a:gd name="T35" fmla="*/ 55 h 77"/>
                  <a:gd name="T36" fmla="*/ 110 w 130"/>
                  <a:gd name="T37" fmla="*/ 3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18"/>
                      <a:pt x="98" y="6"/>
                      <a:pt x="84" y="6"/>
                    </a:cubicBezTo>
                    <a:cubicBezTo>
                      <a:pt x="80" y="6"/>
                      <a:pt x="77" y="7"/>
                      <a:pt x="73" y="8"/>
                    </a:cubicBezTo>
                    <a:cubicBezTo>
                      <a:pt x="68" y="3"/>
                      <a:pt x="60" y="0"/>
                      <a:pt x="52" y="0"/>
                    </a:cubicBezTo>
                    <a:cubicBezTo>
                      <a:pt x="35" y="0"/>
                      <a:pt x="21" y="13"/>
                      <a:pt x="21" y="31"/>
                    </a:cubicBezTo>
                    <a:cubicBezTo>
                      <a:pt x="21" y="33"/>
                      <a:pt x="21" y="36"/>
                      <a:pt x="22" y="38"/>
                    </a:cubicBezTo>
                    <a:cubicBezTo>
                      <a:pt x="21" y="38"/>
                      <a:pt x="20" y="38"/>
                      <a:pt x="20" y="38"/>
                    </a:cubicBezTo>
                    <a:cubicBezTo>
                      <a:pt x="9" y="38"/>
                      <a:pt x="0" y="47"/>
                      <a:pt x="0" y="58"/>
                    </a:cubicBezTo>
                    <a:cubicBezTo>
                      <a:pt x="0" y="68"/>
                      <a:pt x="9" y="77"/>
                      <a:pt x="20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44" y="72"/>
                      <a:pt x="38" y="63"/>
                      <a:pt x="38" y="53"/>
                    </a:cubicBezTo>
                    <a:cubicBezTo>
                      <a:pt x="38" y="38"/>
                      <a:pt x="50" y="26"/>
                      <a:pt x="66" y="26"/>
                    </a:cubicBezTo>
                    <a:cubicBezTo>
                      <a:pt x="81" y="26"/>
                      <a:pt x="93" y="38"/>
                      <a:pt x="93" y="53"/>
                    </a:cubicBezTo>
                    <a:cubicBezTo>
                      <a:pt x="93" y="63"/>
                      <a:pt x="88" y="72"/>
                      <a:pt x="80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20" y="77"/>
                      <a:pt x="130" y="67"/>
                      <a:pt x="130" y="55"/>
                    </a:cubicBezTo>
                    <a:cubicBezTo>
                      <a:pt x="130" y="43"/>
                      <a:pt x="121" y="33"/>
                      <a:pt x="110" y="3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06">
                <a:extLst>
                  <a:ext uri="{FF2B5EF4-FFF2-40B4-BE49-F238E27FC236}">
                    <a16:creationId xmlns:a16="http://schemas.microsoft.com/office/drawing/2014/main" id="{EEBF41C3-9F9A-4863-A120-EEC7DDC9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0" y="3059113"/>
                <a:ext cx="150813" cy="150813"/>
              </a:xfrm>
              <a:custGeom>
                <a:avLst/>
                <a:gdLst>
                  <a:gd name="T0" fmla="*/ 55 w 55"/>
                  <a:gd name="T1" fmla="*/ 27 h 55"/>
                  <a:gd name="T2" fmla="*/ 28 w 55"/>
                  <a:gd name="T3" fmla="*/ 0 h 55"/>
                  <a:gd name="T4" fmla="*/ 0 w 55"/>
                  <a:gd name="T5" fmla="*/ 27 h 55"/>
                  <a:gd name="T6" fmla="*/ 14 w 55"/>
                  <a:gd name="T7" fmla="*/ 51 h 55"/>
                  <a:gd name="T8" fmla="*/ 28 w 55"/>
                  <a:gd name="T9" fmla="*/ 55 h 55"/>
                  <a:gd name="T10" fmla="*/ 42 w 55"/>
                  <a:gd name="T11" fmla="*/ 51 h 55"/>
                  <a:gd name="T12" fmla="*/ 55 w 55"/>
                  <a:gd name="T13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cubicBezTo>
                      <a:pt x="55" y="12"/>
                      <a:pt x="43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37"/>
                      <a:pt x="6" y="46"/>
                      <a:pt x="14" y="51"/>
                    </a:cubicBezTo>
                    <a:cubicBezTo>
                      <a:pt x="18" y="54"/>
                      <a:pt x="23" y="55"/>
                      <a:pt x="28" y="55"/>
                    </a:cubicBezTo>
                    <a:cubicBezTo>
                      <a:pt x="33" y="55"/>
                      <a:pt x="38" y="54"/>
                      <a:pt x="42" y="51"/>
                    </a:cubicBezTo>
                    <a:cubicBezTo>
                      <a:pt x="50" y="46"/>
                      <a:pt x="55" y="37"/>
                      <a:pt x="55" y="2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07">
                <a:extLst>
                  <a:ext uri="{FF2B5EF4-FFF2-40B4-BE49-F238E27FC236}">
                    <a16:creationId xmlns:a16="http://schemas.microsoft.com/office/drawing/2014/main" id="{AC04C2FE-2FF6-48F7-A7A9-A092482E4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138" y="3084513"/>
                <a:ext cx="41275" cy="61913"/>
              </a:xfrm>
              <a:custGeom>
                <a:avLst/>
                <a:gdLst>
                  <a:gd name="T0" fmla="*/ 15 w 15"/>
                  <a:gd name="T1" fmla="*/ 23 h 23"/>
                  <a:gd name="T2" fmla="*/ 15 w 15"/>
                  <a:gd name="T3" fmla="*/ 16 h 23"/>
                  <a:gd name="T4" fmla="*/ 0 w 1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3">
                    <a:moveTo>
                      <a:pt x="15" y="23"/>
                    </a:moveTo>
                    <a:cubicBezTo>
                      <a:pt x="15" y="21"/>
                      <a:pt x="15" y="18"/>
                      <a:pt x="15" y="16"/>
                    </a:cubicBezTo>
                    <a:cubicBezTo>
                      <a:pt x="14" y="8"/>
                      <a:pt x="8" y="1"/>
                      <a:pt x="0" y="0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408">
                <a:extLst>
                  <a:ext uri="{FF2B5EF4-FFF2-40B4-BE49-F238E27FC236}">
                    <a16:creationId xmlns:a16="http://schemas.microsoft.com/office/drawing/2014/main" id="{15CE4102-E8B7-4E87-80F1-44B241DA7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438" y="3209925"/>
                <a:ext cx="11113" cy="23813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09">
                <a:extLst>
                  <a:ext uri="{FF2B5EF4-FFF2-40B4-BE49-F238E27FC236}">
                    <a16:creationId xmlns:a16="http://schemas.microsoft.com/office/drawing/2014/main" id="{B6395618-FEE0-4B1D-8527-01DF40269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500" y="3233738"/>
                <a:ext cx="23813" cy="117475"/>
              </a:xfrm>
              <a:custGeom>
                <a:avLst/>
                <a:gdLst>
                  <a:gd name="T0" fmla="*/ 5 w 9"/>
                  <a:gd name="T1" fmla="*/ 43 h 43"/>
                  <a:gd name="T2" fmla="*/ 9 w 9"/>
                  <a:gd name="T3" fmla="*/ 39 h 43"/>
                  <a:gd name="T4" fmla="*/ 9 w 9"/>
                  <a:gd name="T5" fmla="*/ 15 h 43"/>
                  <a:gd name="T6" fmla="*/ 9 w 9"/>
                  <a:gd name="T7" fmla="*/ 0 h 43"/>
                  <a:gd name="T8" fmla="*/ 0 w 9"/>
                  <a:gd name="T9" fmla="*/ 0 h 43"/>
                  <a:gd name="T10" fmla="*/ 0 w 9"/>
                  <a:gd name="T11" fmla="*/ 17 h 43"/>
                  <a:gd name="T12" fmla="*/ 0 w 9"/>
                  <a:gd name="T13" fmla="*/ 39 h 43"/>
                  <a:gd name="T14" fmla="*/ 5 w 9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3">
                    <a:moveTo>
                      <a:pt x="5" y="43"/>
                    </a:moveTo>
                    <a:cubicBezTo>
                      <a:pt x="7" y="43"/>
                      <a:pt x="9" y="41"/>
                      <a:pt x="9" y="39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1"/>
                      <a:pt x="2" y="43"/>
                      <a:pt x="5" y="43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0">
                <a:extLst>
                  <a:ext uri="{FF2B5EF4-FFF2-40B4-BE49-F238E27FC236}">
                    <a16:creationId xmlns:a16="http://schemas.microsoft.com/office/drawing/2014/main" id="{E5263633-C161-42C4-BF2C-DFFE11F0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3149600"/>
                <a:ext cx="30163" cy="33338"/>
              </a:xfrm>
              <a:custGeom>
                <a:avLst/>
                <a:gdLst>
                  <a:gd name="T0" fmla="*/ 0 w 11"/>
                  <a:gd name="T1" fmla="*/ 0 h 12"/>
                  <a:gd name="T2" fmla="*/ 3 w 11"/>
                  <a:gd name="T3" fmla="*/ 5 h 12"/>
                  <a:gd name="T4" fmla="*/ 11 w 11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cubicBezTo>
                      <a:pt x="1" y="2"/>
                      <a:pt x="2" y="4"/>
                      <a:pt x="3" y="5"/>
                    </a:cubicBezTo>
                    <a:cubicBezTo>
                      <a:pt x="5" y="8"/>
                      <a:pt x="8" y="10"/>
                      <a:pt x="11" y="12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EAF380-072B-4240-85F6-3DC5D17C99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074" y="4524377"/>
              <a:ext cx="390906" cy="390907"/>
              <a:chOff x="-968376" y="5086351"/>
              <a:chExt cx="682625" cy="682626"/>
            </a:xfrm>
          </p:grpSpPr>
          <p:sp>
            <p:nvSpPr>
              <p:cNvPr id="120" name="Freeform 102">
                <a:extLst>
                  <a:ext uri="{FF2B5EF4-FFF2-40B4-BE49-F238E27FC236}">
                    <a16:creationId xmlns:a16="http://schemas.microsoft.com/office/drawing/2014/main" id="{6920227C-259C-47D5-AB82-9156484E9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5039" y="5307014"/>
                <a:ext cx="131763" cy="131763"/>
              </a:xfrm>
              <a:custGeom>
                <a:avLst/>
                <a:gdLst>
                  <a:gd name="T0" fmla="*/ 48 w 48"/>
                  <a:gd name="T1" fmla="*/ 48 h 48"/>
                  <a:gd name="T2" fmla="*/ 42 w 48"/>
                  <a:gd name="T3" fmla="*/ 42 h 48"/>
                  <a:gd name="T4" fmla="*/ 37 w 48"/>
                  <a:gd name="T5" fmla="*/ 40 h 48"/>
                  <a:gd name="T6" fmla="*/ 24 w 48"/>
                  <a:gd name="T7" fmla="*/ 40 h 48"/>
                  <a:gd name="T8" fmla="*/ 9 w 48"/>
                  <a:gd name="T9" fmla="*/ 32 h 48"/>
                  <a:gd name="T10" fmla="*/ 0 w 48"/>
                  <a:gd name="T11" fmla="*/ 18 h 48"/>
                  <a:gd name="T12" fmla="*/ 0 w 48"/>
                  <a:gd name="T13" fmla="*/ 16 h 48"/>
                  <a:gd name="T14" fmla="*/ 16 w 48"/>
                  <a:gd name="T15" fmla="*/ 0 h 48"/>
                  <a:gd name="T16" fmla="*/ 16 w 48"/>
                  <a:gd name="T17" fmla="*/ 0 h 48"/>
                  <a:gd name="T18" fmla="*/ 23 w 48"/>
                  <a:gd name="T19" fmla="*/ 2 h 48"/>
                  <a:gd name="T20" fmla="*/ 36 w 48"/>
                  <a:gd name="T21" fmla="*/ 8 h 48"/>
                  <a:gd name="T22" fmla="*/ 44 w 48"/>
                  <a:gd name="T23" fmla="*/ 20 h 48"/>
                  <a:gd name="T24" fmla="*/ 48 w 48"/>
                  <a:gd name="T25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48" y="48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1" y="41"/>
                      <a:pt x="39" y="40"/>
                      <a:pt x="37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3" y="30"/>
                      <a:pt x="0" y="24"/>
                      <a:pt x="0" y="1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1"/>
                      <a:pt x="23" y="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8" y="20"/>
                      <a:pt x="48" y="20"/>
                      <a:pt x="48" y="20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3">
                <a:extLst>
                  <a:ext uri="{FF2B5EF4-FFF2-40B4-BE49-F238E27FC236}">
                    <a16:creationId xmlns:a16="http://schemas.microsoft.com/office/drawing/2014/main" id="{3A055193-EBA4-4C6B-8299-A094E1D3D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7714" y="5353051"/>
                <a:ext cx="450850" cy="74613"/>
              </a:xfrm>
              <a:custGeom>
                <a:avLst/>
                <a:gdLst>
                  <a:gd name="T0" fmla="*/ 164 w 164"/>
                  <a:gd name="T1" fmla="*/ 27 h 27"/>
                  <a:gd name="T2" fmla="*/ 159 w 164"/>
                  <a:gd name="T3" fmla="*/ 10 h 27"/>
                  <a:gd name="T4" fmla="*/ 145 w 164"/>
                  <a:gd name="T5" fmla="*/ 2 h 27"/>
                  <a:gd name="T6" fmla="*/ 112 w 164"/>
                  <a:gd name="T7" fmla="*/ 11 h 27"/>
                  <a:gd name="T8" fmla="*/ 0 w 164"/>
                  <a:gd name="T9" fmla="*/ 3 h 27"/>
                  <a:gd name="T10" fmla="*/ 0 w 164"/>
                  <a:gd name="T11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7">
                    <a:moveTo>
                      <a:pt x="164" y="27"/>
                    </a:moveTo>
                    <a:cubicBezTo>
                      <a:pt x="159" y="10"/>
                      <a:pt x="159" y="10"/>
                      <a:pt x="159" y="10"/>
                    </a:cubicBezTo>
                    <a:cubicBezTo>
                      <a:pt x="157" y="4"/>
                      <a:pt x="151" y="0"/>
                      <a:pt x="145" y="2"/>
                    </a:cubicBezTo>
                    <a:cubicBezTo>
                      <a:pt x="112" y="11"/>
                      <a:pt x="112" y="11"/>
                      <a:pt x="112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143D138D-05E8-4850-B7AD-3629FBB9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8376" y="5380039"/>
                <a:ext cx="682625" cy="190500"/>
              </a:xfrm>
              <a:custGeom>
                <a:avLst/>
                <a:gdLst>
                  <a:gd name="T0" fmla="*/ 0 w 248"/>
                  <a:gd name="T1" fmla="*/ 69 h 69"/>
                  <a:gd name="T2" fmla="*/ 248 w 248"/>
                  <a:gd name="T3" fmla="*/ 69 h 69"/>
                  <a:gd name="T4" fmla="*/ 248 w 248"/>
                  <a:gd name="T5" fmla="*/ 45 h 69"/>
                  <a:gd name="T6" fmla="*/ 240 w 248"/>
                  <a:gd name="T7" fmla="*/ 37 h 69"/>
                  <a:gd name="T8" fmla="*/ 95 w 248"/>
                  <a:gd name="T9" fmla="*/ 37 h 69"/>
                  <a:gd name="T10" fmla="*/ 74 w 248"/>
                  <a:gd name="T11" fmla="*/ 32 h 69"/>
                  <a:gd name="T12" fmla="*/ 11 w 248"/>
                  <a:gd name="T13" fmla="*/ 2 h 69"/>
                  <a:gd name="T14" fmla="*/ 0 w 248"/>
                  <a:gd name="T15" fmla="*/ 10 h 69"/>
                  <a:gd name="T16" fmla="*/ 0 w 248"/>
                  <a:gd name="T17" fmla="*/ 20 h 69"/>
                  <a:gd name="T18" fmla="*/ 5 w 248"/>
                  <a:gd name="T19" fmla="*/ 27 h 69"/>
                  <a:gd name="T20" fmla="*/ 36 w 248"/>
                  <a:gd name="T21" fmla="*/ 41 h 69"/>
                  <a:gd name="T22" fmla="*/ 8 w 248"/>
                  <a:gd name="T23" fmla="*/ 41 h 69"/>
                  <a:gd name="T24" fmla="*/ 0 w 248"/>
                  <a:gd name="T25" fmla="*/ 49 h 69"/>
                  <a:gd name="T26" fmla="*/ 0 w 248"/>
                  <a:gd name="T2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8" h="69">
                    <a:moveTo>
                      <a:pt x="0" y="69"/>
                    </a:moveTo>
                    <a:cubicBezTo>
                      <a:pt x="248" y="69"/>
                      <a:pt x="248" y="69"/>
                      <a:pt x="248" y="69"/>
                    </a:cubicBezTo>
                    <a:cubicBezTo>
                      <a:pt x="248" y="45"/>
                      <a:pt x="248" y="45"/>
                      <a:pt x="248" y="45"/>
                    </a:cubicBezTo>
                    <a:cubicBezTo>
                      <a:pt x="248" y="41"/>
                      <a:pt x="244" y="37"/>
                      <a:pt x="240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88" y="37"/>
                      <a:pt x="81" y="35"/>
                      <a:pt x="74" y="3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6"/>
                      <a:pt x="5" y="27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1"/>
                      <a:pt x="0" y="45"/>
                      <a:pt x="0" y="49"/>
                    </a:cubicBezTo>
                    <a:lnTo>
                      <a:pt x="0" y="69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105">
                <a:extLst>
                  <a:ext uri="{FF2B5EF4-FFF2-40B4-BE49-F238E27FC236}">
                    <a16:creationId xmlns:a16="http://schemas.microsoft.com/office/drawing/2014/main" id="{E135FC8B-A934-4FEB-B036-7605A5DCC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0851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A39987E7-BBE9-489C-B59B-4E498904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2814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07">
                <a:extLst>
                  <a:ext uri="{FF2B5EF4-FFF2-40B4-BE49-F238E27FC236}">
                    <a16:creationId xmlns:a16="http://schemas.microsoft.com/office/drawing/2014/main" id="{278FE039-88D4-4E97-B61F-93A6BB85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0401" y="5614989"/>
                <a:ext cx="66675" cy="11113"/>
              </a:xfrm>
              <a:custGeom>
                <a:avLst/>
                <a:gdLst>
                  <a:gd name="T0" fmla="*/ 0 w 42"/>
                  <a:gd name="T1" fmla="*/ 0 h 7"/>
                  <a:gd name="T2" fmla="*/ 21 w 42"/>
                  <a:gd name="T3" fmla="*/ 7 h 7"/>
                  <a:gd name="T4" fmla="*/ 42 w 42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7">
                    <a:moveTo>
                      <a:pt x="0" y="0"/>
                    </a:moveTo>
                    <a:lnTo>
                      <a:pt x="21" y="7"/>
                    </a:lnTo>
                    <a:lnTo>
                      <a:pt x="42" y="0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08">
                <a:extLst>
                  <a:ext uri="{FF2B5EF4-FFF2-40B4-BE49-F238E27FC236}">
                    <a16:creationId xmlns:a16="http://schemas.microsoft.com/office/drawing/2014/main" id="{107675D5-66F3-469A-A6D3-308645BA5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6601" y="5702301"/>
                <a:ext cx="219075" cy="44450"/>
              </a:xfrm>
              <a:custGeom>
                <a:avLst/>
                <a:gdLst>
                  <a:gd name="T0" fmla="*/ 138 w 138"/>
                  <a:gd name="T1" fmla="*/ 28 h 28"/>
                  <a:gd name="T2" fmla="*/ 69 w 138"/>
                  <a:gd name="T3" fmla="*/ 0 h 28"/>
                  <a:gd name="T4" fmla="*/ 0 w 138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28">
                    <a:moveTo>
                      <a:pt x="138" y="28"/>
                    </a:moveTo>
                    <a:lnTo>
                      <a:pt x="69" y="0"/>
                    </a:lnTo>
                    <a:lnTo>
                      <a:pt x="0" y="28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09">
                <a:extLst>
                  <a:ext uri="{FF2B5EF4-FFF2-40B4-BE49-F238E27FC236}">
                    <a16:creationId xmlns:a16="http://schemas.microsoft.com/office/drawing/2014/main" id="{A832DD0F-15AD-4023-9BE0-C7AD3042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803276" y="5659439"/>
                <a:ext cx="87313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10">
                <a:extLst>
                  <a:ext uri="{FF2B5EF4-FFF2-40B4-BE49-F238E27FC236}">
                    <a16:creationId xmlns:a16="http://schemas.microsoft.com/office/drawing/2014/main" id="{E560E629-7530-4B90-AEF8-B41E407D4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39751" y="5659439"/>
                <a:ext cx="88900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11">
                <a:extLst>
                  <a:ext uri="{FF2B5EF4-FFF2-40B4-BE49-F238E27FC236}">
                    <a16:creationId xmlns:a16="http://schemas.microsoft.com/office/drawing/2014/main" id="{0330F245-64C0-44E7-ABD2-882BAF1CF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14389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498F4233-0A5C-415E-A1FC-D069FCCB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71501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13">
                <a:extLst>
                  <a:ext uri="{FF2B5EF4-FFF2-40B4-BE49-F238E27FC236}">
                    <a16:creationId xmlns:a16="http://schemas.microsoft.com/office/drawing/2014/main" id="{F01697B3-270A-4863-ABE3-090128E08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69951" y="5086351"/>
                <a:ext cx="142875" cy="176213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4 h 64"/>
                  <a:gd name="T4" fmla="*/ 44 w 52"/>
                  <a:gd name="T5" fmla="*/ 12 h 64"/>
                  <a:gd name="T6" fmla="*/ 44 w 52"/>
                  <a:gd name="T7" fmla="*/ 12 h 64"/>
                  <a:gd name="T8" fmla="*/ 36 w 52"/>
                  <a:gd name="T9" fmla="*/ 4 h 64"/>
                  <a:gd name="T10" fmla="*/ 36 w 52"/>
                  <a:gd name="T11" fmla="*/ 0 h 64"/>
                  <a:gd name="T12" fmla="*/ 12 w 52"/>
                  <a:gd name="T13" fmla="*/ 0 h 64"/>
                  <a:gd name="T14" fmla="*/ 0 w 52"/>
                  <a:gd name="T15" fmla="*/ 12 h 64"/>
                  <a:gd name="T16" fmla="*/ 0 w 52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2" y="8"/>
                      <a:pt x="48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0" y="12"/>
                      <a:pt x="36" y="8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14">
                <a:extLst>
                  <a:ext uri="{FF2B5EF4-FFF2-40B4-BE49-F238E27FC236}">
                    <a16:creationId xmlns:a16="http://schemas.microsoft.com/office/drawing/2014/main" id="{B8D0A68D-7910-4C80-BB3E-A63B24B0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747714" y="5119689"/>
                <a:ext cx="0" cy="42863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5">
                <a:extLst>
                  <a:ext uri="{FF2B5EF4-FFF2-40B4-BE49-F238E27FC236}">
                    <a16:creationId xmlns:a16="http://schemas.microsoft.com/office/drawing/2014/main" id="{88EE0C69-1346-43D5-B9F5-4B12A887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7714" y="5273676"/>
                <a:ext cx="0" cy="444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16">
                <a:extLst>
                  <a:ext uri="{FF2B5EF4-FFF2-40B4-BE49-F238E27FC236}">
                    <a16:creationId xmlns:a16="http://schemas.microsoft.com/office/drawing/2014/main" id="{BE48B85B-8AA8-4651-827B-BF65C4772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2164" y="5162551"/>
                <a:ext cx="87313" cy="111125"/>
              </a:xfrm>
              <a:custGeom>
                <a:avLst/>
                <a:gdLst>
                  <a:gd name="T0" fmla="*/ 20 w 32"/>
                  <a:gd name="T1" fmla="*/ 40 h 40"/>
                  <a:gd name="T2" fmla="*/ 12 w 32"/>
                  <a:gd name="T3" fmla="*/ 40 h 40"/>
                  <a:gd name="T4" fmla="*/ 0 w 32"/>
                  <a:gd name="T5" fmla="*/ 28 h 40"/>
                  <a:gd name="T6" fmla="*/ 0 w 32"/>
                  <a:gd name="T7" fmla="*/ 4 h 40"/>
                  <a:gd name="T8" fmla="*/ 4 w 32"/>
                  <a:gd name="T9" fmla="*/ 0 h 40"/>
                  <a:gd name="T10" fmla="*/ 28 w 32"/>
                  <a:gd name="T11" fmla="*/ 0 h 40"/>
                  <a:gd name="T12" fmla="*/ 32 w 32"/>
                  <a:gd name="T13" fmla="*/ 4 h 40"/>
                  <a:gd name="T14" fmla="*/ 32 w 32"/>
                  <a:gd name="T15" fmla="*/ 28 h 40"/>
                  <a:gd name="T16" fmla="*/ 20 w 32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0">
                    <a:moveTo>
                      <a:pt x="20" y="40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35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5"/>
                      <a:pt x="27" y="40"/>
                      <a:pt x="20" y="4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119">
              <a:extLst>
                <a:ext uri="{FF2B5EF4-FFF2-40B4-BE49-F238E27FC236}">
                  <a16:creationId xmlns:a16="http://schemas.microsoft.com/office/drawing/2014/main" id="{56AEA30F-6DC2-4EAC-97D2-8E25334F4F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6925" y="3726574"/>
              <a:ext cx="390906" cy="404062"/>
              <a:chOff x="-207" y="3672"/>
              <a:chExt cx="416" cy="430"/>
            </a:xfrm>
          </p:grpSpPr>
          <p:sp>
            <p:nvSpPr>
              <p:cNvPr id="108" name="Freeform 120">
                <a:extLst>
                  <a:ext uri="{FF2B5EF4-FFF2-40B4-BE49-F238E27FC236}">
                    <a16:creationId xmlns:a16="http://schemas.microsoft.com/office/drawing/2014/main" id="{59BD9C51-6D40-4236-B1C9-8109E7807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" y="3804"/>
                <a:ext cx="236" cy="298"/>
              </a:xfrm>
              <a:custGeom>
                <a:avLst/>
                <a:gdLst>
                  <a:gd name="T0" fmla="*/ 68 w 136"/>
                  <a:gd name="T1" fmla="*/ 0 h 172"/>
                  <a:gd name="T2" fmla="*/ 0 w 136"/>
                  <a:gd name="T3" fmla="*/ 20 h 172"/>
                  <a:gd name="T4" fmla="*/ 0 w 136"/>
                  <a:gd name="T5" fmla="*/ 82 h 172"/>
                  <a:gd name="T6" fmla="*/ 27 w 136"/>
                  <a:gd name="T7" fmla="*/ 139 h 172"/>
                  <a:gd name="T8" fmla="*/ 68 w 136"/>
                  <a:gd name="T9" fmla="*/ 172 h 172"/>
                  <a:gd name="T10" fmla="*/ 109 w 136"/>
                  <a:gd name="T11" fmla="*/ 139 h 172"/>
                  <a:gd name="T12" fmla="*/ 136 w 136"/>
                  <a:gd name="T13" fmla="*/ 82 h 172"/>
                  <a:gd name="T14" fmla="*/ 136 w 136"/>
                  <a:gd name="T15" fmla="*/ 20 h 172"/>
                  <a:gd name="T16" fmla="*/ 68 w 136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72">
                    <a:moveTo>
                      <a:pt x="68" y="0"/>
                    </a:moveTo>
                    <a:cubicBezTo>
                      <a:pt x="68" y="0"/>
                      <a:pt x="40" y="19"/>
                      <a:pt x="0" y="2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04"/>
                      <a:pt x="10" y="125"/>
                      <a:pt x="27" y="139"/>
                    </a:cubicBezTo>
                    <a:cubicBezTo>
                      <a:pt x="68" y="172"/>
                      <a:pt x="68" y="172"/>
                      <a:pt x="68" y="172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26" y="125"/>
                      <a:pt x="136" y="104"/>
                      <a:pt x="136" y="82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96" y="19"/>
                      <a:pt x="68" y="0"/>
                      <a:pt x="68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21">
                <a:extLst>
                  <a:ext uri="{FF2B5EF4-FFF2-40B4-BE49-F238E27FC236}">
                    <a16:creationId xmlns:a16="http://schemas.microsoft.com/office/drawing/2014/main" id="{049C0074-30AB-4599-82AD-918BF6275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" y="3873"/>
                <a:ext cx="125" cy="125"/>
              </a:xfrm>
              <a:custGeom>
                <a:avLst/>
                <a:gdLst>
                  <a:gd name="T0" fmla="*/ 83 w 125"/>
                  <a:gd name="T1" fmla="*/ 42 h 125"/>
                  <a:gd name="T2" fmla="*/ 83 w 125"/>
                  <a:gd name="T3" fmla="*/ 0 h 125"/>
                  <a:gd name="T4" fmla="*/ 41 w 125"/>
                  <a:gd name="T5" fmla="*/ 0 h 125"/>
                  <a:gd name="T6" fmla="*/ 41 w 125"/>
                  <a:gd name="T7" fmla="*/ 42 h 125"/>
                  <a:gd name="T8" fmla="*/ 0 w 125"/>
                  <a:gd name="T9" fmla="*/ 42 h 125"/>
                  <a:gd name="T10" fmla="*/ 0 w 125"/>
                  <a:gd name="T11" fmla="*/ 83 h 125"/>
                  <a:gd name="T12" fmla="*/ 41 w 125"/>
                  <a:gd name="T13" fmla="*/ 83 h 125"/>
                  <a:gd name="T14" fmla="*/ 41 w 125"/>
                  <a:gd name="T15" fmla="*/ 125 h 125"/>
                  <a:gd name="T16" fmla="*/ 83 w 125"/>
                  <a:gd name="T17" fmla="*/ 125 h 125"/>
                  <a:gd name="T18" fmla="*/ 83 w 125"/>
                  <a:gd name="T19" fmla="*/ 83 h 125"/>
                  <a:gd name="T20" fmla="*/ 125 w 125"/>
                  <a:gd name="T21" fmla="*/ 83 h 125"/>
                  <a:gd name="T22" fmla="*/ 125 w 125"/>
                  <a:gd name="T23" fmla="*/ 42 h 125"/>
                  <a:gd name="T24" fmla="*/ 83 w 125"/>
                  <a:gd name="T25" fmla="*/ 4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5">
                    <a:moveTo>
                      <a:pt x="83" y="42"/>
                    </a:moveTo>
                    <a:lnTo>
                      <a:pt x="83" y="0"/>
                    </a:lnTo>
                    <a:lnTo>
                      <a:pt x="41" y="0"/>
                    </a:lnTo>
                    <a:lnTo>
                      <a:pt x="41" y="42"/>
                    </a:lnTo>
                    <a:lnTo>
                      <a:pt x="0" y="42"/>
                    </a:lnTo>
                    <a:lnTo>
                      <a:pt x="0" y="83"/>
                    </a:lnTo>
                    <a:lnTo>
                      <a:pt x="41" y="83"/>
                    </a:lnTo>
                    <a:lnTo>
                      <a:pt x="41" y="125"/>
                    </a:lnTo>
                    <a:lnTo>
                      <a:pt x="83" y="125"/>
                    </a:lnTo>
                    <a:lnTo>
                      <a:pt x="83" y="83"/>
                    </a:lnTo>
                    <a:lnTo>
                      <a:pt x="125" y="83"/>
                    </a:lnTo>
                    <a:lnTo>
                      <a:pt x="125" y="42"/>
                    </a:lnTo>
                    <a:lnTo>
                      <a:pt x="83" y="42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2">
                <a:extLst>
                  <a:ext uri="{FF2B5EF4-FFF2-40B4-BE49-F238E27FC236}">
                    <a16:creationId xmlns:a16="http://schemas.microsoft.com/office/drawing/2014/main" id="{125BE6F7-7D64-42C5-B249-D0C3EA85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3672"/>
                <a:ext cx="181" cy="83"/>
              </a:xfrm>
              <a:custGeom>
                <a:avLst/>
                <a:gdLst>
                  <a:gd name="T0" fmla="*/ 104 w 104"/>
                  <a:gd name="T1" fmla="*/ 48 h 48"/>
                  <a:gd name="T2" fmla="*/ 104 w 104"/>
                  <a:gd name="T3" fmla="*/ 32 h 48"/>
                  <a:gd name="T4" fmla="*/ 92 w 104"/>
                  <a:gd name="T5" fmla="*/ 20 h 48"/>
                  <a:gd name="T6" fmla="*/ 84 w 104"/>
                  <a:gd name="T7" fmla="*/ 20 h 48"/>
                  <a:gd name="T8" fmla="*/ 84 w 104"/>
                  <a:gd name="T9" fmla="*/ 0 h 48"/>
                  <a:gd name="T10" fmla="*/ 20 w 104"/>
                  <a:gd name="T11" fmla="*/ 0 h 48"/>
                  <a:gd name="T12" fmla="*/ 20 w 104"/>
                  <a:gd name="T13" fmla="*/ 20 h 48"/>
                  <a:gd name="T14" fmla="*/ 12 w 104"/>
                  <a:gd name="T15" fmla="*/ 20 h 48"/>
                  <a:gd name="T16" fmla="*/ 0 w 104"/>
                  <a:gd name="T17" fmla="*/ 32 h 48"/>
                  <a:gd name="T18" fmla="*/ 0 w 104"/>
                  <a:gd name="T19" fmla="*/ 48 h 48"/>
                  <a:gd name="T20" fmla="*/ 104 w 104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48">
                    <a:moveTo>
                      <a:pt x="104" y="48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5"/>
                      <a:pt x="99" y="20"/>
                      <a:pt x="92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104" y="48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3">
                <a:extLst>
                  <a:ext uri="{FF2B5EF4-FFF2-40B4-BE49-F238E27FC236}">
                    <a16:creationId xmlns:a16="http://schemas.microsoft.com/office/drawing/2014/main" id="{96106A20-B749-4BC7-AA72-8E7165C17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" y="3707"/>
                <a:ext cx="41" cy="14"/>
              </a:xfrm>
              <a:custGeom>
                <a:avLst/>
                <a:gdLst>
                  <a:gd name="T0" fmla="*/ 0 w 41"/>
                  <a:gd name="T1" fmla="*/ 0 h 14"/>
                  <a:gd name="T2" fmla="*/ 0 w 41"/>
                  <a:gd name="T3" fmla="*/ 14 h 14"/>
                  <a:gd name="T4" fmla="*/ 41 w 41"/>
                  <a:gd name="T5" fmla="*/ 14 h 14"/>
                  <a:gd name="T6" fmla="*/ 41 w 4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4">
                    <a:moveTo>
                      <a:pt x="0" y="0"/>
                    </a:moveTo>
                    <a:lnTo>
                      <a:pt x="0" y="14"/>
                    </a:lnTo>
                    <a:lnTo>
                      <a:pt x="41" y="14"/>
                    </a:lnTo>
                    <a:lnTo>
                      <a:pt x="41" y="0"/>
                    </a:lnTo>
                  </a:path>
                </a:pathLst>
              </a:custGeom>
              <a:noFill/>
              <a:ln w="15240" cap="sq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24">
                <a:extLst>
                  <a:ext uri="{FF2B5EF4-FFF2-40B4-BE49-F238E27FC236}">
                    <a16:creationId xmlns:a16="http://schemas.microsoft.com/office/drawing/2014/main" id="{CFCAC2B7-B05C-420C-BEF0-5A0665C17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7" y="3728"/>
                <a:ext cx="243" cy="374"/>
              </a:xfrm>
              <a:custGeom>
                <a:avLst/>
                <a:gdLst>
                  <a:gd name="T0" fmla="*/ 140 w 140"/>
                  <a:gd name="T1" fmla="*/ 216 h 216"/>
                  <a:gd name="T2" fmla="*/ 8 w 140"/>
                  <a:gd name="T3" fmla="*/ 216 h 216"/>
                  <a:gd name="T4" fmla="*/ 0 w 140"/>
                  <a:gd name="T5" fmla="*/ 208 h 216"/>
                  <a:gd name="T6" fmla="*/ 0 w 140"/>
                  <a:gd name="T7" fmla="*/ 8 h 216"/>
                  <a:gd name="T8" fmla="*/ 8 w 140"/>
                  <a:gd name="T9" fmla="*/ 0 h 216"/>
                  <a:gd name="T10" fmla="*/ 20 w 140"/>
                  <a:gd name="T1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216">
                    <a:moveTo>
                      <a:pt x="140" y="216"/>
                    </a:moveTo>
                    <a:cubicBezTo>
                      <a:pt x="8" y="216"/>
                      <a:pt x="8" y="216"/>
                      <a:pt x="8" y="216"/>
                    </a:cubicBezTo>
                    <a:cubicBezTo>
                      <a:pt x="4" y="216"/>
                      <a:pt x="0" y="212"/>
                      <a:pt x="0" y="20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5">
                <a:extLst>
                  <a:ext uri="{FF2B5EF4-FFF2-40B4-BE49-F238E27FC236}">
                    <a16:creationId xmlns:a16="http://schemas.microsoft.com/office/drawing/2014/main" id="{18D6333F-9D1C-4E31-8499-6FD50044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" y="3728"/>
                <a:ext cx="48" cy="34"/>
              </a:xfrm>
              <a:custGeom>
                <a:avLst/>
                <a:gdLst>
                  <a:gd name="T0" fmla="*/ 0 w 28"/>
                  <a:gd name="T1" fmla="*/ 0 h 20"/>
                  <a:gd name="T2" fmla="*/ 20 w 28"/>
                  <a:gd name="T3" fmla="*/ 0 h 20"/>
                  <a:gd name="T4" fmla="*/ 28 w 28"/>
                  <a:gd name="T5" fmla="*/ 8 h 20"/>
                  <a:gd name="T6" fmla="*/ 28 w 28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4" y="0"/>
                      <a:pt x="28" y="4"/>
                      <a:pt x="28" y="8"/>
                    </a:cubicBezTo>
                    <a:cubicBezTo>
                      <a:pt x="28" y="20"/>
                      <a:pt x="28" y="20"/>
                      <a:pt x="28" y="2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26">
                <a:extLst>
                  <a:ext uri="{FF2B5EF4-FFF2-40B4-BE49-F238E27FC236}">
                    <a16:creationId xmlns:a16="http://schemas.microsoft.com/office/drawing/2014/main" id="{3060CFCA-1C5D-4187-BCE2-DD391FC4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873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27">
                <a:extLst>
                  <a:ext uri="{FF2B5EF4-FFF2-40B4-BE49-F238E27FC236}">
                    <a16:creationId xmlns:a16="http://schemas.microsoft.com/office/drawing/2014/main" id="{5FE6CE3A-C20D-4BFA-80C5-A020D56E5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22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28">
                <a:extLst>
                  <a:ext uri="{FF2B5EF4-FFF2-40B4-BE49-F238E27FC236}">
                    <a16:creationId xmlns:a16="http://schemas.microsoft.com/office/drawing/2014/main" id="{E7D87C8C-0994-4721-88F2-1D47A60D3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70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129">
                <a:extLst>
                  <a:ext uri="{FF2B5EF4-FFF2-40B4-BE49-F238E27FC236}">
                    <a16:creationId xmlns:a16="http://schemas.microsoft.com/office/drawing/2014/main" id="{4F595B93-04E4-450C-B4CC-33117B720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859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130">
                <a:extLst>
                  <a:ext uri="{FF2B5EF4-FFF2-40B4-BE49-F238E27FC236}">
                    <a16:creationId xmlns:a16="http://schemas.microsoft.com/office/drawing/2014/main" id="{3878087B-3E2D-4B32-89DB-EFEFD9A6E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08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131">
                <a:extLst>
                  <a:ext uri="{FF2B5EF4-FFF2-40B4-BE49-F238E27FC236}">
                    <a16:creationId xmlns:a16="http://schemas.microsoft.com/office/drawing/2014/main" id="{E44F0B29-AB0D-4261-91C3-5C5C9F206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56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86CAB8D-F169-49D4-8A76-2200EBAA1E6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69897" y="2113447"/>
              <a:ext cx="390906" cy="378326"/>
              <a:chOff x="6864350" y="2576513"/>
              <a:chExt cx="641351" cy="620713"/>
            </a:xfrm>
          </p:grpSpPr>
          <p:sp>
            <p:nvSpPr>
              <p:cNvPr id="104" name="Freeform 506">
                <a:extLst>
                  <a:ext uri="{FF2B5EF4-FFF2-40B4-BE49-F238E27FC236}">
                    <a16:creationId xmlns:a16="http://schemas.microsoft.com/office/drawing/2014/main" id="{96472799-C507-4601-821A-E3DCF38D8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163" y="2862263"/>
                <a:ext cx="109538" cy="130175"/>
              </a:xfrm>
              <a:custGeom>
                <a:avLst/>
                <a:gdLst>
                  <a:gd name="T0" fmla="*/ 40 w 40"/>
                  <a:gd name="T1" fmla="*/ 29 h 48"/>
                  <a:gd name="T2" fmla="*/ 20 w 40"/>
                  <a:gd name="T3" fmla="*/ 0 h 48"/>
                  <a:gd name="T4" fmla="*/ 0 w 40"/>
                  <a:gd name="T5" fmla="*/ 29 h 48"/>
                  <a:gd name="T6" fmla="*/ 20 w 40"/>
                  <a:gd name="T7" fmla="*/ 48 h 48"/>
                  <a:gd name="T8" fmla="*/ 40 w 40"/>
                  <a:gd name="T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29"/>
                    </a:moveTo>
                    <a:cubicBezTo>
                      <a:pt x="40" y="14"/>
                      <a:pt x="20" y="0"/>
                      <a:pt x="20" y="0"/>
                    </a:cubicBezTo>
                    <a:cubicBezTo>
                      <a:pt x="20" y="0"/>
                      <a:pt x="0" y="14"/>
                      <a:pt x="0" y="29"/>
                    </a:cubicBezTo>
                    <a:cubicBezTo>
                      <a:pt x="0" y="39"/>
                      <a:pt x="9" y="48"/>
                      <a:pt x="20" y="48"/>
                    </a:cubicBezTo>
                    <a:cubicBezTo>
                      <a:pt x="31" y="48"/>
                      <a:pt x="40" y="39"/>
                      <a:pt x="40" y="2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507">
                <a:extLst>
                  <a:ext uri="{FF2B5EF4-FFF2-40B4-BE49-F238E27FC236}">
                    <a16:creationId xmlns:a16="http://schemas.microsoft.com/office/drawing/2014/main" id="{1BBC0D6F-C2C0-4169-881A-86D7C3103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350" y="2646363"/>
                <a:ext cx="550863" cy="550863"/>
              </a:xfrm>
              <a:custGeom>
                <a:avLst/>
                <a:gdLst>
                  <a:gd name="T0" fmla="*/ 12 w 202"/>
                  <a:gd name="T1" fmla="*/ 190 h 202"/>
                  <a:gd name="T2" fmla="*/ 12 w 202"/>
                  <a:gd name="T3" fmla="*/ 190 h 202"/>
                  <a:gd name="T4" fmla="*/ 12 w 202"/>
                  <a:gd name="T5" fmla="*/ 144 h 202"/>
                  <a:gd name="T6" fmla="*/ 156 w 202"/>
                  <a:gd name="T7" fmla="*/ 0 h 202"/>
                  <a:gd name="T8" fmla="*/ 202 w 202"/>
                  <a:gd name="T9" fmla="*/ 46 h 202"/>
                  <a:gd name="T10" fmla="*/ 58 w 202"/>
                  <a:gd name="T11" fmla="*/ 190 h 202"/>
                  <a:gd name="T12" fmla="*/ 12 w 202"/>
                  <a:gd name="T13" fmla="*/ 19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02">
                    <a:moveTo>
                      <a:pt x="12" y="190"/>
                    </a:moveTo>
                    <a:cubicBezTo>
                      <a:pt x="12" y="190"/>
                      <a:pt x="12" y="190"/>
                      <a:pt x="12" y="190"/>
                    </a:cubicBezTo>
                    <a:cubicBezTo>
                      <a:pt x="0" y="177"/>
                      <a:pt x="0" y="156"/>
                      <a:pt x="12" y="144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58" y="190"/>
                      <a:pt x="58" y="190"/>
                      <a:pt x="58" y="190"/>
                    </a:cubicBezTo>
                    <a:cubicBezTo>
                      <a:pt x="46" y="202"/>
                      <a:pt x="25" y="202"/>
                      <a:pt x="12" y="19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508">
                <a:extLst>
                  <a:ext uri="{FF2B5EF4-FFF2-40B4-BE49-F238E27FC236}">
                    <a16:creationId xmlns:a16="http://schemas.microsoft.com/office/drawing/2014/main" id="{BC01D159-296A-4348-99A5-A3080DC08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4400" y="2576513"/>
                <a:ext cx="222250" cy="220663"/>
              </a:xfrm>
              <a:custGeom>
                <a:avLst/>
                <a:gdLst>
                  <a:gd name="T0" fmla="*/ 60 w 81"/>
                  <a:gd name="T1" fmla="*/ 78 h 81"/>
                  <a:gd name="T2" fmla="*/ 3 w 81"/>
                  <a:gd name="T3" fmla="*/ 21 h 81"/>
                  <a:gd name="T4" fmla="*/ 3 w 81"/>
                  <a:gd name="T5" fmla="*/ 9 h 81"/>
                  <a:gd name="T6" fmla="*/ 9 w 81"/>
                  <a:gd name="T7" fmla="*/ 3 h 81"/>
                  <a:gd name="T8" fmla="*/ 20 w 81"/>
                  <a:gd name="T9" fmla="*/ 3 h 81"/>
                  <a:gd name="T10" fmla="*/ 78 w 81"/>
                  <a:gd name="T11" fmla="*/ 61 h 81"/>
                  <a:gd name="T12" fmla="*/ 78 w 81"/>
                  <a:gd name="T13" fmla="*/ 72 h 81"/>
                  <a:gd name="T14" fmla="*/ 72 w 81"/>
                  <a:gd name="T15" fmla="*/ 78 h 81"/>
                  <a:gd name="T16" fmla="*/ 60 w 81"/>
                  <a:gd name="T17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1">
                    <a:moveTo>
                      <a:pt x="60" y="78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0" y="17"/>
                      <a:pt x="0" y="12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0"/>
                      <a:pt x="17" y="0"/>
                      <a:pt x="20" y="3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4"/>
                      <a:pt x="81" y="69"/>
                      <a:pt x="78" y="72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69" y="81"/>
                      <a:pt x="64" y="81"/>
                      <a:pt x="60" y="7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509">
                <a:extLst>
                  <a:ext uri="{FF2B5EF4-FFF2-40B4-BE49-F238E27FC236}">
                    <a16:creationId xmlns:a16="http://schemas.microsoft.com/office/drawing/2014/main" id="{262A4429-167F-497E-88E7-74FF9C700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8813" y="2805113"/>
                <a:ext cx="247650" cy="247650"/>
              </a:xfrm>
              <a:custGeom>
                <a:avLst/>
                <a:gdLst>
                  <a:gd name="T0" fmla="*/ 77 w 156"/>
                  <a:gd name="T1" fmla="*/ 156 h 156"/>
                  <a:gd name="T2" fmla="*/ 0 w 156"/>
                  <a:gd name="T3" fmla="*/ 79 h 156"/>
                  <a:gd name="T4" fmla="*/ 77 w 156"/>
                  <a:gd name="T5" fmla="*/ 0 h 156"/>
                  <a:gd name="T6" fmla="*/ 156 w 156"/>
                  <a:gd name="T7" fmla="*/ 79 h 156"/>
                  <a:gd name="T8" fmla="*/ 77 w 156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56">
                    <a:moveTo>
                      <a:pt x="77" y="156"/>
                    </a:moveTo>
                    <a:lnTo>
                      <a:pt x="0" y="79"/>
                    </a:lnTo>
                    <a:lnTo>
                      <a:pt x="77" y="0"/>
                    </a:lnTo>
                    <a:lnTo>
                      <a:pt x="156" y="79"/>
                    </a:lnTo>
                    <a:lnTo>
                      <a:pt x="77" y="156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412F5DC-3B51-4284-A002-C49F2F42A7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9893" y="1828344"/>
              <a:ext cx="361267" cy="332965"/>
              <a:chOff x="4827588" y="4175125"/>
              <a:chExt cx="344488" cy="317500"/>
            </a:xfrm>
          </p:grpSpPr>
          <p:sp>
            <p:nvSpPr>
              <p:cNvPr id="91" name="Line 340">
                <a:extLst>
                  <a:ext uri="{FF2B5EF4-FFF2-40B4-BE49-F238E27FC236}">
                    <a16:creationId xmlns:a16="http://schemas.microsoft.com/office/drawing/2014/main" id="{A0E688E3-282B-4D79-B2CC-D174B8A87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224338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341">
                <a:extLst>
                  <a:ext uri="{FF2B5EF4-FFF2-40B4-BE49-F238E27FC236}">
                    <a16:creationId xmlns:a16="http://schemas.microsoft.com/office/drawing/2014/main" id="{8CD67331-AAC0-4590-825F-257A255F2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443413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342">
                <a:extLst>
                  <a:ext uri="{FF2B5EF4-FFF2-40B4-BE49-F238E27FC236}">
                    <a16:creationId xmlns:a16="http://schemas.microsoft.com/office/drawing/2014/main" id="{E36ACC2C-35A4-4A77-B43C-AA521FEF8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156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343">
                <a:extLst>
                  <a:ext uri="{FF2B5EF4-FFF2-40B4-BE49-F238E27FC236}">
                    <a16:creationId xmlns:a16="http://schemas.microsoft.com/office/drawing/2014/main" id="{1D85284A-4762-4629-BB10-9E8E189C5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651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44">
                <a:extLst>
                  <a:ext uri="{FF2B5EF4-FFF2-40B4-BE49-F238E27FC236}">
                    <a16:creationId xmlns:a16="http://schemas.microsoft.com/office/drawing/2014/main" id="{E83465AB-4AB7-409D-98AF-5AB4F2994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395788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8 h 30"/>
                  <a:gd name="T6" fmla="*/ 0 w 41"/>
                  <a:gd name="T7" fmla="*/ 1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1 h 30"/>
                  <a:gd name="T14" fmla="*/ 41 w 41"/>
                  <a:gd name="T15" fmla="*/ 28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345">
                <a:extLst>
                  <a:ext uri="{FF2B5EF4-FFF2-40B4-BE49-F238E27FC236}">
                    <a16:creationId xmlns:a16="http://schemas.microsoft.com/office/drawing/2014/main" id="{4E1CAE68-D0FF-4169-8596-361DE4148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492625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46">
                <a:extLst>
                  <a:ext uri="{FF2B5EF4-FFF2-40B4-BE49-F238E27FC236}">
                    <a16:creationId xmlns:a16="http://schemas.microsoft.com/office/drawing/2014/main" id="{32FD0142-A142-4677-BF5F-30482226B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395788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8 h 30"/>
                  <a:gd name="T6" fmla="*/ 0 w 40"/>
                  <a:gd name="T7" fmla="*/ 1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1 h 30"/>
                  <a:gd name="T14" fmla="*/ 40 w 40"/>
                  <a:gd name="T15" fmla="*/ 28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0"/>
                      <a:pt x="40" y="1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9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347">
                <a:extLst>
                  <a:ext uri="{FF2B5EF4-FFF2-40B4-BE49-F238E27FC236}">
                    <a16:creationId xmlns:a16="http://schemas.microsoft.com/office/drawing/2014/main" id="{2E1277B1-CF5E-4968-A15E-ADF3B37F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492625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48">
                <a:extLst>
                  <a:ext uri="{FF2B5EF4-FFF2-40B4-BE49-F238E27FC236}">
                    <a16:creationId xmlns:a16="http://schemas.microsoft.com/office/drawing/2014/main" id="{A37EC65D-7A0E-4F98-B863-B5493CED0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175125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9 h 30"/>
                  <a:gd name="T6" fmla="*/ 0 w 40"/>
                  <a:gd name="T7" fmla="*/ 2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2 h 30"/>
                  <a:gd name="T14" fmla="*/ 40 w 40"/>
                  <a:gd name="T15" fmla="*/ 29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30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349">
                <a:extLst>
                  <a:ext uri="{FF2B5EF4-FFF2-40B4-BE49-F238E27FC236}">
                    <a16:creationId xmlns:a16="http://schemas.microsoft.com/office/drawing/2014/main" id="{FEAC42D3-1194-4E07-8C97-A56A58C6B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273550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0">
                <a:extLst>
                  <a:ext uri="{FF2B5EF4-FFF2-40B4-BE49-F238E27FC236}">
                    <a16:creationId xmlns:a16="http://schemas.microsoft.com/office/drawing/2014/main" id="{9591068E-0B74-4371-9196-4AB4C5926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175125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9 h 30"/>
                  <a:gd name="T6" fmla="*/ 0 w 41"/>
                  <a:gd name="T7" fmla="*/ 2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2 h 30"/>
                  <a:gd name="T14" fmla="*/ 41 w 41"/>
                  <a:gd name="T15" fmla="*/ 29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351">
                <a:extLst>
                  <a:ext uri="{FF2B5EF4-FFF2-40B4-BE49-F238E27FC236}">
                    <a16:creationId xmlns:a16="http://schemas.microsoft.com/office/drawing/2014/main" id="{4FFE532E-6769-4ABE-AA68-1A8AA86FE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273550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">
                <a:extLst>
                  <a:ext uri="{FF2B5EF4-FFF2-40B4-BE49-F238E27FC236}">
                    <a16:creationId xmlns:a16="http://schemas.microsoft.com/office/drawing/2014/main" id="{23E771BC-2F5C-4699-B938-2619E6E4B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6013" y="4279900"/>
                <a:ext cx="149225" cy="88900"/>
              </a:xfrm>
              <a:custGeom>
                <a:avLst/>
                <a:gdLst>
                  <a:gd name="T0" fmla="*/ 46 w 55"/>
                  <a:gd name="T1" fmla="*/ 16 h 33"/>
                  <a:gd name="T2" fmla="*/ 46 w 55"/>
                  <a:gd name="T3" fmla="*/ 16 h 33"/>
                  <a:gd name="T4" fmla="*/ 46 w 55"/>
                  <a:gd name="T5" fmla="*/ 13 h 33"/>
                  <a:gd name="T6" fmla="*/ 33 w 55"/>
                  <a:gd name="T7" fmla="*/ 0 h 33"/>
                  <a:gd name="T8" fmla="*/ 24 w 55"/>
                  <a:gd name="T9" fmla="*/ 3 h 33"/>
                  <a:gd name="T10" fmla="*/ 19 w 55"/>
                  <a:gd name="T11" fmla="*/ 2 h 33"/>
                  <a:gd name="T12" fmla="*/ 8 w 55"/>
                  <a:gd name="T13" fmla="*/ 14 h 33"/>
                  <a:gd name="T14" fmla="*/ 8 w 55"/>
                  <a:gd name="T15" fmla="*/ 14 h 33"/>
                  <a:gd name="T16" fmla="*/ 0 w 55"/>
                  <a:gd name="T17" fmla="*/ 23 h 33"/>
                  <a:gd name="T18" fmla="*/ 9 w 55"/>
                  <a:gd name="T19" fmla="*/ 33 h 33"/>
                  <a:gd name="T20" fmla="*/ 46 w 55"/>
                  <a:gd name="T21" fmla="*/ 33 h 33"/>
                  <a:gd name="T22" fmla="*/ 55 w 55"/>
                  <a:gd name="T23" fmla="*/ 24 h 33"/>
                  <a:gd name="T24" fmla="*/ 46 w 55"/>
                  <a:gd name="T25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33">
                    <a:moveTo>
                      <a:pt x="46" y="16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5"/>
                      <a:pt x="46" y="14"/>
                      <a:pt x="46" y="13"/>
                    </a:cubicBezTo>
                    <a:cubicBezTo>
                      <a:pt x="46" y="6"/>
                      <a:pt x="40" y="0"/>
                      <a:pt x="33" y="0"/>
                    </a:cubicBezTo>
                    <a:cubicBezTo>
                      <a:pt x="29" y="0"/>
                      <a:pt x="26" y="1"/>
                      <a:pt x="24" y="3"/>
                    </a:cubicBezTo>
                    <a:cubicBezTo>
                      <a:pt x="22" y="3"/>
                      <a:pt x="21" y="2"/>
                      <a:pt x="19" y="2"/>
                    </a:cubicBezTo>
                    <a:cubicBezTo>
                      <a:pt x="13" y="2"/>
                      <a:pt x="8" y="7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0" y="18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51" y="33"/>
                      <a:pt x="55" y="29"/>
                      <a:pt x="55" y="24"/>
                    </a:cubicBezTo>
                    <a:cubicBezTo>
                      <a:pt x="55" y="20"/>
                      <a:pt x="51" y="16"/>
                      <a:pt x="46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8" name="Group 4">
              <a:extLst>
                <a:ext uri="{FF2B5EF4-FFF2-40B4-BE49-F238E27FC236}">
                  <a16:creationId xmlns:a16="http://schemas.microsoft.com/office/drawing/2014/main" id="{5F763B2F-363F-44E0-BAD8-A7A0EF6A0CF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851844" y="2588902"/>
              <a:ext cx="3267204" cy="1564898"/>
              <a:chOff x="5557" y="2809"/>
              <a:chExt cx="1712" cy="820"/>
            </a:xfrm>
          </p:grpSpPr>
          <p:sp>
            <p:nvSpPr>
              <p:cNvPr id="609" name="Freeform 5">
                <a:extLst>
                  <a:ext uri="{FF2B5EF4-FFF2-40B4-BE49-F238E27FC236}">
                    <a16:creationId xmlns:a16="http://schemas.microsoft.com/office/drawing/2014/main" id="{0976C4E2-A8D6-4E3F-8E23-22B3CD5A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" y="3416"/>
                <a:ext cx="13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2 w 8"/>
                  <a:gd name="T5" fmla="*/ 32 h 34"/>
                  <a:gd name="T6" fmla="*/ 2 w 8"/>
                  <a:gd name="T7" fmla="*/ 31 h 34"/>
                  <a:gd name="T8" fmla="*/ 2 w 8"/>
                  <a:gd name="T9" fmla="*/ 3 h 34"/>
                  <a:gd name="T10" fmla="*/ 2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7 w 8"/>
                  <a:gd name="T21" fmla="*/ 1 h 34"/>
                  <a:gd name="T22" fmla="*/ 7 w 8"/>
                  <a:gd name="T23" fmla="*/ 3 h 34"/>
                  <a:gd name="T24" fmla="*/ 7 w 8"/>
                  <a:gd name="T25" fmla="*/ 31 h 34"/>
                  <a:gd name="T26" fmla="*/ 7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2" y="3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6">
                <a:extLst>
                  <a:ext uri="{FF2B5EF4-FFF2-40B4-BE49-F238E27FC236}">
                    <a16:creationId xmlns:a16="http://schemas.microsoft.com/office/drawing/2014/main" id="{8FC5EDAF-9B0B-4330-915F-30A917D3C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9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9 w 23"/>
                  <a:gd name="T17" fmla="*/ 0 h 28"/>
                  <a:gd name="T18" fmla="*/ 9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7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7 w 23"/>
                  <a:gd name="T61" fmla="*/ 26 h 28"/>
                  <a:gd name="T62" fmla="*/ 17 w 23"/>
                  <a:gd name="T63" fmla="*/ 26 h 28"/>
                  <a:gd name="T64" fmla="*/ 17 w 23"/>
                  <a:gd name="T65" fmla="*/ 26 h 28"/>
                  <a:gd name="T66" fmla="*/ 5 w 23"/>
                  <a:gd name="T67" fmla="*/ 6 h 28"/>
                  <a:gd name="T68" fmla="*/ 5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7">
                <a:extLst>
                  <a:ext uri="{FF2B5EF4-FFF2-40B4-BE49-F238E27FC236}">
                    <a16:creationId xmlns:a16="http://schemas.microsoft.com/office/drawing/2014/main" id="{BCEAD407-FD8A-4646-BF04-A3F204A96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" y="3425"/>
                <a:ext cx="41" cy="50"/>
              </a:xfrm>
              <a:custGeom>
                <a:avLst/>
                <a:gdLst>
                  <a:gd name="T0" fmla="*/ 23 w 24"/>
                  <a:gd name="T1" fmla="*/ 23 h 29"/>
                  <a:gd name="T2" fmla="*/ 24 w 24"/>
                  <a:gd name="T3" fmla="*/ 24 h 29"/>
                  <a:gd name="T4" fmla="*/ 19 w 24"/>
                  <a:gd name="T5" fmla="*/ 28 h 29"/>
                  <a:gd name="T6" fmla="*/ 13 w 24"/>
                  <a:gd name="T7" fmla="*/ 29 h 29"/>
                  <a:gd name="T8" fmla="*/ 4 w 24"/>
                  <a:gd name="T9" fmla="*/ 25 h 29"/>
                  <a:gd name="T10" fmla="*/ 0 w 24"/>
                  <a:gd name="T11" fmla="*/ 15 h 29"/>
                  <a:gd name="T12" fmla="*/ 4 w 24"/>
                  <a:gd name="T13" fmla="*/ 4 h 29"/>
                  <a:gd name="T14" fmla="*/ 13 w 24"/>
                  <a:gd name="T15" fmla="*/ 0 h 29"/>
                  <a:gd name="T16" fmla="*/ 19 w 24"/>
                  <a:gd name="T17" fmla="*/ 2 h 29"/>
                  <a:gd name="T18" fmla="*/ 22 w 24"/>
                  <a:gd name="T19" fmla="*/ 3 h 29"/>
                  <a:gd name="T20" fmla="*/ 23 w 24"/>
                  <a:gd name="T21" fmla="*/ 3 h 29"/>
                  <a:gd name="T22" fmla="*/ 23 w 24"/>
                  <a:gd name="T23" fmla="*/ 3 h 29"/>
                  <a:gd name="T24" fmla="*/ 24 w 24"/>
                  <a:gd name="T25" fmla="*/ 3 h 29"/>
                  <a:gd name="T26" fmla="*/ 19 w 24"/>
                  <a:gd name="T27" fmla="*/ 9 h 29"/>
                  <a:gd name="T28" fmla="*/ 19 w 24"/>
                  <a:gd name="T29" fmla="*/ 9 h 29"/>
                  <a:gd name="T30" fmla="*/ 19 w 24"/>
                  <a:gd name="T31" fmla="*/ 8 h 29"/>
                  <a:gd name="T32" fmla="*/ 19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5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9 w 24"/>
                  <a:gd name="T49" fmla="*/ 23 h 29"/>
                  <a:gd name="T50" fmla="*/ 19 w 24"/>
                  <a:gd name="T51" fmla="*/ 19 h 29"/>
                  <a:gd name="T52" fmla="*/ 14 w 24"/>
                  <a:gd name="T53" fmla="*/ 19 h 29"/>
                  <a:gd name="T54" fmla="*/ 13 w 24"/>
                  <a:gd name="T55" fmla="*/ 19 h 29"/>
                  <a:gd name="T56" fmla="*/ 12 w 24"/>
                  <a:gd name="T57" fmla="*/ 20 h 29"/>
                  <a:gd name="T58" fmla="*/ 12 w 24"/>
                  <a:gd name="T59" fmla="*/ 20 h 29"/>
                  <a:gd name="T60" fmla="*/ 12 w 24"/>
                  <a:gd name="T61" fmla="*/ 14 h 29"/>
                  <a:gd name="T62" fmla="*/ 12 w 24"/>
                  <a:gd name="T63" fmla="*/ 14 h 29"/>
                  <a:gd name="T64" fmla="*/ 13 w 24"/>
                  <a:gd name="T65" fmla="*/ 15 h 29"/>
                  <a:gd name="T66" fmla="*/ 14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3 w 24"/>
                  <a:gd name="T75" fmla="*/ 17 h 29"/>
                  <a:gd name="T76" fmla="*/ 23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3" y="23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2" y="25"/>
                      <a:pt x="21" y="27"/>
                      <a:pt x="19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7" y="1"/>
                      <a:pt x="19" y="2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8" y="6"/>
                      <a:pt x="17" y="5"/>
                    </a:cubicBezTo>
                    <a:cubicBezTo>
                      <a:pt x="16" y="5"/>
                      <a:pt x="15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ubicBezTo>
                      <a:pt x="5" y="18"/>
                      <a:pt x="6" y="21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8" y="24"/>
                      <a:pt x="19" y="2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3" y="16"/>
                      <a:pt x="23" y="16"/>
                    </a:cubicBezTo>
                    <a:cubicBezTo>
                      <a:pt x="23" y="17"/>
                      <a:pt x="23" y="17"/>
                      <a:pt x="23" y="17"/>
                    </a:cubicBez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8">
                <a:extLst>
                  <a:ext uri="{FF2B5EF4-FFF2-40B4-BE49-F238E27FC236}">
                    <a16:creationId xmlns:a16="http://schemas.microsoft.com/office/drawing/2014/main" id="{884974DD-7A33-4823-B5E5-C930B6663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3" y="3425"/>
                <a:ext cx="36" cy="52"/>
              </a:xfrm>
              <a:custGeom>
                <a:avLst/>
                <a:gdLst>
                  <a:gd name="T0" fmla="*/ 0 w 21"/>
                  <a:gd name="T1" fmla="*/ 29 h 30"/>
                  <a:gd name="T2" fmla="*/ 0 w 21"/>
                  <a:gd name="T3" fmla="*/ 28 h 30"/>
                  <a:gd name="T4" fmla="*/ 1 w 21"/>
                  <a:gd name="T5" fmla="*/ 27 h 30"/>
                  <a:gd name="T6" fmla="*/ 1 w 21"/>
                  <a:gd name="T7" fmla="*/ 26 h 30"/>
                  <a:gd name="T8" fmla="*/ 1 w 21"/>
                  <a:gd name="T9" fmla="*/ 4 h 30"/>
                  <a:gd name="T10" fmla="*/ 1 w 21"/>
                  <a:gd name="T11" fmla="*/ 2 h 30"/>
                  <a:gd name="T12" fmla="*/ 0 w 21"/>
                  <a:gd name="T13" fmla="*/ 2 h 30"/>
                  <a:gd name="T14" fmla="*/ 0 w 21"/>
                  <a:gd name="T15" fmla="*/ 1 h 30"/>
                  <a:gd name="T16" fmla="*/ 18 w 21"/>
                  <a:gd name="T17" fmla="*/ 1 h 30"/>
                  <a:gd name="T18" fmla="*/ 19 w 21"/>
                  <a:gd name="T19" fmla="*/ 1 h 30"/>
                  <a:gd name="T20" fmla="*/ 20 w 21"/>
                  <a:gd name="T21" fmla="*/ 0 h 30"/>
                  <a:gd name="T22" fmla="*/ 20 w 21"/>
                  <a:gd name="T23" fmla="*/ 0 h 30"/>
                  <a:gd name="T24" fmla="*/ 20 w 21"/>
                  <a:gd name="T25" fmla="*/ 6 h 30"/>
                  <a:gd name="T26" fmla="*/ 20 w 21"/>
                  <a:gd name="T27" fmla="*/ 6 h 30"/>
                  <a:gd name="T28" fmla="*/ 19 w 21"/>
                  <a:gd name="T29" fmla="*/ 5 h 30"/>
                  <a:gd name="T30" fmla="*/ 18 w 21"/>
                  <a:gd name="T31" fmla="*/ 5 h 30"/>
                  <a:gd name="T32" fmla="*/ 6 w 21"/>
                  <a:gd name="T33" fmla="*/ 5 h 30"/>
                  <a:gd name="T34" fmla="*/ 6 w 21"/>
                  <a:gd name="T35" fmla="*/ 13 h 30"/>
                  <a:gd name="T36" fmla="*/ 15 w 21"/>
                  <a:gd name="T37" fmla="*/ 13 h 30"/>
                  <a:gd name="T38" fmla="*/ 16 w 21"/>
                  <a:gd name="T39" fmla="*/ 12 h 30"/>
                  <a:gd name="T40" fmla="*/ 16 w 21"/>
                  <a:gd name="T41" fmla="*/ 11 h 30"/>
                  <a:gd name="T42" fmla="*/ 17 w 21"/>
                  <a:gd name="T43" fmla="*/ 11 h 30"/>
                  <a:gd name="T44" fmla="*/ 17 w 21"/>
                  <a:gd name="T45" fmla="*/ 18 h 30"/>
                  <a:gd name="T46" fmla="*/ 16 w 21"/>
                  <a:gd name="T47" fmla="*/ 18 h 30"/>
                  <a:gd name="T48" fmla="*/ 16 w 21"/>
                  <a:gd name="T49" fmla="*/ 17 h 30"/>
                  <a:gd name="T50" fmla="*/ 15 w 21"/>
                  <a:gd name="T51" fmla="*/ 16 h 30"/>
                  <a:gd name="T52" fmla="*/ 6 w 21"/>
                  <a:gd name="T53" fmla="*/ 16 h 30"/>
                  <a:gd name="T54" fmla="*/ 6 w 21"/>
                  <a:gd name="T55" fmla="*/ 25 h 30"/>
                  <a:gd name="T56" fmla="*/ 19 w 21"/>
                  <a:gd name="T57" fmla="*/ 25 h 30"/>
                  <a:gd name="T58" fmla="*/ 20 w 21"/>
                  <a:gd name="T59" fmla="*/ 24 h 30"/>
                  <a:gd name="T60" fmla="*/ 20 w 21"/>
                  <a:gd name="T61" fmla="*/ 23 h 30"/>
                  <a:gd name="T62" fmla="*/ 21 w 21"/>
                  <a:gd name="T63" fmla="*/ 23 h 30"/>
                  <a:gd name="T64" fmla="*/ 21 w 21"/>
                  <a:gd name="T65" fmla="*/ 30 h 30"/>
                  <a:gd name="T66" fmla="*/ 20 w 21"/>
                  <a:gd name="T67" fmla="*/ 30 h 30"/>
                  <a:gd name="T68" fmla="*/ 20 w 21"/>
                  <a:gd name="T69" fmla="*/ 29 h 30"/>
                  <a:gd name="T70" fmla="*/ 19 w 21"/>
                  <a:gd name="T71" fmla="*/ 29 h 30"/>
                  <a:gd name="T72" fmla="*/ 0 w 21"/>
                  <a:gd name="T73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30">
                    <a:moveTo>
                      <a:pt x="0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" y="28"/>
                      <a:pt x="1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5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9">
                <a:extLst>
                  <a:ext uri="{FF2B5EF4-FFF2-40B4-BE49-F238E27FC236}">
                    <a16:creationId xmlns:a16="http://schemas.microsoft.com/office/drawing/2014/main" id="{2A0AD1AB-3DF3-44A9-B9CE-5734093B0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" y="3427"/>
                <a:ext cx="40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10">
                <a:extLst>
                  <a:ext uri="{FF2B5EF4-FFF2-40B4-BE49-F238E27FC236}">
                    <a16:creationId xmlns:a16="http://schemas.microsoft.com/office/drawing/2014/main" id="{9B9E9988-B8E8-4C4D-A66F-1365D55E9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1 w 7"/>
                  <a:gd name="T7" fmla="*/ 25 h 28"/>
                  <a:gd name="T8" fmla="*/ 1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1" y="27"/>
                      <a:pt x="1" y="26"/>
                    </a:cubicBezTo>
                    <a:cubicBezTo>
                      <a:pt x="1" y="26"/>
                      <a:pt x="1" y="26"/>
                      <a:pt x="1" y="2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11">
                <a:extLst>
                  <a:ext uri="{FF2B5EF4-FFF2-40B4-BE49-F238E27FC236}">
                    <a16:creationId xmlns:a16="http://schemas.microsoft.com/office/drawing/2014/main" id="{AA3BB11D-BA42-49F0-9322-0C88D2D29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5" y="3425"/>
                <a:ext cx="44" cy="50"/>
              </a:xfrm>
              <a:custGeom>
                <a:avLst/>
                <a:gdLst>
                  <a:gd name="T0" fmla="*/ 0 w 26"/>
                  <a:gd name="T1" fmla="*/ 15 h 29"/>
                  <a:gd name="T2" fmla="*/ 4 w 26"/>
                  <a:gd name="T3" fmla="*/ 4 h 29"/>
                  <a:gd name="T4" fmla="*/ 13 w 26"/>
                  <a:gd name="T5" fmla="*/ 0 h 29"/>
                  <a:gd name="T6" fmla="*/ 22 w 26"/>
                  <a:gd name="T7" fmla="*/ 4 h 29"/>
                  <a:gd name="T8" fmla="*/ 26 w 26"/>
                  <a:gd name="T9" fmla="*/ 15 h 29"/>
                  <a:gd name="T10" fmla="*/ 22 w 26"/>
                  <a:gd name="T11" fmla="*/ 25 h 29"/>
                  <a:gd name="T12" fmla="*/ 13 w 26"/>
                  <a:gd name="T13" fmla="*/ 29 h 29"/>
                  <a:gd name="T14" fmla="*/ 4 w 26"/>
                  <a:gd name="T15" fmla="*/ 25 h 29"/>
                  <a:gd name="T16" fmla="*/ 0 w 26"/>
                  <a:gd name="T17" fmla="*/ 15 h 29"/>
                  <a:gd name="T18" fmla="*/ 5 w 26"/>
                  <a:gd name="T19" fmla="*/ 15 h 29"/>
                  <a:gd name="T20" fmla="*/ 7 w 26"/>
                  <a:gd name="T21" fmla="*/ 22 h 29"/>
                  <a:gd name="T22" fmla="*/ 13 w 26"/>
                  <a:gd name="T23" fmla="*/ 25 h 29"/>
                  <a:gd name="T24" fmla="*/ 19 w 26"/>
                  <a:gd name="T25" fmla="*/ 22 h 29"/>
                  <a:gd name="T26" fmla="*/ 21 w 26"/>
                  <a:gd name="T27" fmla="*/ 15 h 29"/>
                  <a:gd name="T28" fmla="*/ 19 w 26"/>
                  <a:gd name="T29" fmla="*/ 7 h 29"/>
                  <a:gd name="T30" fmla="*/ 13 w 26"/>
                  <a:gd name="T31" fmla="*/ 4 h 29"/>
                  <a:gd name="T32" fmla="*/ 7 w 26"/>
                  <a:gd name="T33" fmla="*/ 7 h 29"/>
                  <a:gd name="T34" fmla="*/ 5 w 26"/>
                  <a:gd name="T35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29">
                    <a:moveTo>
                      <a:pt x="0" y="15"/>
                    </a:moveTo>
                    <a:cubicBezTo>
                      <a:pt x="0" y="11"/>
                      <a:pt x="2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7" y="0"/>
                      <a:pt x="20" y="2"/>
                      <a:pt x="22" y="4"/>
                    </a:cubicBezTo>
                    <a:cubicBezTo>
                      <a:pt x="25" y="7"/>
                      <a:pt x="26" y="11"/>
                      <a:pt x="26" y="15"/>
                    </a:cubicBezTo>
                    <a:cubicBezTo>
                      <a:pt x="26" y="19"/>
                      <a:pt x="25" y="23"/>
                      <a:pt x="22" y="25"/>
                    </a:cubicBezTo>
                    <a:cubicBezTo>
                      <a:pt x="20" y="28"/>
                      <a:pt x="17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2" y="23"/>
                      <a:pt x="0" y="19"/>
                      <a:pt x="0" y="15"/>
                    </a:cubicBezTo>
                    <a:close/>
                    <a:moveTo>
                      <a:pt x="5" y="15"/>
                    </a:moveTo>
                    <a:cubicBezTo>
                      <a:pt x="5" y="18"/>
                      <a:pt x="6" y="20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6" y="25"/>
                      <a:pt x="18" y="24"/>
                      <a:pt x="19" y="22"/>
                    </a:cubicBezTo>
                    <a:cubicBezTo>
                      <a:pt x="21" y="20"/>
                      <a:pt x="21" y="18"/>
                      <a:pt x="21" y="15"/>
                    </a:cubicBezTo>
                    <a:cubicBezTo>
                      <a:pt x="21" y="12"/>
                      <a:pt x="21" y="9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12">
                <a:extLst>
                  <a:ext uri="{FF2B5EF4-FFF2-40B4-BE49-F238E27FC236}">
                    <a16:creationId xmlns:a16="http://schemas.microsoft.com/office/drawing/2014/main" id="{C66D6112-6BFB-46EC-BB51-499951CEA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6" y="3427"/>
                <a:ext cx="40" cy="48"/>
              </a:xfrm>
              <a:custGeom>
                <a:avLst/>
                <a:gdLst>
                  <a:gd name="T0" fmla="*/ 1 w 23"/>
                  <a:gd name="T1" fmla="*/ 3 h 28"/>
                  <a:gd name="T2" fmla="*/ 1 w 23"/>
                  <a:gd name="T3" fmla="*/ 1 h 28"/>
                  <a:gd name="T4" fmla="*/ 0 w 23"/>
                  <a:gd name="T5" fmla="*/ 1 h 28"/>
                  <a:gd name="T6" fmla="*/ 0 w 23"/>
                  <a:gd name="T7" fmla="*/ 0 h 28"/>
                  <a:gd name="T8" fmla="*/ 7 w 23"/>
                  <a:gd name="T9" fmla="*/ 0 h 28"/>
                  <a:gd name="T10" fmla="*/ 7 w 23"/>
                  <a:gd name="T11" fmla="*/ 1 h 28"/>
                  <a:gd name="T12" fmla="*/ 6 w 23"/>
                  <a:gd name="T13" fmla="*/ 1 h 28"/>
                  <a:gd name="T14" fmla="*/ 6 w 23"/>
                  <a:gd name="T15" fmla="*/ 3 h 28"/>
                  <a:gd name="T16" fmla="*/ 6 w 23"/>
                  <a:gd name="T17" fmla="*/ 17 h 28"/>
                  <a:gd name="T18" fmla="*/ 7 w 23"/>
                  <a:gd name="T19" fmla="*/ 23 h 28"/>
                  <a:gd name="T20" fmla="*/ 12 w 23"/>
                  <a:gd name="T21" fmla="*/ 25 h 28"/>
                  <a:gd name="T22" fmla="*/ 16 w 23"/>
                  <a:gd name="T23" fmla="*/ 23 h 28"/>
                  <a:gd name="T24" fmla="*/ 17 w 23"/>
                  <a:gd name="T25" fmla="*/ 17 h 28"/>
                  <a:gd name="T26" fmla="*/ 17 w 23"/>
                  <a:gd name="T27" fmla="*/ 3 h 28"/>
                  <a:gd name="T28" fmla="*/ 17 w 23"/>
                  <a:gd name="T29" fmla="*/ 1 h 28"/>
                  <a:gd name="T30" fmla="*/ 16 w 23"/>
                  <a:gd name="T31" fmla="*/ 1 h 28"/>
                  <a:gd name="T32" fmla="*/ 16 w 23"/>
                  <a:gd name="T33" fmla="*/ 0 h 28"/>
                  <a:gd name="T34" fmla="*/ 23 w 23"/>
                  <a:gd name="T35" fmla="*/ 0 h 28"/>
                  <a:gd name="T36" fmla="*/ 23 w 23"/>
                  <a:gd name="T37" fmla="*/ 1 h 28"/>
                  <a:gd name="T38" fmla="*/ 22 w 23"/>
                  <a:gd name="T39" fmla="*/ 1 h 28"/>
                  <a:gd name="T40" fmla="*/ 22 w 23"/>
                  <a:gd name="T41" fmla="*/ 3 h 28"/>
                  <a:gd name="T42" fmla="*/ 22 w 23"/>
                  <a:gd name="T43" fmla="*/ 18 h 28"/>
                  <a:gd name="T44" fmla="*/ 19 w 23"/>
                  <a:gd name="T45" fmla="*/ 26 h 28"/>
                  <a:gd name="T46" fmla="*/ 12 w 23"/>
                  <a:gd name="T47" fmla="*/ 28 h 28"/>
                  <a:gd name="T48" fmla="*/ 4 w 23"/>
                  <a:gd name="T49" fmla="*/ 26 h 28"/>
                  <a:gd name="T50" fmla="*/ 1 w 23"/>
                  <a:gd name="T51" fmla="*/ 19 h 28"/>
                  <a:gd name="T52" fmla="*/ 1 w 23"/>
                  <a:gd name="T5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1" y="3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20"/>
                      <a:pt x="6" y="22"/>
                      <a:pt x="7" y="23"/>
                    </a:cubicBezTo>
                    <a:cubicBezTo>
                      <a:pt x="8" y="24"/>
                      <a:pt x="9" y="25"/>
                      <a:pt x="12" y="25"/>
                    </a:cubicBezTo>
                    <a:cubicBezTo>
                      <a:pt x="14" y="25"/>
                      <a:pt x="15" y="24"/>
                      <a:pt x="16" y="23"/>
                    </a:cubicBezTo>
                    <a:cubicBezTo>
                      <a:pt x="17" y="22"/>
                      <a:pt x="17" y="20"/>
                      <a:pt x="17" y="17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2"/>
                      <a:pt x="22" y="2"/>
                      <a:pt x="22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21"/>
                      <a:pt x="21" y="24"/>
                      <a:pt x="19" y="26"/>
                    </a:cubicBezTo>
                    <a:cubicBezTo>
                      <a:pt x="17" y="27"/>
                      <a:pt x="15" y="28"/>
                      <a:pt x="12" y="28"/>
                    </a:cubicBezTo>
                    <a:cubicBezTo>
                      <a:pt x="8" y="28"/>
                      <a:pt x="6" y="27"/>
                      <a:pt x="4" y="26"/>
                    </a:cubicBezTo>
                    <a:cubicBezTo>
                      <a:pt x="2" y="24"/>
                      <a:pt x="1" y="22"/>
                      <a:pt x="1" y="19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13">
                <a:extLst>
                  <a:ext uri="{FF2B5EF4-FFF2-40B4-BE49-F238E27FC236}">
                    <a16:creationId xmlns:a16="http://schemas.microsoft.com/office/drawing/2014/main" id="{CE7B25FA-9820-49FD-A43F-1C6380B0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4 w 22"/>
                  <a:gd name="T7" fmla="*/ 22 h 29"/>
                  <a:gd name="T8" fmla="*/ 6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7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3 w 22"/>
                  <a:gd name="T25" fmla="*/ 3 h 29"/>
                  <a:gd name="T26" fmla="*/ 11 w 22"/>
                  <a:gd name="T27" fmla="*/ 0 h 29"/>
                  <a:gd name="T28" fmla="*/ 18 w 22"/>
                  <a:gd name="T29" fmla="*/ 2 h 29"/>
                  <a:gd name="T30" fmla="*/ 19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7 w 22"/>
                  <a:gd name="T41" fmla="*/ 8 h 29"/>
                  <a:gd name="T42" fmla="*/ 17 w 22"/>
                  <a:gd name="T43" fmla="*/ 8 h 29"/>
                  <a:gd name="T44" fmla="*/ 17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3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1 w 22"/>
                  <a:gd name="T71" fmla="*/ 27 h 29"/>
                  <a:gd name="T72" fmla="*/ 0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4" y="22"/>
                      <a:pt x="4" y="22"/>
                    </a:cubicBezTo>
                    <a:cubicBezTo>
                      <a:pt x="4" y="23"/>
                      <a:pt x="5" y="24"/>
                      <a:pt x="6" y="24"/>
                    </a:cubicBezTo>
                    <a:cubicBezTo>
                      <a:pt x="8" y="25"/>
                      <a:pt x="9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7" y="22"/>
                      <a:pt x="17" y="21"/>
                    </a:cubicBezTo>
                    <a:cubicBezTo>
                      <a:pt x="17" y="20"/>
                      <a:pt x="17" y="19"/>
                      <a:pt x="16" y="18"/>
                    </a:cubicBezTo>
                    <a:cubicBezTo>
                      <a:pt x="15" y="18"/>
                      <a:pt x="14" y="17"/>
                      <a:pt x="12" y="17"/>
                    </a:cubicBezTo>
                    <a:cubicBezTo>
                      <a:pt x="12" y="17"/>
                      <a:pt x="11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4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10"/>
                      <a:pt x="7" y="11"/>
                      <a:pt x="12" y="12"/>
                    </a:cubicBezTo>
                    <a:cubicBezTo>
                      <a:pt x="13" y="12"/>
                      <a:pt x="13" y="13"/>
                      <a:pt x="13" y="13"/>
                    </a:cubicBezTo>
                    <a:cubicBezTo>
                      <a:pt x="16" y="13"/>
                      <a:pt x="18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4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14">
                <a:extLst>
                  <a:ext uri="{FF2B5EF4-FFF2-40B4-BE49-F238E27FC236}">
                    <a16:creationId xmlns:a16="http://schemas.microsoft.com/office/drawing/2014/main" id="{94C338EA-C8B6-479C-BD0A-1E188AB0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" y="3416"/>
                <a:ext cx="14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1 w 8"/>
                  <a:gd name="T5" fmla="*/ 32 h 34"/>
                  <a:gd name="T6" fmla="*/ 1 w 8"/>
                  <a:gd name="T7" fmla="*/ 31 h 34"/>
                  <a:gd name="T8" fmla="*/ 1 w 8"/>
                  <a:gd name="T9" fmla="*/ 3 h 34"/>
                  <a:gd name="T10" fmla="*/ 1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6 w 8"/>
                  <a:gd name="T21" fmla="*/ 1 h 34"/>
                  <a:gd name="T22" fmla="*/ 6 w 8"/>
                  <a:gd name="T23" fmla="*/ 3 h 34"/>
                  <a:gd name="T24" fmla="*/ 6 w 8"/>
                  <a:gd name="T25" fmla="*/ 31 h 34"/>
                  <a:gd name="T26" fmla="*/ 6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1" y="33"/>
                      <a:pt x="1" y="32"/>
                    </a:cubicBezTo>
                    <a:cubicBezTo>
                      <a:pt x="1" y="32"/>
                      <a:pt x="1" y="32"/>
                      <a:pt x="1" y="3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7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15">
                <a:extLst>
                  <a:ext uri="{FF2B5EF4-FFF2-40B4-BE49-F238E27FC236}">
                    <a16:creationId xmlns:a16="http://schemas.microsoft.com/office/drawing/2014/main" id="{066CA642-3447-46CB-A28B-E06E83DE7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16">
                <a:extLst>
                  <a:ext uri="{FF2B5EF4-FFF2-40B4-BE49-F238E27FC236}">
                    <a16:creationId xmlns:a16="http://schemas.microsoft.com/office/drawing/2014/main" id="{460DC83C-5395-4222-8685-A4EC66892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3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2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7 w 22"/>
                  <a:gd name="T17" fmla="*/ 18 h 29"/>
                  <a:gd name="T18" fmla="*/ 12 w 22"/>
                  <a:gd name="T19" fmla="*/ 17 h 29"/>
                  <a:gd name="T20" fmla="*/ 12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1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2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2 w 22"/>
                  <a:gd name="T65" fmla="*/ 29 h 29"/>
                  <a:gd name="T66" fmla="*/ 4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6" y="24"/>
                      <a:pt x="7" y="24"/>
                    </a:cubicBezTo>
                    <a:cubicBezTo>
                      <a:pt x="8" y="25"/>
                      <a:pt x="10" y="25"/>
                      <a:pt x="12" y="25"/>
                    </a:cubicBezTo>
                    <a:cubicBezTo>
                      <a:pt x="14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7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2" y="16"/>
                    </a:cubicBezTo>
                    <a:cubicBezTo>
                      <a:pt x="5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2" y="4"/>
                    </a:cubicBezTo>
                    <a:cubicBezTo>
                      <a:pt x="10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4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2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2" y="29"/>
                    </a:cubicBezTo>
                    <a:cubicBezTo>
                      <a:pt x="9" y="29"/>
                      <a:pt x="6" y="29"/>
                      <a:pt x="4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17">
                <a:extLst>
                  <a:ext uri="{FF2B5EF4-FFF2-40B4-BE49-F238E27FC236}">
                    <a16:creationId xmlns:a16="http://schemas.microsoft.com/office/drawing/2014/main" id="{E1FF4F16-A684-4330-AD41-76E3DE81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2 w 7"/>
                  <a:gd name="T7" fmla="*/ 25 h 28"/>
                  <a:gd name="T8" fmla="*/ 2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18">
                <a:extLst>
                  <a:ext uri="{FF2B5EF4-FFF2-40B4-BE49-F238E27FC236}">
                    <a16:creationId xmlns:a16="http://schemas.microsoft.com/office/drawing/2014/main" id="{FE3F4DCF-1E51-4A05-BD50-690568FD5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0" y="3425"/>
                <a:ext cx="41" cy="50"/>
              </a:xfrm>
              <a:custGeom>
                <a:avLst/>
                <a:gdLst>
                  <a:gd name="T0" fmla="*/ 22 w 24"/>
                  <a:gd name="T1" fmla="*/ 23 h 29"/>
                  <a:gd name="T2" fmla="*/ 23 w 24"/>
                  <a:gd name="T3" fmla="*/ 24 h 29"/>
                  <a:gd name="T4" fmla="*/ 18 w 24"/>
                  <a:gd name="T5" fmla="*/ 28 h 29"/>
                  <a:gd name="T6" fmla="*/ 13 w 24"/>
                  <a:gd name="T7" fmla="*/ 29 h 29"/>
                  <a:gd name="T8" fmla="*/ 3 w 24"/>
                  <a:gd name="T9" fmla="*/ 25 h 29"/>
                  <a:gd name="T10" fmla="*/ 0 w 24"/>
                  <a:gd name="T11" fmla="*/ 15 h 29"/>
                  <a:gd name="T12" fmla="*/ 3 w 24"/>
                  <a:gd name="T13" fmla="*/ 4 h 29"/>
                  <a:gd name="T14" fmla="*/ 13 w 24"/>
                  <a:gd name="T15" fmla="*/ 0 h 29"/>
                  <a:gd name="T16" fmla="*/ 18 w 24"/>
                  <a:gd name="T17" fmla="*/ 2 h 29"/>
                  <a:gd name="T18" fmla="*/ 22 w 24"/>
                  <a:gd name="T19" fmla="*/ 3 h 29"/>
                  <a:gd name="T20" fmla="*/ 22 w 24"/>
                  <a:gd name="T21" fmla="*/ 3 h 29"/>
                  <a:gd name="T22" fmla="*/ 23 w 24"/>
                  <a:gd name="T23" fmla="*/ 3 h 29"/>
                  <a:gd name="T24" fmla="*/ 23 w 24"/>
                  <a:gd name="T25" fmla="*/ 3 h 29"/>
                  <a:gd name="T26" fmla="*/ 19 w 24"/>
                  <a:gd name="T27" fmla="*/ 9 h 29"/>
                  <a:gd name="T28" fmla="*/ 18 w 24"/>
                  <a:gd name="T29" fmla="*/ 9 h 29"/>
                  <a:gd name="T30" fmla="*/ 18 w 24"/>
                  <a:gd name="T31" fmla="*/ 8 h 29"/>
                  <a:gd name="T32" fmla="*/ 18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4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8 w 24"/>
                  <a:gd name="T49" fmla="*/ 23 h 29"/>
                  <a:gd name="T50" fmla="*/ 18 w 24"/>
                  <a:gd name="T51" fmla="*/ 19 h 29"/>
                  <a:gd name="T52" fmla="*/ 13 w 24"/>
                  <a:gd name="T53" fmla="*/ 19 h 29"/>
                  <a:gd name="T54" fmla="*/ 12 w 24"/>
                  <a:gd name="T55" fmla="*/ 19 h 29"/>
                  <a:gd name="T56" fmla="*/ 12 w 24"/>
                  <a:gd name="T57" fmla="*/ 20 h 29"/>
                  <a:gd name="T58" fmla="*/ 11 w 24"/>
                  <a:gd name="T59" fmla="*/ 20 h 29"/>
                  <a:gd name="T60" fmla="*/ 11 w 24"/>
                  <a:gd name="T61" fmla="*/ 14 h 29"/>
                  <a:gd name="T62" fmla="*/ 12 w 24"/>
                  <a:gd name="T63" fmla="*/ 14 h 29"/>
                  <a:gd name="T64" fmla="*/ 12 w 24"/>
                  <a:gd name="T65" fmla="*/ 15 h 29"/>
                  <a:gd name="T66" fmla="*/ 13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2 w 24"/>
                  <a:gd name="T75" fmla="*/ 17 h 29"/>
                  <a:gd name="T76" fmla="*/ 22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2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7"/>
                      <a:pt x="18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3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3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6" y="1"/>
                      <a:pt x="18" y="2"/>
                    </a:cubicBezTo>
                    <a:cubicBezTo>
                      <a:pt x="20" y="3"/>
                      <a:pt x="21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6"/>
                      <a:pt x="17" y="5"/>
                    </a:cubicBezTo>
                    <a:cubicBezTo>
                      <a:pt x="16" y="5"/>
                      <a:pt x="14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5" y="9"/>
                      <a:pt x="4" y="12"/>
                      <a:pt x="4" y="15"/>
                    </a:cubicBezTo>
                    <a:cubicBezTo>
                      <a:pt x="4" y="18"/>
                      <a:pt x="5" y="21"/>
                      <a:pt x="7" y="22"/>
                    </a:cubicBezTo>
                    <a:cubicBezTo>
                      <a:pt x="8" y="24"/>
                      <a:pt x="10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7" y="24"/>
                      <a:pt x="18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19">
                <a:extLst>
                  <a:ext uri="{FF2B5EF4-FFF2-40B4-BE49-F238E27FC236}">
                    <a16:creationId xmlns:a16="http://schemas.microsoft.com/office/drawing/2014/main" id="{C5BD5387-9AB3-476C-925A-216D36D1D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6" y="3427"/>
                <a:ext cx="42" cy="48"/>
              </a:xfrm>
              <a:custGeom>
                <a:avLst/>
                <a:gdLst>
                  <a:gd name="T0" fmla="*/ 6 w 24"/>
                  <a:gd name="T1" fmla="*/ 25 h 28"/>
                  <a:gd name="T2" fmla="*/ 7 w 24"/>
                  <a:gd name="T3" fmla="*/ 26 h 28"/>
                  <a:gd name="T4" fmla="*/ 8 w 24"/>
                  <a:gd name="T5" fmla="*/ 27 h 28"/>
                  <a:gd name="T6" fmla="*/ 8 w 24"/>
                  <a:gd name="T7" fmla="*/ 28 h 28"/>
                  <a:gd name="T8" fmla="*/ 0 w 24"/>
                  <a:gd name="T9" fmla="*/ 28 h 28"/>
                  <a:gd name="T10" fmla="*/ 0 w 24"/>
                  <a:gd name="T11" fmla="*/ 27 h 28"/>
                  <a:gd name="T12" fmla="*/ 2 w 24"/>
                  <a:gd name="T13" fmla="*/ 26 h 28"/>
                  <a:gd name="T14" fmla="*/ 2 w 24"/>
                  <a:gd name="T15" fmla="*/ 25 h 28"/>
                  <a:gd name="T16" fmla="*/ 2 w 24"/>
                  <a:gd name="T17" fmla="*/ 3 h 28"/>
                  <a:gd name="T18" fmla="*/ 2 w 24"/>
                  <a:gd name="T19" fmla="*/ 1 h 28"/>
                  <a:gd name="T20" fmla="*/ 0 w 24"/>
                  <a:gd name="T21" fmla="*/ 1 h 28"/>
                  <a:gd name="T22" fmla="*/ 0 w 24"/>
                  <a:gd name="T23" fmla="*/ 0 h 28"/>
                  <a:gd name="T24" fmla="*/ 8 w 24"/>
                  <a:gd name="T25" fmla="*/ 0 h 28"/>
                  <a:gd name="T26" fmla="*/ 8 w 24"/>
                  <a:gd name="T27" fmla="*/ 1 h 28"/>
                  <a:gd name="T28" fmla="*/ 7 w 24"/>
                  <a:gd name="T29" fmla="*/ 1 h 28"/>
                  <a:gd name="T30" fmla="*/ 6 w 24"/>
                  <a:gd name="T31" fmla="*/ 3 h 28"/>
                  <a:gd name="T32" fmla="*/ 6 w 24"/>
                  <a:gd name="T33" fmla="*/ 12 h 28"/>
                  <a:gd name="T34" fmla="*/ 18 w 24"/>
                  <a:gd name="T35" fmla="*/ 12 h 28"/>
                  <a:gd name="T36" fmla="*/ 18 w 24"/>
                  <a:gd name="T37" fmla="*/ 3 h 28"/>
                  <a:gd name="T38" fmla="*/ 18 w 24"/>
                  <a:gd name="T39" fmla="*/ 1 h 28"/>
                  <a:gd name="T40" fmla="*/ 17 w 24"/>
                  <a:gd name="T41" fmla="*/ 1 h 28"/>
                  <a:gd name="T42" fmla="*/ 17 w 24"/>
                  <a:gd name="T43" fmla="*/ 0 h 28"/>
                  <a:gd name="T44" fmla="*/ 24 w 24"/>
                  <a:gd name="T45" fmla="*/ 0 h 28"/>
                  <a:gd name="T46" fmla="*/ 24 w 24"/>
                  <a:gd name="T47" fmla="*/ 1 h 28"/>
                  <a:gd name="T48" fmla="*/ 23 w 24"/>
                  <a:gd name="T49" fmla="*/ 1 h 28"/>
                  <a:gd name="T50" fmla="*/ 23 w 24"/>
                  <a:gd name="T51" fmla="*/ 3 h 28"/>
                  <a:gd name="T52" fmla="*/ 23 w 24"/>
                  <a:gd name="T53" fmla="*/ 25 h 28"/>
                  <a:gd name="T54" fmla="*/ 23 w 24"/>
                  <a:gd name="T55" fmla="*/ 26 h 28"/>
                  <a:gd name="T56" fmla="*/ 24 w 24"/>
                  <a:gd name="T57" fmla="*/ 27 h 28"/>
                  <a:gd name="T58" fmla="*/ 24 w 24"/>
                  <a:gd name="T59" fmla="*/ 28 h 28"/>
                  <a:gd name="T60" fmla="*/ 17 w 24"/>
                  <a:gd name="T61" fmla="*/ 28 h 28"/>
                  <a:gd name="T62" fmla="*/ 17 w 24"/>
                  <a:gd name="T63" fmla="*/ 27 h 28"/>
                  <a:gd name="T64" fmla="*/ 18 w 24"/>
                  <a:gd name="T65" fmla="*/ 26 h 28"/>
                  <a:gd name="T66" fmla="*/ 18 w 24"/>
                  <a:gd name="T67" fmla="*/ 25 h 28"/>
                  <a:gd name="T68" fmla="*/ 18 w 24"/>
                  <a:gd name="T69" fmla="*/ 15 h 28"/>
                  <a:gd name="T70" fmla="*/ 6 w 24"/>
                  <a:gd name="T71" fmla="*/ 15 h 28"/>
                  <a:gd name="T72" fmla="*/ 6 w 24"/>
                  <a:gd name="T7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28">
                    <a:moveTo>
                      <a:pt x="6" y="25"/>
                    </a:moveTo>
                    <a:cubicBezTo>
                      <a:pt x="6" y="26"/>
                      <a:pt x="6" y="26"/>
                      <a:pt x="7" y="26"/>
                    </a:cubicBezTo>
                    <a:cubicBezTo>
                      <a:pt x="7" y="27"/>
                      <a:pt x="7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2" y="26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2"/>
                      <a:pt x="23" y="2"/>
                      <a:pt x="23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7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7"/>
                      <a:pt x="18" y="26"/>
                    </a:cubicBezTo>
                    <a:cubicBezTo>
                      <a:pt x="18" y="26"/>
                      <a:pt x="18" y="26"/>
                      <a:pt x="18" y="2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6" y="15"/>
                      <a:pt x="6" y="15"/>
                      <a:pt x="6" y="15"/>
                    </a:cubicBez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20">
                <a:extLst>
                  <a:ext uri="{FF2B5EF4-FFF2-40B4-BE49-F238E27FC236}">
                    <a16:creationId xmlns:a16="http://schemas.microsoft.com/office/drawing/2014/main" id="{A895A22D-9ABA-4640-BC33-5D287E9FE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" y="3425"/>
                <a:ext cx="36" cy="50"/>
              </a:xfrm>
              <a:custGeom>
                <a:avLst/>
                <a:gdLst>
                  <a:gd name="T0" fmla="*/ 7 w 21"/>
                  <a:gd name="T1" fmla="*/ 29 h 29"/>
                  <a:gd name="T2" fmla="*/ 7 w 21"/>
                  <a:gd name="T3" fmla="*/ 28 h 29"/>
                  <a:gd name="T4" fmla="*/ 8 w 21"/>
                  <a:gd name="T5" fmla="*/ 27 h 29"/>
                  <a:gd name="T6" fmla="*/ 8 w 21"/>
                  <a:gd name="T7" fmla="*/ 26 h 29"/>
                  <a:gd name="T8" fmla="*/ 8 w 21"/>
                  <a:gd name="T9" fmla="*/ 5 h 29"/>
                  <a:gd name="T10" fmla="*/ 3 w 21"/>
                  <a:gd name="T11" fmla="*/ 5 h 29"/>
                  <a:gd name="T12" fmla="*/ 1 w 21"/>
                  <a:gd name="T13" fmla="*/ 5 h 29"/>
                  <a:gd name="T14" fmla="*/ 1 w 21"/>
                  <a:gd name="T15" fmla="*/ 6 h 29"/>
                  <a:gd name="T16" fmla="*/ 0 w 21"/>
                  <a:gd name="T17" fmla="*/ 6 h 29"/>
                  <a:gd name="T18" fmla="*/ 0 w 21"/>
                  <a:gd name="T19" fmla="*/ 0 h 29"/>
                  <a:gd name="T20" fmla="*/ 1 w 21"/>
                  <a:gd name="T21" fmla="*/ 0 h 29"/>
                  <a:gd name="T22" fmla="*/ 1 w 21"/>
                  <a:gd name="T23" fmla="*/ 1 h 29"/>
                  <a:gd name="T24" fmla="*/ 3 w 21"/>
                  <a:gd name="T25" fmla="*/ 1 h 29"/>
                  <a:gd name="T26" fmla="*/ 19 w 21"/>
                  <a:gd name="T27" fmla="*/ 1 h 29"/>
                  <a:gd name="T28" fmla="*/ 20 w 21"/>
                  <a:gd name="T29" fmla="*/ 1 h 29"/>
                  <a:gd name="T30" fmla="*/ 21 w 21"/>
                  <a:gd name="T31" fmla="*/ 0 h 29"/>
                  <a:gd name="T32" fmla="*/ 21 w 21"/>
                  <a:gd name="T33" fmla="*/ 0 h 29"/>
                  <a:gd name="T34" fmla="*/ 21 w 21"/>
                  <a:gd name="T35" fmla="*/ 6 h 29"/>
                  <a:gd name="T36" fmla="*/ 21 w 21"/>
                  <a:gd name="T37" fmla="*/ 6 h 29"/>
                  <a:gd name="T38" fmla="*/ 20 w 21"/>
                  <a:gd name="T39" fmla="*/ 5 h 29"/>
                  <a:gd name="T40" fmla="*/ 19 w 21"/>
                  <a:gd name="T41" fmla="*/ 5 h 29"/>
                  <a:gd name="T42" fmla="*/ 13 w 21"/>
                  <a:gd name="T43" fmla="*/ 5 h 29"/>
                  <a:gd name="T44" fmla="*/ 13 w 21"/>
                  <a:gd name="T45" fmla="*/ 26 h 29"/>
                  <a:gd name="T46" fmla="*/ 13 w 21"/>
                  <a:gd name="T47" fmla="*/ 27 h 29"/>
                  <a:gd name="T48" fmla="*/ 15 w 21"/>
                  <a:gd name="T49" fmla="*/ 28 h 29"/>
                  <a:gd name="T50" fmla="*/ 15 w 21"/>
                  <a:gd name="T51" fmla="*/ 29 h 29"/>
                  <a:gd name="T52" fmla="*/ 7 w 21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" h="29">
                    <a:moveTo>
                      <a:pt x="7" y="29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5" y="29"/>
                      <a:pt x="15" y="29"/>
                      <a:pt x="15" y="29"/>
                    </a:cubicBezTo>
                    <a:lnTo>
                      <a:pt x="7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21">
                <a:extLst>
                  <a:ext uri="{FF2B5EF4-FFF2-40B4-BE49-F238E27FC236}">
                    <a16:creationId xmlns:a16="http://schemas.microsoft.com/office/drawing/2014/main" id="{11BAEC0A-E4DF-4D7F-9C72-EDFB6577A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9" y="3425"/>
                <a:ext cx="37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4"/>
                      <a:pt x="7" y="24"/>
                    </a:cubicBezTo>
                    <a:cubicBezTo>
                      <a:pt x="8" y="25"/>
                      <a:pt x="10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6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22">
                <a:extLst>
                  <a:ext uri="{FF2B5EF4-FFF2-40B4-BE49-F238E27FC236}">
                    <a16:creationId xmlns:a16="http://schemas.microsoft.com/office/drawing/2014/main" id="{064A7A7C-3469-486C-A7AC-2600445A1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" y="3092"/>
                <a:ext cx="183" cy="269"/>
              </a:xfrm>
              <a:custGeom>
                <a:avLst/>
                <a:gdLst>
                  <a:gd name="T0" fmla="*/ 0 w 183"/>
                  <a:gd name="T1" fmla="*/ 31 h 269"/>
                  <a:gd name="T2" fmla="*/ 76 w 183"/>
                  <a:gd name="T3" fmla="*/ 31 h 269"/>
                  <a:gd name="T4" fmla="*/ 76 w 183"/>
                  <a:gd name="T5" fmla="*/ 269 h 269"/>
                  <a:gd name="T6" fmla="*/ 107 w 183"/>
                  <a:gd name="T7" fmla="*/ 269 h 269"/>
                  <a:gd name="T8" fmla="*/ 107 w 183"/>
                  <a:gd name="T9" fmla="*/ 31 h 269"/>
                  <a:gd name="T10" fmla="*/ 183 w 183"/>
                  <a:gd name="T11" fmla="*/ 31 h 269"/>
                  <a:gd name="T12" fmla="*/ 183 w 183"/>
                  <a:gd name="T13" fmla="*/ 0 h 269"/>
                  <a:gd name="T14" fmla="*/ 0 w 183"/>
                  <a:gd name="T15" fmla="*/ 0 h 269"/>
                  <a:gd name="T16" fmla="*/ 0 w 183"/>
                  <a:gd name="T17" fmla="*/ 3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69">
                    <a:moveTo>
                      <a:pt x="0" y="31"/>
                    </a:moveTo>
                    <a:lnTo>
                      <a:pt x="76" y="31"/>
                    </a:lnTo>
                    <a:lnTo>
                      <a:pt x="76" y="269"/>
                    </a:lnTo>
                    <a:lnTo>
                      <a:pt x="107" y="269"/>
                    </a:lnTo>
                    <a:lnTo>
                      <a:pt x="107" y="31"/>
                    </a:lnTo>
                    <a:lnTo>
                      <a:pt x="183" y="31"/>
                    </a:lnTo>
                    <a:lnTo>
                      <a:pt x="183" y="0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23">
                <a:extLst>
                  <a:ext uri="{FF2B5EF4-FFF2-40B4-BE49-F238E27FC236}">
                    <a16:creationId xmlns:a16="http://schemas.microsoft.com/office/drawing/2014/main" id="{61FB0954-671B-43EB-8DCF-F74BFE94D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8" y="3092"/>
                <a:ext cx="150" cy="269"/>
              </a:xfrm>
              <a:custGeom>
                <a:avLst/>
                <a:gdLst>
                  <a:gd name="T0" fmla="*/ 84 w 87"/>
                  <a:gd name="T1" fmla="*/ 22 h 156"/>
                  <a:gd name="T2" fmla="*/ 73 w 87"/>
                  <a:gd name="T3" fmla="*/ 8 h 156"/>
                  <a:gd name="T4" fmla="*/ 60 w 87"/>
                  <a:gd name="T5" fmla="*/ 2 h 156"/>
                  <a:gd name="T6" fmla="*/ 37 w 87"/>
                  <a:gd name="T7" fmla="*/ 0 h 156"/>
                  <a:gd name="T8" fmla="*/ 0 w 87"/>
                  <a:gd name="T9" fmla="*/ 0 h 156"/>
                  <a:gd name="T10" fmla="*/ 0 w 87"/>
                  <a:gd name="T11" fmla="*/ 156 h 156"/>
                  <a:gd name="T12" fmla="*/ 18 w 87"/>
                  <a:gd name="T13" fmla="*/ 156 h 156"/>
                  <a:gd name="T14" fmla="*/ 18 w 87"/>
                  <a:gd name="T15" fmla="*/ 82 h 156"/>
                  <a:gd name="T16" fmla="*/ 45 w 87"/>
                  <a:gd name="T17" fmla="*/ 82 h 156"/>
                  <a:gd name="T18" fmla="*/ 77 w 87"/>
                  <a:gd name="T19" fmla="*/ 72 h 156"/>
                  <a:gd name="T20" fmla="*/ 87 w 87"/>
                  <a:gd name="T21" fmla="*/ 43 h 156"/>
                  <a:gd name="T22" fmla="*/ 84 w 87"/>
                  <a:gd name="T23" fmla="*/ 22 h 156"/>
                  <a:gd name="T24" fmla="*/ 62 w 87"/>
                  <a:gd name="T25" fmla="*/ 62 h 156"/>
                  <a:gd name="T26" fmla="*/ 32 w 87"/>
                  <a:gd name="T27" fmla="*/ 68 h 156"/>
                  <a:gd name="T28" fmla="*/ 18 w 87"/>
                  <a:gd name="T29" fmla="*/ 68 h 156"/>
                  <a:gd name="T30" fmla="*/ 18 w 87"/>
                  <a:gd name="T31" fmla="*/ 16 h 156"/>
                  <a:gd name="T32" fmla="*/ 32 w 87"/>
                  <a:gd name="T33" fmla="*/ 16 h 156"/>
                  <a:gd name="T34" fmla="*/ 61 w 87"/>
                  <a:gd name="T35" fmla="*/ 22 h 156"/>
                  <a:gd name="T36" fmla="*/ 69 w 87"/>
                  <a:gd name="T37" fmla="*/ 43 h 156"/>
                  <a:gd name="T38" fmla="*/ 62 w 87"/>
                  <a:gd name="T39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" h="156">
                    <a:moveTo>
                      <a:pt x="84" y="22"/>
                    </a:moveTo>
                    <a:cubicBezTo>
                      <a:pt x="81" y="16"/>
                      <a:pt x="77" y="12"/>
                      <a:pt x="73" y="8"/>
                    </a:cubicBezTo>
                    <a:cubicBezTo>
                      <a:pt x="69" y="5"/>
                      <a:pt x="65" y="3"/>
                      <a:pt x="60" y="2"/>
                    </a:cubicBezTo>
                    <a:cubicBezTo>
                      <a:pt x="55" y="1"/>
                      <a:pt x="47" y="0"/>
                      <a:pt x="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18" y="156"/>
                      <a:pt x="18" y="156"/>
                      <a:pt x="18" y="156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59" y="82"/>
                      <a:pt x="69" y="78"/>
                      <a:pt x="77" y="72"/>
                    </a:cubicBezTo>
                    <a:cubicBezTo>
                      <a:pt x="84" y="65"/>
                      <a:pt x="87" y="55"/>
                      <a:pt x="87" y="43"/>
                    </a:cubicBezTo>
                    <a:cubicBezTo>
                      <a:pt x="87" y="35"/>
                      <a:pt x="86" y="29"/>
                      <a:pt x="84" y="22"/>
                    </a:cubicBezTo>
                    <a:close/>
                    <a:moveTo>
                      <a:pt x="62" y="62"/>
                    </a:moveTo>
                    <a:cubicBezTo>
                      <a:pt x="57" y="66"/>
                      <a:pt x="47" y="68"/>
                      <a:pt x="32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47" y="16"/>
                      <a:pt x="56" y="18"/>
                      <a:pt x="61" y="22"/>
                    </a:cubicBezTo>
                    <a:cubicBezTo>
                      <a:pt x="66" y="26"/>
                      <a:pt x="69" y="33"/>
                      <a:pt x="69" y="43"/>
                    </a:cubicBezTo>
                    <a:cubicBezTo>
                      <a:pt x="69" y="52"/>
                      <a:pt x="67" y="59"/>
                      <a:pt x="62" y="6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24">
                <a:extLst>
                  <a:ext uri="{FF2B5EF4-FFF2-40B4-BE49-F238E27FC236}">
                    <a16:creationId xmlns:a16="http://schemas.microsoft.com/office/drawing/2014/main" id="{FABECB93-86EB-4A6A-95EE-B374A5B2B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5" y="3082"/>
                <a:ext cx="234" cy="279"/>
              </a:xfrm>
              <a:custGeom>
                <a:avLst/>
                <a:gdLst>
                  <a:gd name="T0" fmla="*/ 14 w 136"/>
                  <a:gd name="T1" fmla="*/ 162 h 162"/>
                  <a:gd name="T2" fmla="*/ 19 w 136"/>
                  <a:gd name="T3" fmla="*/ 150 h 162"/>
                  <a:gd name="T4" fmla="*/ 0 w 136"/>
                  <a:gd name="T5" fmla="*/ 162 h 162"/>
                  <a:gd name="T6" fmla="*/ 14 w 136"/>
                  <a:gd name="T7" fmla="*/ 162 h 162"/>
                  <a:gd name="T8" fmla="*/ 65 w 136"/>
                  <a:gd name="T9" fmla="*/ 0 h 162"/>
                  <a:gd name="T10" fmla="*/ 11 w 136"/>
                  <a:gd name="T11" fmla="*/ 124 h 162"/>
                  <a:gd name="T12" fmla="*/ 37 w 136"/>
                  <a:gd name="T13" fmla="*/ 108 h 162"/>
                  <a:gd name="T14" fmla="*/ 41 w 136"/>
                  <a:gd name="T15" fmla="*/ 96 h 162"/>
                  <a:gd name="T16" fmla="*/ 41 w 136"/>
                  <a:gd name="T17" fmla="*/ 96 h 162"/>
                  <a:gd name="T18" fmla="*/ 65 w 136"/>
                  <a:gd name="T19" fmla="*/ 41 h 162"/>
                  <a:gd name="T20" fmla="*/ 81 w 136"/>
                  <a:gd name="T21" fmla="*/ 78 h 162"/>
                  <a:gd name="T22" fmla="*/ 95 w 136"/>
                  <a:gd name="T23" fmla="*/ 68 h 162"/>
                  <a:gd name="T24" fmla="*/ 65 w 136"/>
                  <a:gd name="T25" fmla="*/ 0 h 162"/>
                  <a:gd name="T26" fmla="*/ 101 w 136"/>
                  <a:gd name="T27" fmla="*/ 83 h 162"/>
                  <a:gd name="T28" fmla="*/ 88 w 136"/>
                  <a:gd name="T29" fmla="*/ 96 h 162"/>
                  <a:gd name="T30" fmla="*/ 97 w 136"/>
                  <a:gd name="T31" fmla="*/ 117 h 162"/>
                  <a:gd name="T32" fmla="*/ 116 w 136"/>
                  <a:gd name="T33" fmla="*/ 162 h 162"/>
                  <a:gd name="T34" fmla="*/ 136 w 136"/>
                  <a:gd name="T35" fmla="*/ 162 h 162"/>
                  <a:gd name="T36" fmla="*/ 101 w 136"/>
                  <a:gd name="T37" fmla="*/ 8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6" h="162">
                    <a:moveTo>
                      <a:pt x="14" y="162"/>
                    </a:moveTo>
                    <a:cubicBezTo>
                      <a:pt x="19" y="150"/>
                      <a:pt x="19" y="150"/>
                      <a:pt x="19" y="150"/>
                    </a:cubicBezTo>
                    <a:cubicBezTo>
                      <a:pt x="13" y="154"/>
                      <a:pt x="6" y="158"/>
                      <a:pt x="0" y="162"/>
                    </a:cubicBezTo>
                    <a:lnTo>
                      <a:pt x="14" y="162"/>
                    </a:lnTo>
                    <a:close/>
                    <a:moveTo>
                      <a:pt x="65" y="0"/>
                    </a:moveTo>
                    <a:cubicBezTo>
                      <a:pt x="11" y="124"/>
                      <a:pt x="11" y="124"/>
                      <a:pt x="11" y="124"/>
                    </a:cubicBezTo>
                    <a:cubicBezTo>
                      <a:pt x="20" y="118"/>
                      <a:pt x="29" y="113"/>
                      <a:pt x="37" y="108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81" y="78"/>
                      <a:pt x="81" y="78"/>
                      <a:pt x="81" y="78"/>
                    </a:cubicBezTo>
                    <a:cubicBezTo>
                      <a:pt x="86" y="74"/>
                      <a:pt x="90" y="71"/>
                      <a:pt x="95" y="68"/>
                    </a:cubicBezTo>
                    <a:lnTo>
                      <a:pt x="65" y="0"/>
                    </a:lnTo>
                    <a:close/>
                    <a:moveTo>
                      <a:pt x="101" y="83"/>
                    </a:moveTo>
                    <a:cubicBezTo>
                      <a:pt x="97" y="87"/>
                      <a:pt x="93" y="91"/>
                      <a:pt x="88" y="96"/>
                    </a:cubicBezTo>
                    <a:cubicBezTo>
                      <a:pt x="97" y="117"/>
                      <a:pt x="97" y="117"/>
                      <a:pt x="97" y="117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36" y="162"/>
                      <a:pt x="136" y="162"/>
                      <a:pt x="136" y="162"/>
                    </a:cubicBezTo>
                    <a:lnTo>
                      <a:pt x="101" y="83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25">
                <a:extLst>
                  <a:ext uri="{FF2B5EF4-FFF2-40B4-BE49-F238E27FC236}">
                    <a16:creationId xmlns:a16="http://schemas.microsoft.com/office/drawing/2014/main" id="{3B9A2D7A-D10D-4939-9F86-6478A152E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" y="3092"/>
                <a:ext cx="33" cy="266"/>
              </a:xfrm>
              <a:custGeom>
                <a:avLst/>
                <a:gdLst>
                  <a:gd name="T0" fmla="*/ 19 w 19"/>
                  <a:gd name="T1" fmla="*/ 152 h 154"/>
                  <a:gd name="T2" fmla="*/ 19 w 19"/>
                  <a:gd name="T3" fmla="*/ 0 h 154"/>
                  <a:gd name="T4" fmla="*/ 0 w 19"/>
                  <a:gd name="T5" fmla="*/ 0 h 154"/>
                  <a:gd name="T6" fmla="*/ 0 w 19"/>
                  <a:gd name="T7" fmla="*/ 154 h 154"/>
                  <a:gd name="T8" fmla="*/ 19 w 19"/>
                  <a:gd name="T9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4">
                    <a:moveTo>
                      <a:pt x="19" y="152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6" y="154"/>
                      <a:pt x="13" y="153"/>
                      <a:pt x="19" y="15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26">
                <a:extLst>
                  <a:ext uri="{FF2B5EF4-FFF2-40B4-BE49-F238E27FC236}">
                    <a16:creationId xmlns:a16="http://schemas.microsoft.com/office/drawing/2014/main" id="{73505847-2FE0-40BB-85CE-8CD7D784D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6" y="3102"/>
                <a:ext cx="633" cy="527"/>
              </a:xfrm>
              <a:custGeom>
                <a:avLst/>
                <a:gdLst>
                  <a:gd name="T0" fmla="*/ 23 w 368"/>
                  <a:gd name="T1" fmla="*/ 75 h 305"/>
                  <a:gd name="T2" fmla="*/ 217 w 368"/>
                  <a:gd name="T3" fmla="*/ 125 h 305"/>
                  <a:gd name="T4" fmla="*/ 357 w 368"/>
                  <a:gd name="T5" fmla="*/ 14 h 305"/>
                  <a:gd name="T6" fmla="*/ 0 w 368"/>
                  <a:gd name="T7" fmla="*/ 75 h 305"/>
                  <a:gd name="T8" fmla="*/ 23 w 368"/>
                  <a:gd name="T9" fmla="*/ 7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05">
                    <a:moveTo>
                      <a:pt x="23" y="75"/>
                    </a:moveTo>
                    <a:cubicBezTo>
                      <a:pt x="23" y="75"/>
                      <a:pt x="73" y="209"/>
                      <a:pt x="217" y="125"/>
                    </a:cubicBezTo>
                    <a:cubicBezTo>
                      <a:pt x="307" y="72"/>
                      <a:pt x="357" y="14"/>
                      <a:pt x="357" y="14"/>
                    </a:cubicBezTo>
                    <a:cubicBezTo>
                      <a:pt x="368" y="0"/>
                      <a:pt x="123" y="305"/>
                      <a:pt x="0" y="75"/>
                    </a:cubicBezTo>
                    <a:lnTo>
                      <a:pt x="23" y="75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27">
                <a:extLst>
                  <a:ext uri="{FF2B5EF4-FFF2-40B4-BE49-F238E27FC236}">
                    <a16:creationId xmlns:a16="http://schemas.microsoft.com/office/drawing/2014/main" id="{CC17B6DE-4B39-4111-87A7-84127F021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" y="2809"/>
                <a:ext cx="800" cy="552"/>
              </a:xfrm>
              <a:custGeom>
                <a:avLst/>
                <a:gdLst>
                  <a:gd name="T0" fmla="*/ 465 w 465"/>
                  <a:gd name="T1" fmla="*/ 320 h 320"/>
                  <a:gd name="T2" fmla="*/ 435 w 465"/>
                  <a:gd name="T3" fmla="*/ 320 h 320"/>
                  <a:gd name="T4" fmla="*/ 0 w 465"/>
                  <a:gd name="T5" fmla="*/ 268 h 320"/>
                  <a:gd name="T6" fmla="*/ 465 w 465"/>
                  <a:gd name="T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5" h="320">
                    <a:moveTo>
                      <a:pt x="465" y="320"/>
                    </a:moveTo>
                    <a:cubicBezTo>
                      <a:pt x="435" y="320"/>
                      <a:pt x="435" y="320"/>
                      <a:pt x="435" y="320"/>
                    </a:cubicBezTo>
                    <a:cubicBezTo>
                      <a:pt x="435" y="320"/>
                      <a:pt x="244" y="32"/>
                      <a:pt x="0" y="268"/>
                    </a:cubicBezTo>
                    <a:cubicBezTo>
                      <a:pt x="0" y="268"/>
                      <a:pt x="214" y="0"/>
                      <a:pt x="465" y="320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28">
                <a:extLst>
                  <a:ext uri="{FF2B5EF4-FFF2-40B4-BE49-F238E27FC236}">
                    <a16:creationId xmlns:a16="http://schemas.microsoft.com/office/drawing/2014/main" id="{20F24168-B97A-46F9-B27B-96042725FA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6" y="2914"/>
                <a:ext cx="375" cy="447"/>
              </a:xfrm>
              <a:custGeom>
                <a:avLst/>
                <a:gdLst>
                  <a:gd name="T0" fmla="*/ 109 w 218"/>
                  <a:gd name="T1" fmla="*/ 0 h 259"/>
                  <a:gd name="T2" fmla="*/ 67 w 218"/>
                  <a:gd name="T3" fmla="*/ 101 h 259"/>
                  <a:gd name="T4" fmla="*/ 97 w 218"/>
                  <a:gd name="T5" fmla="*/ 94 h 259"/>
                  <a:gd name="T6" fmla="*/ 109 w 218"/>
                  <a:gd name="T7" fmla="*/ 65 h 259"/>
                  <a:gd name="T8" fmla="*/ 120 w 218"/>
                  <a:gd name="T9" fmla="*/ 93 h 259"/>
                  <a:gd name="T10" fmla="*/ 148 w 218"/>
                  <a:gd name="T11" fmla="*/ 94 h 259"/>
                  <a:gd name="T12" fmla="*/ 109 w 218"/>
                  <a:gd name="T13" fmla="*/ 0 h 259"/>
                  <a:gd name="T14" fmla="*/ 164 w 218"/>
                  <a:gd name="T15" fmla="*/ 132 h 259"/>
                  <a:gd name="T16" fmla="*/ 134 w 218"/>
                  <a:gd name="T17" fmla="*/ 127 h 259"/>
                  <a:gd name="T18" fmla="*/ 157 w 218"/>
                  <a:gd name="T19" fmla="*/ 187 h 259"/>
                  <a:gd name="T20" fmla="*/ 187 w 218"/>
                  <a:gd name="T21" fmla="*/ 259 h 259"/>
                  <a:gd name="T22" fmla="*/ 218 w 218"/>
                  <a:gd name="T23" fmla="*/ 259 h 259"/>
                  <a:gd name="T24" fmla="*/ 164 w 218"/>
                  <a:gd name="T25" fmla="*/ 132 h 259"/>
                  <a:gd name="T26" fmla="*/ 0 w 218"/>
                  <a:gd name="T27" fmla="*/ 259 h 259"/>
                  <a:gd name="T28" fmla="*/ 31 w 218"/>
                  <a:gd name="T29" fmla="*/ 259 h 259"/>
                  <a:gd name="T30" fmla="*/ 72 w 218"/>
                  <a:gd name="T31" fmla="*/ 153 h 259"/>
                  <a:gd name="T32" fmla="*/ 72 w 218"/>
                  <a:gd name="T33" fmla="*/ 153 h 259"/>
                  <a:gd name="T34" fmla="*/ 82 w 218"/>
                  <a:gd name="T35" fmla="*/ 129 h 259"/>
                  <a:gd name="T36" fmla="*/ 52 w 218"/>
                  <a:gd name="T37" fmla="*/ 136 h 259"/>
                  <a:gd name="T38" fmla="*/ 0 w 218"/>
                  <a:gd name="T39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8" h="259">
                    <a:moveTo>
                      <a:pt x="109" y="0"/>
                    </a:moveTo>
                    <a:cubicBezTo>
                      <a:pt x="67" y="101"/>
                      <a:pt x="67" y="101"/>
                      <a:pt x="67" y="101"/>
                    </a:cubicBezTo>
                    <a:cubicBezTo>
                      <a:pt x="76" y="98"/>
                      <a:pt x="86" y="96"/>
                      <a:pt x="97" y="94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9" y="92"/>
                      <a:pt x="138" y="93"/>
                      <a:pt x="148" y="94"/>
                    </a:cubicBezTo>
                    <a:lnTo>
                      <a:pt x="109" y="0"/>
                    </a:lnTo>
                    <a:close/>
                    <a:moveTo>
                      <a:pt x="164" y="132"/>
                    </a:moveTo>
                    <a:cubicBezTo>
                      <a:pt x="154" y="130"/>
                      <a:pt x="144" y="128"/>
                      <a:pt x="134" y="12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87" y="259"/>
                      <a:pt x="187" y="259"/>
                      <a:pt x="187" y="259"/>
                    </a:cubicBezTo>
                    <a:cubicBezTo>
                      <a:pt x="218" y="259"/>
                      <a:pt x="218" y="259"/>
                      <a:pt x="218" y="259"/>
                    </a:cubicBezTo>
                    <a:lnTo>
                      <a:pt x="164" y="132"/>
                    </a:lnTo>
                    <a:close/>
                    <a:moveTo>
                      <a:pt x="0" y="259"/>
                    </a:moveTo>
                    <a:cubicBezTo>
                      <a:pt x="31" y="259"/>
                      <a:pt x="31" y="259"/>
                      <a:pt x="31" y="259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82" y="129"/>
                      <a:pt x="82" y="129"/>
                      <a:pt x="82" y="129"/>
                    </a:cubicBezTo>
                    <a:cubicBezTo>
                      <a:pt x="72" y="130"/>
                      <a:pt x="62" y="133"/>
                      <a:pt x="52" y="136"/>
                    </a:cubicBez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29">
                <a:extLst>
                  <a:ext uri="{FF2B5EF4-FFF2-40B4-BE49-F238E27FC236}">
                    <a16:creationId xmlns:a16="http://schemas.microsoft.com/office/drawing/2014/main" id="{1B9DB8E4-D6A2-4B22-96CD-F3E428272E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4" y="3092"/>
                <a:ext cx="194" cy="269"/>
              </a:xfrm>
              <a:custGeom>
                <a:avLst/>
                <a:gdLst>
                  <a:gd name="T0" fmla="*/ 0 w 113"/>
                  <a:gd name="T1" fmla="*/ 156 h 156"/>
                  <a:gd name="T2" fmla="*/ 21 w 113"/>
                  <a:gd name="T3" fmla="*/ 156 h 156"/>
                  <a:gd name="T4" fmla="*/ 58 w 113"/>
                  <a:gd name="T5" fmla="*/ 93 h 156"/>
                  <a:gd name="T6" fmla="*/ 44 w 113"/>
                  <a:gd name="T7" fmla="*/ 81 h 156"/>
                  <a:gd name="T8" fmla="*/ 0 w 113"/>
                  <a:gd name="T9" fmla="*/ 156 h 156"/>
                  <a:gd name="T10" fmla="*/ 91 w 113"/>
                  <a:gd name="T11" fmla="*/ 0 h 156"/>
                  <a:gd name="T12" fmla="*/ 60 w 113"/>
                  <a:gd name="T13" fmla="*/ 55 h 156"/>
                  <a:gd name="T14" fmla="*/ 75 w 113"/>
                  <a:gd name="T15" fmla="*/ 66 h 156"/>
                  <a:gd name="T16" fmla="*/ 113 w 113"/>
                  <a:gd name="T17" fmla="*/ 0 h 156"/>
                  <a:gd name="T18" fmla="*/ 91 w 113"/>
                  <a:gd name="T1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56">
                    <a:moveTo>
                      <a:pt x="0" y="156"/>
                    </a:moveTo>
                    <a:cubicBezTo>
                      <a:pt x="21" y="156"/>
                      <a:pt x="21" y="156"/>
                      <a:pt x="21" y="156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4" y="90"/>
                      <a:pt x="49" y="85"/>
                      <a:pt x="44" y="81"/>
                    </a:cubicBezTo>
                    <a:lnTo>
                      <a:pt x="0" y="156"/>
                    </a:lnTo>
                    <a:close/>
                    <a:moveTo>
                      <a:pt x="91" y="0"/>
                    </a:moveTo>
                    <a:cubicBezTo>
                      <a:pt x="60" y="55"/>
                      <a:pt x="60" y="55"/>
                      <a:pt x="60" y="55"/>
                    </a:cubicBezTo>
                    <a:cubicBezTo>
                      <a:pt x="65" y="58"/>
                      <a:pt x="70" y="62"/>
                      <a:pt x="75" y="66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32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o are w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2846832" y="1378781"/>
            <a:ext cx="6498336" cy="2840736"/>
          </a:xfrm>
          <a:prstGeom prst="roundRect">
            <a:avLst>
              <a:gd name="adj" fmla="val 1482"/>
            </a:avLst>
          </a:prstGeom>
        </p:spPr>
        <p:txBody>
          <a:bodyPr tIns="914400" anchor="ctr"/>
          <a:lstStyle>
            <a:lvl1pPr algn="ctr">
              <a:buNone/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E6ED269-7132-32C6-F313-EA824DF849C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492FB-C4AA-6B2D-1F82-B4977154033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297EF9E-473D-D98B-9BCB-DC945ABFB5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7D85387-D9CA-9786-F68F-F0C93D2F9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10BCE6-FA76-96B5-FD18-2C54FE89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283A6D7-B2CD-8AC5-7BD4-9C0A7908B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5786614-B50C-48D6-72D5-2E3026F93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BC96546-F921-8216-8B66-0E8A6C571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7E44794-A18D-4A15-818D-D69AD878D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66433D3-E1E3-51DE-8BC6-9D7164425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A15D6F1-B758-192C-06B1-6162FD1E7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5BAB08F-E1B0-D5C9-AFBB-95A13E09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BD49569-DF79-8F27-AEEF-E39F89EA6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3F85163-DA1E-7B08-A89F-72ED19048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35753AC-AC9A-2E17-5C5C-DAFE5F170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6A9998A-41DA-18AE-1D9E-98817552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B54E9295-6BC4-3E0D-88A6-8DDE20C06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430AF2F-3507-D874-41C6-F64880ADA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E2859264-F948-BADB-964C-2DD10DF53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F6934C72-2EFF-F36C-B873-EB126A8EE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317559E8-2D2A-1087-EC8C-6AB6A6558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33DDB3D-1D41-FA82-BCCC-3CBB208A0C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7C045F7D-1BA2-3C91-9AA2-445EBB027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3563E69D-1231-2651-7EEA-FBE7C42D8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F97C32D7-5209-B082-7ADB-8102410BA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FD579C60-A985-F108-AAFA-FCE1EB0B8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1ADF5893-DB9D-D1B1-4D30-CAC57A6282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4DB37BE9-4DEB-12F9-7CE6-789A2C47F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3A8011D2-4206-DAE8-45D8-4F84EB018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7260965D-52A1-0464-7A1E-B87B4B8535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0559B7D3-1F72-5600-62F3-6364384B4D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EF65559-5C3C-9F2C-1D84-A660B58C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29B8906-FD76-B3CC-7369-0EE249A1D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B555518-3CDB-DF7F-D9E9-29DAAF197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43D724DD-3092-22A1-E0FC-00C2C676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D8E5A3F-A1A8-A5D4-C1A9-7AD18E3D6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C474DBFB-5BF1-16C7-934E-F64AC037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2B0E1714-988A-0ED7-E58E-F735189124EF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68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_txt_ 1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53"/>
          </p:nvPr>
        </p:nvSpPr>
        <p:spPr>
          <a:xfrm>
            <a:off x="6206836" y="1385455"/>
            <a:ext cx="5569528" cy="4793672"/>
          </a:xfrm>
        </p:spPr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5FA0BC0-258B-B700-6EA4-1A4F39EAEF2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2084E-C3F9-5C8C-742F-CB754351647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69F2A0D-F6E5-9AA4-3F15-56954EDD8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7581CDA-8514-7137-1124-E0C8B2CF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C5F9D83-800A-1F56-21E3-8A6BEF312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AC2CD16-B441-2E2D-E629-7EAD8391A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EE22279-C1E7-6AB9-CB01-F5AD88332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37A7BE-1630-E937-44DE-20268409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512D171-6E39-5720-2777-684FD2A4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2326891-C74C-2243-1E85-16DADB37B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0F98B79-5481-8B1F-2D09-E2BF59067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5986328-E988-8ECE-A833-1024AE6AE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5788BB8-51DB-6F78-72A5-A16E256F1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94B0132-EE15-60BD-E55E-7546F56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652DDB9-D528-B1E3-9813-4A9B06E7C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B570B8B-4984-C591-1FC5-A326A41C0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2C9A4BF-1365-6B6C-3B0D-A7C0C237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FD61BD15-4014-2150-0CD0-D76FA082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A1F1777-529A-4BE1-1B70-714E1FC55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062951B-E2F8-AA5D-4C85-DEDC1DB1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68931FCC-EC0B-CF8B-4FC6-F1CF19F2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24472B2D-D9C6-3E83-9C64-77BAE77AF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EA7E0FD-26F7-9356-B639-DD436B708B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2F6B7B38-117F-E9BA-5139-61F0CD3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E453D2E0-E945-001C-DFF0-DD50920A6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D8B1BF23-5434-9246-F0F5-F69D0B8A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C78CFF01-7567-86CF-064E-1A1E8594A7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CEAFDF6-E987-4323-53DD-5DBC04E4F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0F017630-D66C-B0B6-CEA2-24808C6A4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4D409570-8568-DDEA-AAF0-377080A5F1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AFFB3FE9-32D4-4EF9-BDBE-886DEAF619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F6F049A9-2CB1-7D5A-1B9E-00BC90AEF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66D9220F-E289-5310-21D9-977A1816C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56B23850-68BE-72A6-7B0F-8741E8F51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DAEB9DA9-5B20-BEF0-9FF7-DEEFC319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383E13D-942E-6AFC-9A7C-8709C474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072034FA-C8C4-51B5-E051-9F99E5F72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11057AC7-AA3E-0AF1-4230-E4672F19C2B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287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_txt_ 2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53"/>
          </p:nvPr>
        </p:nvSpPr>
        <p:spPr>
          <a:xfrm>
            <a:off x="6206837" y="1399310"/>
            <a:ext cx="5555672" cy="2146003"/>
          </a:xfrm>
        </p:spPr>
      </p:sp>
      <p:sp>
        <p:nvSpPr>
          <p:cNvPr id="15" name="Picture Placeholder 8"/>
          <p:cNvSpPr>
            <a:spLocks noGrp="1"/>
          </p:cNvSpPr>
          <p:nvPr>
            <p:ph type="pic" sz="quarter" idx="54"/>
          </p:nvPr>
        </p:nvSpPr>
        <p:spPr>
          <a:xfrm>
            <a:off x="6206836" y="3777942"/>
            <a:ext cx="5555673" cy="2401185"/>
          </a:xfrm>
        </p:spPr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F84BCE9-F291-40E4-47B2-5E7D165C496F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5A9B5-725C-C541-D3A5-ABBB02439FEF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595EFF8-11EC-3CDE-7077-25C2A6400D2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289B66B-1216-76CE-E943-DE598DF70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4202EF6-1403-5209-EADA-F2CD7FCDD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6C91804-30C9-BC49-0008-409E73061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83F3195-A525-2BD8-AF11-C2BE7FB0C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3CB2D02-26B5-C10F-20DB-3BB09FFD8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DA5629A-381E-F635-20E2-61F9BAE36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C5D2502-9A17-76F1-C97C-8BE25CF56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55232C2-2EFC-0E25-EC9F-40D1E44EB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51C58DC-C22C-9678-112B-F3717795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553CC09-7EE0-15FA-4A14-1980517E1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8A119F4E-F24B-1396-CCEF-6BFDAAE72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1772AF8-2E1B-A560-02AE-5DEE4D10C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2F93200-6FCD-7E82-196B-B794AA5EE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2C12BC7-7FD7-7438-5705-C251E470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E31B9167-5F2D-4D97-C6AA-FA1AEDD53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DAE74B8-24DF-A44B-747F-1B1E00F9E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00918228-70DF-E8A7-6E42-13D5AD4D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7D44D88-57F4-B8A8-5394-C6E6841F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C6CBA669-8460-28CD-D6FF-3D2F23552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2B9060B0-0271-0CB7-BD75-5AF91CB40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8143A7F-714B-CA7B-4A75-BE9A04108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B74334B3-D5DF-E7D8-A2F7-918D84DE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0243C50-CE93-C3BA-5C36-6537AB36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9BA349A8-2370-869B-10CB-4F6B3F208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18C5E7F2-A6A6-2487-F411-415F2AAD1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06A7365C-5277-9ED9-D1EF-882AF6745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21A19690-37C7-5DAB-0435-BF74352D8CB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BCB27A39-73D8-8A40-7642-9676887B1F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2796AB88-B0EC-E2A4-4466-B27D0ACA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E381252-490F-BAC3-7256-E78F93283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426125E-E5EB-7B6C-C540-E1335BF96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748B814F-4F64-6803-D5CE-2785D60C5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3F18AB84-5977-7965-3627-7DB3B11B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14F5BB3-2D05-37BA-7BEF-C86625C2B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4256DB97-C3C1-0994-CCAE-B0B2B92EA73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756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36657" y="1386554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56" hasCustomPrompt="1"/>
          </p:nvPr>
        </p:nvSpPr>
        <p:spPr>
          <a:xfrm>
            <a:off x="6572450" y="1386554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7"/>
          </p:nvPr>
        </p:nvSpPr>
        <p:spPr>
          <a:xfrm>
            <a:off x="2208257" y="4547336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50"/>
          </p:nvPr>
        </p:nvSpPr>
        <p:spPr>
          <a:xfrm>
            <a:off x="2055857" y="5066157"/>
            <a:ext cx="2438400" cy="11460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0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57"/>
          </p:nvPr>
        </p:nvSpPr>
        <p:spPr>
          <a:xfrm>
            <a:off x="7944050" y="4547336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58"/>
          </p:nvPr>
        </p:nvSpPr>
        <p:spPr>
          <a:xfrm>
            <a:off x="7791650" y="5066157"/>
            <a:ext cx="2438400" cy="11460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0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9C8B78C-69D2-6B6A-8E65-F332B11F4EFF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49AD4-CF66-09B9-5F79-1B753F158DF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B5237F4-27C5-AC05-2668-A55D47C0322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4F11664-7971-40F8-5624-0072A654E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FA7EE4F-D092-8DBA-CEE6-04548131A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3F2943C-5D37-85C4-C0E0-3949B2C86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D3D0891-D39E-A73A-148B-00C7CE027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E68197B-61C6-8122-9BDB-0F745878C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24AF5DC-C692-F9E6-6B91-D49611202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4AB0362-E22E-BBAE-E58D-B0CEE373F6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A4B99E-B356-CF75-148E-8DBA76D1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751A7A8-1DBF-4FE6-A690-F866C44D3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9F92299-08D7-F662-530E-B9DBB018F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8C7C065-9FA1-23E1-B371-AE3377632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78FC4CF-3D5B-8627-2CEA-9B8C7B71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7B951DB-98C5-83CF-7FF9-3839655D7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B1799B4-7D8E-DF35-918A-1E25942A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FD94EFC-D049-526E-B52A-D047F48D7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3904E67-6CE0-3052-8327-F6ED0228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446687A-F353-E1E0-0824-F6DB51F04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281539E-FF79-EEB0-D4CC-6B8BB666F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9221FD6-B9E3-F863-29DF-542709036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DC524376-6BFF-32D1-E640-FCA2E40E1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7E722486-900C-3287-B51B-9C80BC1A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8EA0AA58-23FD-E895-A4E4-EE7A7FB14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F713A6F8-E5ED-C9A6-DB31-CDA281CC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3F2104E-F229-7BFB-38FB-8523E06121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F5F046D4-84A1-02BF-774C-E29BF4355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03291E2-2D2F-8BF2-B91A-C5214E7111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7" name="Group 4">
            <a:extLst>
              <a:ext uri="{FF2B5EF4-FFF2-40B4-BE49-F238E27FC236}">
                <a16:creationId xmlns:a16="http://schemas.microsoft.com/office/drawing/2014/main" id="{402F3D08-7E16-A10D-AFA3-11F0B2F692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8" name="AutoShape 3">
              <a:extLst>
                <a:ext uri="{FF2B5EF4-FFF2-40B4-BE49-F238E27FC236}">
                  <a16:creationId xmlns:a16="http://schemas.microsoft.com/office/drawing/2014/main" id="{A51F5529-2B2C-7789-05A9-9912372EF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C94DDE5C-AC9C-7C6C-5190-DFE23F65A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7A2BE4F-C0F5-742C-E3D7-A8EAFBAEA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09C85046-65F1-3FC3-8CBE-1E3D286B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B496342C-CD00-C959-6AAA-BE9651B30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DE43F522-68E8-EBED-F77B-5C7D8FFF5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F99703DC-7E29-2597-E9DC-EE4E7BC83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Subtitle 2">
            <a:extLst>
              <a:ext uri="{FF2B5EF4-FFF2-40B4-BE49-F238E27FC236}">
                <a16:creationId xmlns:a16="http://schemas.microsoft.com/office/drawing/2014/main" id="{345E1664-409D-5F01-E004-40B9F71205D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7014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txt_ 2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6774609" y="3605831"/>
            <a:ext cx="4486656" cy="260908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999159" y="3605831"/>
            <a:ext cx="4486656" cy="260908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1959000-7B3F-861E-A852-85CFC8355934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FDFC2-0BB1-47A9-FE69-14BD371B8343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9BFDF0B-BB87-9E53-E70B-F31BE13C6A9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B9FBF51-06FC-5E51-231A-080DB0156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36862E5-0E56-0317-41BB-AD29E06E7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FBD2170-B64A-01D0-1A0E-CE22CB26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2E4229F-3F52-1ACF-79C5-BFE64B539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6E7209-033D-7DCF-F05F-01AA95FF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663F552-5E1A-6FC5-5158-5F628ED91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3580B11-4E8B-461B-823C-56CB14A196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19EAFA6-8B1F-E8FF-DCC9-19738949C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3BD58C2-2B45-E347-BB7F-F5EAD81C9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33A4BDF-4118-E52E-A514-53BF4702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49A25A9-4B4B-BED3-8771-FAAE6050B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14709C-4B30-443F-9C8A-329EA72AE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F4BE0BA-DEA4-0713-60A9-ABC0D63BF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F2176DB-5121-CD3D-F320-683BB81F2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20E342A7-503A-7F97-57C6-310CC66D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64CA9C1-C5E9-3771-DD64-5BBCA6001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95D8779A-091F-4DF4-599B-9529972EF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E0D0C41-18C8-0CD8-9E6F-5A1C67694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228F316-65F6-550A-C18E-3D1DB05B34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7A07C724-2432-EF2E-E105-A5F861E9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65D77272-C287-A1AB-5FF6-B120E600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A2B70F1F-50ED-15DC-5277-5BF304A8F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FFB7D3E6-3833-E6D3-2F22-8DCF5CD47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F17C5DE5-65D3-6250-60B6-B58CD9C69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E93C51D4-0C80-4127-8B48-7EB877653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A0B14732-0EDC-B740-BC10-94DE82D0FC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28B59E4E-C31F-4986-9A72-998A42702DF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FED46F72-75CA-6083-2ED3-22D89A4657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B8BA4F48-8EDC-25A7-8ECD-983564EC8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46B4D8CF-A76B-CD56-0A62-A1DD4768D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297AF880-DD54-44DB-95B5-FDFF522F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DBCB8635-35DA-2050-666F-4DBE4908C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98C38CF-CB79-DDC6-CE4F-B909EFF03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1AA945E-8E4B-AA22-C94B-1D2CD5A3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7A8BDE5C-5A10-5FB9-6FE5-57A9D6451D4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753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0" y="1399309"/>
            <a:ext cx="5999018" cy="4779818"/>
          </a:xfrm>
          <a:prstGeom prst="rect">
            <a:avLst/>
          </a:prstGeom>
          <a:ln w="3175">
            <a:noFill/>
          </a:ln>
        </p:spPr>
        <p:txBody>
          <a:bodyPr wrap="none" tIns="0" bIns="11887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DC1F7DC2-B480-F3FD-F9D7-6CC873805094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2061E-A9EC-C7BD-FF02-1BBDBAF0B762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7F3D7AA-C1F3-8DBB-10CE-BFC9EECA10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403A5E2-CE40-A002-3AB6-CF5DCA4C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81F41DC-723A-3C83-578C-F84A4D54B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98E99B6-15A4-5150-77CA-D9110804B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161B034-104B-7FAD-FCC5-9A4950D9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A14230B-3EE6-F544-C105-DEA1A6BF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0A713B9-EB18-DBD5-3DE9-0C4528DE3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53793DE-B5B9-CA68-AEFE-CF30A6D7F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1CC6D55-BFAD-E5D5-2AF6-6E37F7395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E3DF51-5CCB-6EB9-AFBC-89A429B8C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25ECCDC-0732-ACDD-6ABE-A3EF3A87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BB8308E-B235-2C92-A605-4F34565E2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7B72B58-A40E-7AE4-92AF-AD52042A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E05B219-ED4B-545B-2AF3-5427F82D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FEF2E9-55A8-CEB4-1320-6C3E41AE5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1900AF9-BA64-22B0-67B6-34D590711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1BBF3928-645E-B289-0212-6D5A6817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8846D20E-A05C-0CC0-45D5-ED977152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54E0CBDE-85DF-69B6-C21A-57D4945EB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0980A94A-2BBB-7D09-CE3F-731CDC2AD1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C2EB4432-A684-80E8-83E5-B8BAE2A33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E8112222-654F-B7B5-2E90-7E954FE1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C53D1367-1F32-65B2-C83B-5CA39DA42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C4CF654-C0FA-CE9C-7413-1FAA9AD20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C37CC8A8-F400-3799-DBD0-0790BADCD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C744AA31-D6E0-A8C7-D887-41A7F66EA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32EB0BD9-EE66-F064-E30F-E4FFD8D3D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21173132-48C4-60E4-6E61-424D600FEB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5B7E1E73-B84C-E3B4-6F0F-0E425CD6DB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C4541EFA-14B1-1B2F-A5C5-9F9D05616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8585C8F-0008-3C1C-1217-7416EA03B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B4A81BC-521E-662D-6AFC-0CCB836FA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3A5C7B2-823B-7F9F-83AF-CBA238A8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C32A908B-0A11-5125-2BCD-0BE908CEC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0CD9EC2-5DB0-A4FA-9F14-7E2843D3E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CE5758A0-64CF-437C-2C12-4697BB22768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961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4370832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8030464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711200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5ED270E7-8C5D-CB97-FB66-22A6512BA6B7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F7BF6-A6D3-10DE-FC58-6F52EC6DF918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600113F-5EB5-A34F-F1E2-32245760182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247CE4-8DFB-5DE7-3A71-40687668B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CAA5F82-B36F-4571-0A88-FAE83BB1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D1E4DE9-B174-384F-C80A-DA4247FF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A0DFE43-4789-66B2-2319-2EF8F038A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C811614-71F3-7D12-32E4-190FA3D53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B12ECD-422F-6A69-5C88-593F0E82B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C7EC613-7578-0D78-B503-B17908B9A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5E8729D-2D4F-5403-561C-444D806BF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183C809-6E3A-26C5-7E13-F3430E6A8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76774E4-1E26-29C6-3834-36EE0698B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B226CF3-39DA-9C64-BA16-AB386FE59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2E41886-BCF8-2554-91CF-BB46ECAB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B111010-57CF-F000-D730-4D3592B6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A547DE74-3DAA-F2AE-A8D5-39495D78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8F26F965-48F8-B875-6408-2232ABB9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F53021C-02F5-14DC-F083-4429E439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E334914-7C4E-C782-1D9B-835B999C1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CFE841FE-D0E0-B47E-6AAB-77293906C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0E1F5DF-19E3-468F-16B5-0407CEDF3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0E5EB952-23C9-5713-50A4-3244E6AFB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254DE4A8-56B2-04EB-C67A-AE539BB5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24D38A29-10B6-E8D2-3D8D-D9FEEDFC5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1B60D60-8D35-0272-503E-765803D2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7A781F80-8C77-419E-A7FB-32ED55D60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A7C5CB3-8BA0-75ED-DE5A-3215BB6ED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AD4320FE-DA2F-127F-FF0E-FB5F5CE60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72E7E213-DB9D-D28A-FAE4-E8D1102B75F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1226454E-EFD1-0158-1340-F430AE5C087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E225461-1C9A-C6E0-D17C-9BEFC67D1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0DB6F814-3AD2-05D3-621B-D33DD2E98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01FD89A-C953-A433-5DAC-E34BD04A5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BADFD4A7-2CEC-E1F0-BC2C-189981CF9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66168A5-5852-2A26-F4EC-EB4C8464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2218ABAC-63A0-7400-E7EF-64A7C510C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Subtitle 2">
            <a:extLst>
              <a:ext uri="{FF2B5EF4-FFF2-40B4-BE49-F238E27FC236}">
                <a16:creationId xmlns:a16="http://schemas.microsoft.com/office/drawing/2014/main" id="{2FEB7588-E555-6405-EEB9-D96AC803709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077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_txt_ 3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419100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4318196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225028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1DA2DC07-46AC-1EFC-D8A8-CEF7D409A7B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A9129-B6FE-5671-E59E-60CB84C1A74A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E22BFE-F49B-E049-5A58-3710D837164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FEB0428-6C51-3C77-CA9D-42BC9B9B8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747F357-1DF2-69F9-1F0A-CEAE5C7BB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101C3EE-8729-4ABA-761E-64F46768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D0F2BDD-2A60-F803-2962-558E1EED9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A6C5A57-C853-1A11-A7FF-CA7FFDD56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447BD1F-C898-4463-3BF8-BDCA230F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4B389DB-8FE1-E9CE-EF96-AE3DDAAD0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E50A311-18EB-8AD0-98F1-8CD710EE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D142B2-2300-4149-C8B4-9761AA910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9ADE49E-5336-992B-191B-5C1B27A3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673F0AF-9485-F93B-DCCE-FA4C5D969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1E6C2E-2A75-16B6-232C-8CA8F75B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E018A47-E78B-F87E-ABE9-BE6741081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EB646C9-1719-2E1A-4B6C-E2354D79D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5031A1CD-99E4-3863-D777-E4C8F80EA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FF73202-6C99-C561-E52A-A105021E4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0900B89-A7D8-9F7E-5D46-DA823D1BD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E97FBC38-1600-97F6-D51F-6A2DEA690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533ADAD-E5B2-90BF-F801-E0F5DCFB6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12F78B54-8C40-5E1C-C37D-D4524DEC4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23BC7BEE-9D26-9BEC-1A5A-DE5D9EFC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B6ED72C2-59BE-20AE-B7A7-68EA01B7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6A42FD1-1FDE-9394-A656-C15EE7724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CA2D286A-0D4B-29FF-A4EE-AF7C51A3C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3A1A36D8-CB30-D0DE-F2EC-02A61706B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2676CCF6-BDE5-3D26-5C93-6E5738FC7F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41E4869F-ACEF-6961-6D0C-B6E50F9EAFE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310CDCDE-4FB7-4BE2-90E7-29B92D691F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F9DCA5E-B669-B151-5964-0AACA877F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CEF5807-EA0E-FE9E-0DC1-A667787AA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17145AB0-0E3A-D287-7F8A-3A9301361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2D34EE94-50DF-AFBF-7250-B870E113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B7B055F-A197-253E-0282-4D964528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C2AFF28-A34E-2E19-26D1-31EB7832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Subtitle 2">
            <a:extLst>
              <a:ext uri="{FF2B5EF4-FFF2-40B4-BE49-F238E27FC236}">
                <a16:creationId xmlns:a16="http://schemas.microsoft.com/office/drawing/2014/main" id="{10248A42-BE11-3B7A-82FF-45431054F06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483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10694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56" hasCustomPrompt="1"/>
          </p:nvPr>
        </p:nvSpPr>
        <p:spPr>
          <a:xfrm>
            <a:off x="3632250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57" hasCustomPrompt="1"/>
          </p:nvPr>
        </p:nvSpPr>
        <p:spPr>
          <a:xfrm>
            <a:off x="6453806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58" hasCustomPrompt="1"/>
          </p:nvPr>
        </p:nvSpPr>
        <p:spPr>
          <a:xfrm>
            <a:off x="9275364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24679EB-CA10-64F6-9058-1190B0487DE0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166BF-A0EC-5D36-C6F0-09FFA6D4DCF3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93514FD-5293-1F33-536F-AA4F333B7A7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897D50-F02A-7D99-7CFC-762540A5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7972D96-98B0-6F91-38C8-6A3BB9F32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677531C-B212-60AD-2594-33D2C6B65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4A8D990-74FF-05AB-5F20-913196B5A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02883C0-2238-AAC3-4A16-AA9C393C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D263E94-73F3-018C-EC56-2DF472E45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90F976F-A412-B72C-DF61-2C20DD69E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253B934-2E1F-1C75-38A2-215E3F53F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A6BB2EE-07D0-EF98-9874-E8115B1C2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997A67-1DFD-7C32-4677-2656F059E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A4892E4-9AA8-D55F-BCAD-70DC7F18D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25AB1AB-80ED-420D-B50C-C03ED9A35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4B94718-5B67-2A92-0A8D-A444F429E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CA74889-C6D8-5E12-A9EF-BF3F939A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4E03C50-30CA-4235-C169-A53C2DA92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91309BB-BA8E-61F8-13E1-D67A2A8E7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C29FCA1-03AB-A724-F445-AD60499B9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221232C3-B9DC-751C-CD2B-3792FA8E7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8F247BAA-5520-32A2-CC81-130DC2EFE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CEC40D6E-B908-F5A1-BC44-25F0FF03F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02361D6-0FEC-A2ED-E85F-AEFE5EF11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D2716ABD-97AC-9C18-AB53-AB3642D7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103F1346-4DA7-7F7F-7689-5E8D75975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4FDAEE6A-1979-9529-3CC3-76ED92D6A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E24B0510-4C3C-5563-B813-8AFF661B0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88287E1D-D395-72D3-9C70-26B860713E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FAAF3332-9395-41A8-70D7-9FDD889026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6" name="AutoShape 3">
              <a:extLst>
                <a:ext uri="{FF2B5EF4-FFF2-40B4-BE49-F238E27FC236}">
                  <a16:creationId xmlns:a16="http://schemas.microsoft.com/office/drawing/2014/main" id="{03B75DBB-264C-9582-8B89-293DFC21F2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17C69BA-9C00-DF26-3E6C-D2D21B9DA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398DB9A-0437-8311-5710-573C924B3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8D106C2-58BA-6A22-9516-6DDC3FC18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2021BC7D-6029-F7A5-B0B4-AF09DBAE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3611557A-01AF-C1A7-E53D-8E3A2593F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07DA72DD-363C-5372-7424-0776747D3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A7EB7150-64F1-0FCA-EA6A-9E2B7E7116B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808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5005918" y="3522134"/>
            <a:ext cx="2180165" cy="2180165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txBody>
          <a:bodyPr wrap="none" tIns="0" bIns="274320" anchor="b"/>
          <a:lstStyle>
            <a:lvl1pPr algn="ctr" rtl="0">
              <a:buNone/>
              <a:defRPr sz="1333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B966E02-3593-4254-DF3F-C3DF3B5043BE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0FDCC-8D47-3DAA-51EE-4C63AC9BA0C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71AFF5C-7111-62C0-5F93-E656CC4DEF0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253ADA-CE38-CC70-4CE8-1D3FE68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840CD32-D920-662E-60A0-1BA052D49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14A68A8-445C-E65D-03F1-F582A6F70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79F9E72-F158-3DB1-2354-F870EAB09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B23BE6B-BB3C-0DBC-9BDA-C12DA3E9F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0E1AAC5-5C6E-3DC6-5426-0A5B1CFB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99817A6-C8DF-F506-4E4E-B0E6C48C9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A44BCC-B73B-3060-2CBA-AF8D68871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139A32-9068-8E84-EA3B-E18571C1B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B9EA2C7-D1AF-5008-1B2C-EAB5EDEB8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971D29E-D0E1-6825-9EAB-8321C683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27443CC-0B18-5F58-AC69-AD5DD22F7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13DB72E-5567-76E7-026C-676A7AF65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16721E4F-D9B8-3727-30F0-6C8C522C4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168EDCE4-0912-A71E-1E30-0CF6EF67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DDC23E01-7D60-BA74-00D0-8D52FE914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5AA90BF0-8F2B-59CB-7DDD-BC3786A0D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A0ED4A69-2CB7-7DD6-FE9E-363F3406E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D190CB3-22EC-9CDC-AA76-5BD544D92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F9107631-4BAB-8F50-38A9-6D780A182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AFD0C4F2-5BE5-D6A2-8B0C-DDB0C8012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3FBB438-A23E-0CA7-84B9-9481FC4AD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A5A20411-2CA2-98D4-6FC6-F74B8A5BE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78A923B4-2DC5-689A-9BEA-A24431A38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F134310-9E73-3598-8FA2-FD6040C6E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FD9E127B-ABB0-1927-41F5-E037D28C9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1" name="Group 4">
            <a:extLst>
              <a:ext uri="{FF2B5EF4-FFF2-40B4-BE49-F238E27FC236}">
                <a16:creationId xmlns:a16="http://schemas.microsoft.com/office/drawing/2014/main" id="{7768F527-8E7F-B5E9-EB2A-F52CE66CCE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498E4156-37EB-A34C-98CC-1B1464B296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83D735A-6E40-6633-1BD8-9B54F0122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6CADC94-2B42-EEF3-A3DD-D7E218E0D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032C14E7-26D8-D895-8E03-A851CE2F5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7CB9A5D7-76F4-1AF4-5DA0-A5F4D5ED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7E85D1E-E054-94FC-5CDF-492553D68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5823BE9-42E7-A21A-9EF7-BE774EA0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Subtitle 2">
            <a:extLst>
              <a:ext uri="{FF2B5EF4-FFF2-40B4-BE49-F238E27FC236}">
                <a16:creationId xmlns:a16="http://schemas.microsoft.com/office/drawing/2014/main" id="{5A997A81-FB73-C425-AA95-8171AB3A949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937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9E3E04CA-BFC0-4916-9573-B282F0C07B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39306" y="2772861"/>
            <a:ext cx="4480560" cy="54864"/>
            <a:chOff x="4427" y="3199"/>
            <a:chExt cx="1196" cy="6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B937BC5-3BC0-4126-95FF-10C2753862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6E8602A-FDB5-46F0-9D3D-DB98077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33B8951-8B9D-4BE0-942B-F7D461180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175F94E-6281-4904-BEBB-D70D7624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8ECE3DD-1845-4A9D-9DEC-D54C5A2E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81111BF-594C-483A-BFD9-87EFA844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B67D84E-97DE-4959-84D5-2C750B700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64D3B448-5F63-4459-B2BF-934FCD5AB8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7772" y="631825"/>
            <a:ext cx="1809656" cy="866775"/>
            <a:chOff x="5557" y="2809"/>
            <a:chExt cx="1712" cy="820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5B06FB-B3C7-41E6-A02B-B19DD4D4A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C5FF0-9522-41A3-A733-7B2B8746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F482B7A-E105-445D-A493-ED1584C8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1CAD9F9-D04F-4A6B-9E0C-0E74C16BD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08FE198-DFE4-4ED3-8ADB-9F36266A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A362435-6BB4-4D44-852B-E0B056AB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DE1DCC5-C99D-4138-A2C3-B9F6EAA0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CDCB694E-779B-4ACA-AA7D-8599DB49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362835-F9A6-49F8-A0B8-4F05CE1A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B76F9B8-DF78-4B1D-B26E-14A368219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1EC756B9-2BB5-4054-A04B-130E9068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1F2D8FDD-587E-4337-A28F-AC8BC17D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50F7F78-7B83-4878-9E96-B4FB4FC03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F0969A77-BB27-4C92-8055-B9C899C8B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453C136C-CD41-49A0-8679-D62B906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0D651A20-2DBC-4469-97F4-E661ED21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EFF59A6F-88EC-453E-994F-D169B8581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819D743-2EEA-40D8-9AA6-D97B81382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AAA470-1436-4C69-A647-D529C837A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F2E7461-7DD4-45D5-9451-79FBC05D8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A1109594-2B16-4571-80D8-86A74B1D6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E4378C8E-9B82-439B-9AAB-CC0BFBFAD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2C7FA52-C010-4A8C-B7C3-B885C9D0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2F6310F6-B9EC-41DE-943D-B93AC9F99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A1CE62A-3026-40C1-AF07-D743B5682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4D8A649D-2D1A-4B5E-BE22-14CFD9EA0E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5408" y="3935268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AAB86EC-D172-4E21-8004-EC122206F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386" y="1468582"/>
            <a:ext cx="7276232" cy="126898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none" baseline="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48" name="Graphic 553">
            <a:extLst>
              <a:ext uri="{FF2B5EF4-FFF2-40B4-BE49-F238E27FC236}">
                <a16:creationId xmlns:a16="http://schemas.microsoft.com/office/drawing/2014/main" id="{D073A7FA-0863-409F-BC39-432E55CF48D6}"/>
              </a:ext>
            </a:extLst>
          </p:cNvPr>
          <p:cNvGrpSpPr/>
          <p:nvPr userDrawn="1"/>
        </p:nvGrpSpPr>
        <p:grpSpPr>
          <a:xfrm>
            <a:off x="5059001" y="94491"/>
            <a:ext cx="7155112" cy="6820799"/>
            <a:chOff x="5000945" y="36435"/>
            <a:chExt cx="7155112" cy="68207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733F6E-734A-488A-A8BB-A6D3CA76A172}"/>
                </a:ext>
              </a:extLst>
            </p:cNvPr>
            <p:cNvSpPr/>
            <p:nvPr/>
          </p:nvSpPr>
          <p:spPr>
            <a:xfrm>
              <a:off x="11318513" y="5808205"/>
              <a:ext cx="832319" cy="770950"/>
            </a:xfrm>
            <a:custGeom>
              <a:avLst/>
              <a:gdLst>
                <a:gd name="connsiteX0" fmla="*/ 0 w 832318"/>
                <a:gd name="connsiteY0" fmla="*/ 571116 h 770949"/>
                <a:gd name="connsiteX1" fmla="*/ 806620 w 832318"/>
                <a:gd name="connsiteY1" fmla="*/ 771333 h 770949"/>
                <a:gd name="connsiteX2" fmla="*/ 835770 w 832318"/>
                <a:gd name="connsiteY2" fmla="*/ 0 h 77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318" h="770949">
                  <a:moveTo>
                    <a:pt x="0" y="571116"/>
                  </a:moveTo>
                  <a:lnTo>
                    <a:pt x="806620" y="771333"/>
                  </a:lnTo>
                  <a:lnTo>
                    <a:pt x="835770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1BF0F-37F2-4176-8739-976317EBCDB6}"/>
                </a:ext>
              </a:extLst>
            </p:cNvPr>
            <p:cNvSpPr/>
            <p:nvPr/>
          </p:nvSpPr>
          <p:spPr>
            <a:xfrm>
              <a:off x="7565790" y="4883065"/>
              <a:ext cx="1238889" cy="951221"/>
            </a:xfrm>
            <a:custGeom>
              <a:avLst/>
              <a:gdLst>
                <a:gd name="connsiteX0" fmla="*/ 0 w 1238889"/>
                <a:gd name="connsiteY0" fmla="*/ 380872 h 951221"/>
                <a:gd name="connsiteX1" fmla="*/ 207505 w 1238889"/>
                <a:gd name="connsiteY1" fmla="*/ 0 h 951221"/>
                <a:gd name="connsiteX2" fmla="*/ 1239656 w 1238889"/>
                <a:gd name="connsiteY2" fmla="*/ 953139 h 95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889" h="951221">
                  <a:moveTo>
                    <a:pt x="0" y="380872"/>
                  </a:moveTo>
                  <a:lnTo>
                    <a:pt x="207505" y="0"/>
                  </a:lnTo>
                  <a:lnTo>
                    <a:pt x="1239656" y="953139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A59B621-C835-4283-82DC-7FF39C126FD4}"/>
                </a:ext>
              </a:extLst>
            </p:cNvPr>
            <p:cNvSpPr/>
            <p:nvPr/>
          </p:nvSpPr>
          <p:spPr>
            <a:xfrm>
              <a:off x="9151416" y="1874827"/>
              <a:ext cx="839990" cy="820812"/>
            </a:xfrm>
            <a:custGeom>
              <a:avLst/>
              <a:gdLst>
                <a:gd name="connsiteX0" fmla="*/ 0 w 839989"/>
                <a:gd name="connsiteY0" fmla="*/ 820812 h 820812"/>
                <a:gd name="connsiteX1" fmla="*/ 6136 w 839989"/>
                <a:gd name="connsiteY1" fmla="*/ 0 h 820812"/>
                <a:gd name="connsiteX2" fmla="*/ 841140 w 839989"/>
                <a:gd name="connsiteY2" fmla="*/ 442625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989" h="820812">
                  <a:moveTo>
                    <a:pt x="0" y="820812"/>
                  </a:moveTo>
                  <a:lnTo>
                    <a:pt x="6136" y="0"/>
                  </a:lnTo>
                  <a:lnTo>
                    <a:pt x="841140" y="442625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AF2AE6B-B421-499F-A5D7-88914E48FE34}"/>
                </a:ext>
              </a:extLst>
            </p:cNvPr>
            <p:cNvSpPr/>
            <p:nvPr/>
          </p:nvSpPr>
          <p:spPr>
            <a:xfrm>
              <a:off x="9116512" y="4081047"/>
              <a:ext cx="1733678" cy="613691"/>
            </a:xfrm>
            <a:custGeom>
              <a:avLst/>
              <a:gdLst>
                <a:gd name="connsiteX0" fmla="*/ 0 w 1733677"/>
                <a:gd name="connsiteY0" fmla="*/ 534679 h 613691"/>
                <a:gd name="connsiteX1" fmla="*/ 1734829 w 1733677"/>
                <a:gd name="connsiteY1" fmla="*/ 615993 h 613691"/>
                <a:gd name="connsiteX2" fmla="*/ 214408 w 1733677"/>
                <a:gd name="connsiteY2" fmla="*/ 0 h 61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677" h="613691">
                  <a:moveTo>
                    <a:pt x="0" y="534679"/>
                  </a:moveTo>
                  <a:lnTo>
                    <a:pt x="1734829" y="615993"/>
                  </a:lnTo>
                  <a:lnTo>
                    <a:pt x="214408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00A3910-C408-412F-8275-34C6792C3E18}"/>
                </a:ext>
              </a:extLst>
            </p:cNvPr>
            <p:cNvSpPr/>
            <p:nvPr/>
          </p:nvSpPr>
          <p:spPr>
            <a:xfrm>
              <a:off x="11274787" y="108619"/>
              <a:ext cx="878346" cy="705745"/>
            </a:xfrm>
            <a:custGeom>
              <a:avLst/>
              <a:gdLst>
                <a:gd name="connsiteX0" fmla="*/ 879880 w 878345"/>
                <a:gd name="connsiteY0" fmla="*/ 699152 h 705744"/>
                <a:gd name="connsiteX1" fmla="*/ 9589 w 878345"/>
                <a:gd name="connsiteY1" fmla="*/ 218172 h 705744"/>
                <a:gd name="connsiteX2" fmla="*/ 244326 w 878345"/>
                <a:gd name="connsiteY2" fmla="*/ 7982 h 705744"/>
                <a:gd name="connsiteX3" fmla="*/ 880647 w 878345"/>
                <a:gd name="connsiteY3" fmla="*/ 475922 h 705744"/>
                <a:gd name="connsiteX4" fmla="*/ 880647 w 878345"/>
                <a:gd name="connsiteY4" fmla="*/ 467100 h 705744"/>
                <a:gd name="connsiteX5" fmla="*/ 246243 w 878345"/>
                <a:gd name="connsiteY5" fmla="*/ 695 h 705744"/>
                <a:gd name="connsiteX6" fmla="*/ 241641 w 878345"/>
                <a:gd name="connsiteY6" fmla="*/ 1078 h 705744"/>
                <a:gd name="connsiteX7" fmla="*/ 1151 w 878345"/>
                <a:gd name="connsiteY7" fmla="*/ 216637 h 705744"/>
                <a:gd name="connsiteX8" fmla="*/ 0 w 878345"/>
                <a:gd name="connsiteY8" fmla="*/ 219706 h 705744"/>
                <a:gd name="connsiteX9" fmla="*/ 1918 w 878345"/>
                <a:gd name="connsiteY9" fmla="*/ 222391 h 705744"/>
                <a:gd name="connsiteX10" fmla="*/ 879880 w 878345"/>
                <a:gd name="connsiteY10" fmla="*/ 707590 h 705744"/>
                <a:gd name="connsiteX11" fmla="*/ 879880 w 878345"/>
                <a:gd name="connsiteY11" fmla="*/ 699152 h 70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8345" h="705744">
                  <a:moveTo>
                    <a:pt x="879880" y="699152"/>
                  </a:moveTo>
                  <a:lnTo>
                    <a:pt x="9589" y="218172"/>
                  </a:lnTo>
                  <a:lnTo>
                    <a:pt x="244326" y="7982"/>
                  </a:lnTo>
                  <a:lnTo>
                    <a:pt x="880647" y="475922"/>
                  </a:lnTo>
                  <a:lnTo>
                    <a:pt x="880647" y="467100"/>
                  </a:lnTo>
                  <a:lnTo>
                    <a:pt x="246243" y="695"/>
                  </a:lnTo>
                  <a:cubicBezTo>
                    <a:pt x="244710" y="-456"/>
                    <a:pt x="242792" y="-72"/>
                    <a:pt x="241641" y="1078"/>
                  </a:cubicBezTo>
                  <a:lnTo>
                    <a:pt x="1151" y="216637"/>
                  </a:lnTo>
                  <a:cubicBezTo>
                    <a:pt x="384" y="217405"/>
                    <a:pt x="0" y="218555"/>
                    <a:pt x="0" y="219706"/>
                  </a:cubicBezTo>
                  <a:cubicBezTo>
                    <a:pt x="0" y="220857"/>
                    <a:pt x="767" y="222007"/>
                    <a:pt x="1918" y="222391"/>
                  </a:cubicBezTo>
                  <a:lnTo>
                    <a:pt x="879880" y="707590"/>
                  </a:lnTo>
                  <a:lnTo>
                    <a:pt x="879880" y="6991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C22E2B-CFFB-4BB1-BA70-DE18B45E00C4}"/>
                </a:ext>
              </a:extLst>
            </p:cNvPr>
            <p:cNvSpPr/>
            <p:nvPr/>
          </p:nvSpPr>
          <p:spPr>
            <a:xfrm>
              <a:off x="11274308" y="323707"/>
              <a:ext cx="878346" cy="1150671"/>
            </a:xfrm>
            <a:custGeom>
              <a:avLst/>
              <a:gdLst>
                <a:gd name="connsiteX0" fmla="*/ 876907 w 878345"/>
                <a:gd name="connsiteY0" fmla="*/ 1141865 h 1150671"/>
                <a:gd name="connsiteX1" fmla="*/ 17356 w 878345"/>
                <a:gd name="connsiteY1" fmla="*/ 15358 h 1150671"/>
                <a:gd name="connsiteX2" fmla="*/ 879976 w 878345"/>
                <a:gd name="connsiteY2" fmla="*/ 492119 h 1150671"/>
                <a:gd name="connsiteX3" fmla="*/ 879976 w 878345"/>
                <a:gd name="connsiteY3" fmla="*/ 483681 h 1150671"/>
                <a:gd name="connsiteX4" fmla="*/ 5466 w 878345"/>
                <a:gd name="connsiteY4" fmla="*/ 399 h 1150671"/>
                <a:gd name="connsiteX5" fmla="*/ 863 w 878345"/>
                <a:gd name="connsiteY5" fmla="*/ 1166 h 1150671"/>
                <a:gd name="connsiteX6" fmla="*/ 863 w 878345"/>
                <a:gd name="connsiteY6" fmla="*/ 5769 h 1150671"/>
                <a:gd name="connsiteX7" fmla="*/ 876524 w 878345"/>
                <a:gd name="connsiteY7" fmla="*/ 1153372 h 1150671"/>
                <a:gd name="connsiteX8" fmla="*/ 876907 w 878345"/>
                <a:gd name="connsiteY8" fmla="*/ 1141865 h 11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345" h="1150671">
                  <a:moveTo>
                    <a:pt x="876907" y="1141865"/>
                  </a:moveTo>
                  <a:lnTo>
                    <a:pt x="17356" y="15358"/>
                  </a:lnTo>
                  <a:lnTo>
                    <a:pt x="879976" y="492119"/>
                  </a:lnTo>
                  <a:lnTo>
                    <a:pt x="879976" y="483681"/>
                  </a:lnTo>
                  <a:lnTo>
                    <a:pt x="5466" y="399"/>
                  </a:lnTo>
                  <a:cubicBezTo>
                    <a:pt x="3932" y="-368"/>
                    <a:pt x="2014" y="16"/>
                    <a:pt x="863" y="1166"/>
                  </a:cubicBezTo>
                  <a:cubicBezTo>
                    <a:pt x="-288" y="2317"/>
                    <a:pt x="-288" y="4235"/>
                    <a:pt x="863" y="5769"/>
                  </a:cubicBezTo>
                  <a:lnTo>
                    <a:pt x="876524" y="1153372"/>
                  </a:lnTo>
                  <a:lnTo>
                    <a:pt x="876907" y="114186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346FB5-AFB7-42FF-8EBB-9E0C6BB346E9}"/>
                </a:ext>
              </a:extLst>
            </p:cNvPr>
            <p:cNvSpPr/>
            <p:nvPr/>
          </p:nvSpPr>
          <p:spPr>
            <a:xfrm>
              <a:off x="8586436" y="6306925"/>
              <a:ext cx="1307930" cy="540815"/>
            </a:xfrm>
            <a:custGeom>
              <a:avLst/>
              <a:gdLst>
                <a:gd name="connsiteX0" fmla="*/ 17643 w 1307929"/>
                <a:gd name="connsiteY0" fmla="*/ 536117 h 540815"/>
                <a:gd name="connsiteX1" fmla="*/ 1187876 w 1307929"/>
                <a:gd name="connsiteY1" fmla="*/ 8342 h 540815"/>
                <a:gd name="connsiteX2" fmla="*/ 1302559 w 1307929"/>
                <a:gd name="connsiteY2" fmla="*/ 542637 h 540815"/>
                <a:gd name="connsiteX3" fmla="*/ 1309847 w 1307929"/>
                <a:gd name="connsiteY3" fmla="*/ 542637 h 540815"/>
                <a:gd name="connsiteX4" fmla="*/ 1194013 w 1307929"/>
                <a:gd name="connsiteY4" fmla="*/ 2589 h 540815"/>
                <a:gd name="connsiteX5" fmla="*/ 1192096 w 1307929"/>
                <a:gd name="connsiteY5" fmla="*/ 288 h 540815"/>
                <a:gd name="connsiteX6" fmla="*/ 1189027 w 1307929"/>
                <a:gd name="connsiteY6" fmla="*/ 288 h 540815"/>
                <a:gd name="connsiteX7" fmla="*/ 0 w 1307929"/>
                <a:gd name="connsiteY7" fmla="*/ 536500 h 540815"/>
                <a:gd name="connsiteX8" fmla="*/ 17643 w 1307929"/>
                <a:gd name="connsiteY8" fmla="*/ 536117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7929" h="540815">
                  <a:moveTo>
                    <a:pt x="17643" y="536117"/>
                  </a:moveTo>
                  <a:lnTo>
                    <a:pt x="1187876" y="8342"/>
                  </a:lnTo>
                  <a:lnTo>
                    <a:pt x="1302559" y="542637"/>
                  </a:lnTo>
                  <a:lnTo>
                    <a:pt x="1309847" y="542637"/>
                  </a:lnTo>
                  <a:lnTo>
                    <a:pt x="1194013" y="2589"/>
                  </a:lnTo>
                  <a:cubicBezTo>
                    <a:pt x="1193629" y="1438"/>
                    <a:pt x="1193245" y="671"/>
                    <a:pt x="1192096" y="288"/>
                  </a:cubicBezTo>
                  <a:cubicBezTo>
                    <a:pt x="1190945" y="-96"/>
                    <a:pt x="1189794" y="-96"/>
                    <a:pt x="1189027" y="288"/>
                  </a:cubicBezTo>
                  <a:lnTo>
                    <a:pt x="0" y="536500"/>
                  </a:lnTo>
                  <a:lnTo>
                    <a:pt x="17643" y="5361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667A59-4B60-426C-B2D2-D4DBD13E57A2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0EB95A-3233-4F72-9724-3B493228CDC0}"/>
                </a:ext>
              </a:extLst>
            </p:cNvPr>
            <p:cNvSpPr/>
            <p:nvPr/>
          </p:nvSpPr>
          <p:spPr>
            <a:xfrm>
              <a:off x="11515517" y="87451"/>
              <a:ext cx="640540" cy="494789"/>
            </a:xfrm>
            <a:custGeom>
              <a:avLst/>
              <a:gdLst>
                <a:gd name="connsiteX0" fmla="*/ 640300 w 640540"/>
                <a:gd name="connsiteY0" fmla="*/ 488268 h 494788"/>
                <a:gd name="connsiteX1" fmla="*/ 14335 w 640540"/>
                <a:gd name="connsiteY1" fmla="*/ 28000 h 494788"/>
                <a:gd name="connsiteX2" fmla="*/ 642986 w 640540"/>
                <a:gd name="connsiteY2" fmla="*/ 7288 h 494788"/>
                <a:gd name="connsiteX3" fmla="*/ 642986 w 640540"/>
                <a:gd name="connsiteY3" fmla="*/ 0 h 494788"/>
                <a:gd name="connsiteX4" fmla="*/ 3596 w 640540"/>
                <a:gd name="connsiteY4" fmla="*/ 21096 h 494788"/>
                <a:gd name="connsiteX5" fmla="*/ 144 w 640540"/>
                <a:gd name="connsiteY5" fmla="*/ 23781 h 494788"/>
                <a:gd name="connsiteX6" fmla="*/ 1295 w 640540"/>
                <a:gd name="connsiteY6" fmla="*/ 27616 h 494788"/>
                <a:gd name="connsiteX7" fmla="*/ 640300 w 640540"/>
                <a:gd name="connsiteY7" fmla="*/ 497474 h 494788"/>
                <a:gd name="connsiteX8" fmla="*/ 640300 w 640540"/>
                <a:gd name="connsiteY8" fmla="*/ 488268 h 49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540" h="494788">
                  <a:moveTo>
                    <a:pt x="640300" y="488268"/>
                  </a:moveTo>
                  <a:lnTo>
                    <a:pt x="14335" y="28000"/>
                  </a:lnTo>
                  <a:lnTo>
                    <a:pt x="642986" y="7288"/>
                  </a:lnTo>
                  <a:lnTo>
                    <a:pt x="642986" y="0"/>
                  </a:lnTo>
                  <a:lnTo>
                    <a:pt x="3596" y="21096"/>
                  </a:lnTo>
                  <a:cubicBezTo>
                    <a:pt x="2062" y="21096"/>
                    <a:pt x="528" y="22246"/>
                    <a:pt x="144" y="23781"/>
                  </a:cubicBezTo>
                  <a:cubicBezTo>
                    <a:pt x="-240" y="25315"/>
                    <a:pt x="144" y="26849"/>
                    <a:pt x="1295" y="27616"/>
                  </a:cubicBezTo>
                  <a:lnTo>
                    <a:pt x="640300" y="497474"/>
                  </a:lnTo>
                  <a:lnTo>
                    <a:pt x="640300" y="488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73FC72-0E92-409C-BA8C-B076F4D1DE43}"/>
                </a:ext>
              </a:extLst>
            </p:cNvPr>
            <p:cNvSpPr/>
            <p:nvPr/>
          </p:nvSpPr>
          <p:spPr>
            <a:xfrm>
              <a:off x="11279635" y="2725138"/>
              <a:ext cx="863003" cy="479446"/>
            </a:xfrm>
            <a:custGeom>
              <a:avLst/>
              <a:gdLst>
                <a:gd name="connsiteX0" fmla="*/ 862758 w 863003"/>
                <a:gd name="connsiteY0" fmla="*/ 472960 h 479446"/>
                <a:gd name="connsiteX1" fmla="*/ 15481 w 863003"/>
                <a:gd name="connsiteY1" fmla="*/ 423098 h 479446"/>
                <a:gd name="connsiteX2" fmla="*/ 700130 w 863003"/>
                <a:gd name="connsiteY2" fmla="*/ 8089 h 479446"/>
                <a:gd name="connsiteX3" fmla="*/ 864676 w 863003"/>
                <a:gd name="connsiteY3" fmla="*/ 136197 h 479446"/>
                <a:gd name="connsiteX4" fmla="*/ 864676 w 863003"/>
                <a:gd name="connsiteY4" fmla="*/ 126992 h 479446"/>
                <a:gd name="connsiteX5" fmla="*/ 702815 w 863003"/>
                <a:gd name="connsiteY5" fmla="*/ 802 h 479446"/>
                <a:gd name="connsiteX6" fmla="*/ 698596 w 863003"/>
                <a:gd name="connsiteY6" fmla="*/ 418 h 479446"/>
                <a:gd name="connsiteX7" fmla="*/ 1672 w 863003"/>
                <a:gd name="connsiteY7" fmla="*/ 423098 h 479446"/>
                <a:gd name="connsiteX8" fmla="*/ 139 w 863003"/>
                <a:gd name="connsiteY8" fmla="*/ 426934 h 479446"/>
                <a:gd name="connsiteX9" fmla="*/ 3590 w 863003"/>
                <a:gd name="connsiteY9" fmla="*/ 429618 h 479446"/>
                <a:gd name="connsiteX10" fmla="*/ 863142 w 863003"/>
                <a:gd name="connsiteY10" fmla="*/ 480248 h 479446"/>
                <a:gd name="connsiteX11" fmla="*/ 862758 w 863003"/>
                <a:gd name="connsiteY11" fmla="*/ 472960 h 4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003" h="479446">
                  <a:moveTo>
                    <a:pt x="862758" y="472960"/>
                  </a:moveTo>
                  <a:lnTo>
                    <a:pt x="15481" y="423098"/>
                  </a:lnTo>
                  <a:lnTo>
                    <a:pt x="700130" y="8089"/>
                  </a:lnTo>
                  <a:lnTo>
                    <a:pt x="864676" y="136197"/>
                  </a:lnTo>
                  <a:lnTo>
                    <a:pt x="864676" y="126992"/>
                  </a:lnTo>
                  <a:lnTo>
                    <a:pt x="702815" y="802"/>
                  </a:lnTo>
                  <a:cubicBezTo>
                    <a:pt x="701664" y="35"/>
                    <a:pt x="700130" y="-349"/>
                    <a:pt x="698596" y="418"/>
                  </a:cubicBezTo>
                  <a:lnTo>
                    <a:pt x="1672" y="423098"/>
                  </a:lnTo>
                  <a:cubicBezTo>
                    <a:pt x="139" y="423865"/>
                    <a:pt x="-245" y="425399"/>
                    <a:pt x="139" y="426934"/>
                  </a:cubicBezTo>
                  <a:cubicBezTo>
                    <a:pt x="522" y="428468"/>
                    <a:pt x="2056" y="429618"/>
                    <a:pt x="3590" y="429618"/>
                  </a:cubicBezTo>
                  <a:lnTo>
                    <a:pt x="863142" y="480248"/>
                  </a:lnTo>
                  <a:lnTo>
                    <a:pt x="862758" y="4729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B4C121F-10A2-4646-826A-065682A4092C}"/>
                </a:ext>
              </a:extLst>
            </p:cNvPr>
            <p:cNvSpPr/>
            <p:nvPr/>
          </p:nvSpPr>
          <p:spPr>
            <a:xfrm>
              <a:off x="5845537" y="6575986"/>
              <a:ext cx="180272" cy="253148"/>
            </a:xfrm>
            <a:custGeom>
              <a:avLst/>
              <a:gdLst>
                <a:gd name="connsiteX0" fmla="*/ 8439 w 180271"/>
                <a:gd name="connsiteY0" fmla="*/ 252864 h 253147"/>
                <a:gd name="connsiteX1" fmla="*/ 148053 w 180271"/>
                <a:gd name="connsiteY1" fmla="*/ 14675 h 253147"/>
                <a:gd name="connsiteX2" fmla="*/ 176053 w 180271"/>
                <a:gd name="connsiteY2" fmla="*/ 253631 h 253147"/>
                <a:gd name="connsiteX3" fmla="*/ 183340 w 180271"/>
                <a:gd name="connsiteY3" fmla="*/ 253631 h 253147"/>
                <a:gd name="connsiteX4" fmla="*/ 153807 w 180271"/>
                <a:gd name="connsiteY4" fmla="*/ 3168 h 253147"/>
                <a:gd name="connsiteX5" fmla="*/ 151122 w 180271"/>
                <a:gd name="connsiteY5" fmla="*/ 100 h 253147"/>
                <a:gd name="connsiteX6" fmla="*/ 147286 w 180271"/>
                <a:gd name="connsiteY6" fmla="*/ 1634 h 253147"/>
                <a:gd name="connsiteX7" fmla="*/ 0 w 180271"/>
                <a:gd name="connsiteY7" fmla="*/ 252864 h 253147"/>
                <a:gd name="connsiteX8" fmla="*/ 8439 w 180271"/>
                <a:gd name="connsiteY8" fmla="*/ 252864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71" h="253147">
                  <a:moveTo>
                    <a:pt x="8439" y="252864"/>
                  </a:moveTo>
                  <a:lnTo>
                    <a:pt x="148053" y="14675"/>
                  </a:lnTo>
                  <a:lnTo>
                    <a:pt x="176053" y="253631"/>
                  </a:lnTo>
                  <a:lnTo>
                    <a:pt x="183340" y="253631"/>
                  </a:lnTo>
                  <a:lnTo>
                    <a:pt x="153807" y="3168"/>
                  </a:lnTo>
                  <a:cubicBezTo>
                    <a:pt x="153807" y="1634"/>
                    <a:pt x="152656" y="483"/>
                    <a:pt x="151122" y="100"/>
                  </a:cubicBezTo>
                  <a:cubicBezTo>
                    <a:pt x="149587" y="-284"/>
                    <a:pt x="148053" y="483"/>
                    <a:pt x="147286" y="1634"/>
                  </a:cubicBezTo>
                  <a:lnTo>
                    <a:pt x="0" y="252864"/>
                  </a:lnTo>
                  <a:lnTo>
                    <a:pt x="8439" y="2528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EAFB4F-995D-4083-A7AB-6C5FC23BA8BD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96AE34D-C3B8-4677-9132-AA85925F3B8E}"/>
                </a:ext>
              </a:extLst>
            </p:cNvPr>
            <p:cNvSpPr/>
            <p:nvPr/>
          </p:nvSpPr>
          <p:spPr>
            <a:xfrm>
              <a:off x="11193857" y="6372343"/>
              <a:ext cx="928208" cy="483282"/>
            </a:xfrm>
            <a:custGeom>
              <a:avLst/>
              <a:gdLst>
                <a:gd name="connsiteX0" fmla="*/ 931276 w 928208"/>
                <a:gd name="connsiteY0" fmla="*/ 199907 h 483281"/>
                <a:gd name="connsiteX1" fmla="*/ 126190 w 928208"/>
                <a:gd name="connsiteY1" fmla="*/ 73 h 483281"/>
                <a:gd name="connsiteX2" fmla="*/ 121970 w 928208"/>
                <a:gd name="connsiteY2" fmla="*/ 2758 h 483281"/>
                <a:gd name="connsiteX3" fmla="*/ 0 w 928208"/>
                <a:gd name="connsiteY3" fmla="*/ 484122 h 483281"/>
                <a:gd name="connsiteX4" fmla="*/ 7671 w 928208"/>
                <a:gd name="connsiteY4" fmla="*/ 484122 h 483281"/>
                <a:gd name="connsiteX5" fmla="*/ 128108 w 928208"/>
                <a:gd name="connsiteY5" fmla="*/ 8128 h 483281"/>
                <a:gd name="connsiteX6" fmla="*/ 931276 w 928208"/>
                <a:gd name="connsiteY6" fmla="*/ 207578 h 483281"/>
                <a:gd name="connsiteX7" fmla="*/ 931276 w 928208"/>
                <a:gd name="connsiteY7" fmla="*/ 199907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208" h="483281">
                  <a:moveTo>
                    <a:pt x="931276" y="199907"/>
                  </a:moveTo>
                  <a:lnTo>
                    <a:pt x="126190" y="73"/>
                  </a:lnTo>
                  <a:cubicBezTo>
                    <a:pt x="124272" y="-310"/>
                    <a:pt x="122354" y="840"/>
                    <a:pt x="121970" y="2758"/>
                  </a:cubicBezTo>
                  <a:lnTo>
                    <a:pt x="0" y="484122"/>
                  </a:lnTo>
                  <a:lnTo>
                    <a:pt x="7671" y="484122"/>
                  </a:lnTo>
                  <a:lnTo>
                    <a:pt x="128108" y="8128"/>
                  </a:lnTo>
                  <a:lnTo>
                    <a:pt x="931276" y="207578"/>
                  </a:lnTo>
                  <a:lnTo>
                    <a:pt x="931276" y="1999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7B785A-EDEF-410E-BFA4-280CB0F33A74}"/>
                </a:ext>
              </a:extLst>
            </p:cNvPr>
            <p:cNvSpPr/>
            <p:nvPr/>
          </p:nvSpPr>
          <p:spPr>
            <a:xfrm>
              <a:off x="11346129" y="4764929"/>
              <a:ext cx="786292" cy="398899"/>
            </a:xfrm>
            <a:custGeom>
              <a:avLst/>
              <a:gdLst>
                <a:gd name="connsiteX0" fmla="*/ 787443 w 786291"/>
                <a:gd name="connsiteY0" fmla="*/ 139614 h 398899"/>
                <a:gd name="connsiteX1" fmla="*/ 347502 w 786291"/>
                <a:gd name="connsiteY1" fmla="*/ 391995 h 398899"/>
                <a:gd name="connsiteX2" fmla="*/ 15342 w 786291"/>
                <a:gd name="connsiteY2" fmla="*/ 303394 h 398899"/>
                <a:gd name="connsiteX3" fmla="*/ 787826 w 786291"/>
                <a:gd name="connsiteY3" fmla="*/ 7671 h 398899"/>
                <a:gd name="connsiteX4" fmla="*/ 787826 w 786291"/>
                <a:gd name="connsiteY4" fmla="*/ 0 h 398899"/>
                <a:gd name="connsiteX5" fmla="*/ 2301 w 786291"/>
                <a:gd name="connsiteY5" fmla="*/ 300708 h 398899"/>
                <a:gd name="connsiteX6" fmla="*/ 0 w 786291"/>
                <a:gd name="connsiteY6" fmla="*/ 304160 h 398899"/>
                <a:gd name="connsiteX7" fmla="*/ 2685 w 786291"/>
                <a:gd name="connsiteY7" fmla="*/ 307613 h 398899"/>
                <a:gd name="connsiteX8" fmla="*/ 347119 w 786291"/>
                <a:gd name="connsiteY8" fmla="*/ 399666 h 398899"/>
                <a:gd name="connsiteX9" fmla="*/ 347886 w 786291"/>
                <a:gd name="connsiteY9" fmla="*/ 399666 h 398899"/>
                <a:gd name="connsiteX10" fmla="*/ 349804 w 786291"/>
                <a:gd name="connsiteY10" fmla="*/ 399283 h 398899"/>
                <a:gd name="connsiteX11" fmla="*/ 787059 w 786291"/>
                <a:gd name="connsiteY11" fmla="*/ 148436 h 398899"/>
                <a:gd name="connsiteX12" fmla="*/ 787443 w 786291"/>
                <a:gd name="connsiteY12" fmla="*/ 139614 h 39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6291" h="398899">
                  <a:moveTo>
                    <a:pt x="787443" y="139614"/>
                  </a:moveTo>
                  <a:lnTo>
                    <a:pt x="347502" y="391995"/>
                  </a:lnTo>
                  <a:lnTo>
                    <a:pt x="15342" y="303394"/>
                  </a:lnTo>
                  <a:lnTo>
                    <a:pt x="787826" y="7671"/>
                  </a:lnTo>
                  <a:lnTo>
                    <a:pt x="787826" y="0"/>
                  </a:lnTo>
                  <a:lnTo>
                    <a:pt x="2301" y="300708"/>
                  </a:lnTo>
                  <a:cubicBezTo>
                    <a:pt x="767" y="301092"/>
                    <a:pt x="0" y="302626"/>
                    <a:pt x="0" y="304160"/>
                  </a:cubicBezTo>
                  <a:cubicBezTo>
                    <a:pt x="0" y="305695"/>
                    <a:pt x="1151" y="307229"/>
                    <a:pt x="2685" y="307613"/>
                  </a:cubicBezTo>
                  <a:lnTo>
                    <a:pt x="347119" y="399666"/>
                  </a:lnTo>
                  <a:cubicBezTo>
                    <a:pt x="347502" y="399666"/>
                    <a:pt x="347886" y="399666"/>
                    <a:pt x="347886" y="399666"/>
                  </a:cubicBezTo>
                  <a:cubicBezTo>
                    <a:pt x="348653" y="399666"/>
                    <a:pt x="349037" y="399666"/>
                    <a:pt x="349804" y="399283"/>
                  </a:cubicBezTo>
                  <a:lnTo>
                    <a:pt x="787059" y="148436"/>
                  </a:lnTo>
                  <a:lnTo>
                    <a:pt x="787443" y="13961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B4C153-F1A4-46EA-AA06-E1C88F7E2C46}"/>
                </a:ext>
              </a:extLst>
            </p:cNvPr>
            <p:cNvSpPr/>
            <p:nvPr/>
          </p:nvSpPr>
          <p:spPr>
            <a:xfrm>
              <a:off x="9773401" y="6306678"/>
              <a:ext cx="460268" cy="540815"/>
            </a:xfrm>
            <a:custGeom>
              <a:avLst/>
              <a:gdLst>
                <a:gd name="connsiteX0" fmla="*/ 123265 w 460268"/>
                <a:gd name="connsiteY0" fmla="*/ 542884 h 540815"/>
                <a:gd name="connsiteX1" fmla="*/ 8582 w 460268"/>
                <a:gd name="connsiteY1" fmla="*/ 8972 h 540815"/>
                <a:gd name="connsiteX2" fmla="*/ 452741 w 460268"/>
                <a:gd name="connsiteY2" fmla="*/ 166614 h 540815"/>
                <a:gd name="connsiteX3" fmla="*/ 260963 w 460268"/>
                <a:gd name="connsiteY3" fmla="*/ 543651 h 540815"/>
                <a:gd name="connsiteX4" fmla="*/ 269017 w 460268"/>
                <a:gd name="connsiteY4" fmla="*/ 543651 h 540815"/>
                <a:gd name="connsiteX5" fmla="*/ 461179 w 460268"/>
                <a:gd name="connsiteY5" fmla="*/ 166231 h 540815"/>
                <a:gd name="connsiteX6" fmla="*/ 461179 w 460268"/>
                <a:gd name="connsiteY6" fmla="*/ 163162 h 540815"/>
                <a:gd name="connsiteX7" fmla="*/ 458878 w 460268"/>
                <a:gd name="connsiteY7" fmla="*/ 161245 h 540815"/>
                <a:gd name="connsiteX8" fmla="*/ 4746 w 460268"/>
                <a:gd name="connsiteY8" fmla="*/ 151 h 540815"/>
                <a:gd name="connsiteX9" fmla="*/ 1295 w 460268"/>
                <a:gd name="connsiteY9" fmla="*/ 918 h 540815"/>
                <a:gd name="connsiteX10" fmla="*/ 144 w 460268"/>
                <a:gd name="connsiteY10" fmla="*/ 4370 h 540815"/>
                <a:gd name="connsiteX11" fmla="*/ 115978 w 460268"/>
                <a:gd name="connsiteY11" fmla="*/ 542884 h 540815"/>
                <a:gd name="connsiteX12" fmla="*/ 123265 w 460268"/>
                <a:gd name="connsiteY12" fmla="*/ 542884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268" h="540815">
                  <a:moveTo>
                    <a:pt x="123265" y="542884"/>
                  </a:moveTo>
                  <a:lnTo>
                    <a:pt x="8582" y="8972"/>
                  </a:lnTo>
                  <a:lnTo>
                    <a:pt x="452741" y="166614"/>
                  </a:lnTo>
                  <a:lnTo>
                    <a:pt x="260963" y="543651"/>
                  </a:lnTo>
                  <a:lnTo>
                    <a:pt x="269017" y="543651"/>
                  </a:lnTo>
                  <a:lnTo>
                    <a:pt x="461179" y="166231"/>
                  </a:lnTo>
                  <a:cubicBezTo>
                    <a:pt x="461563" y="165464"/>
                    <a:pt x="461563" y="164313"/>
                    <a:pt x="461179" y="163162"/>
                  </a:cubicBezTo>
                  <a:cubicBezTo>
                    <a:pt x="460795" y="162012"/>
                    <a:pt x="460029" y="161245"/>
                    <a:pt x="458878" y="161245"/>
                  </a:cubicBezTo>
                  <a:lnTo>
                    <a:pt x="4746" y="151"/>
                  </a:lnTo>
                  <a:cubicBezTo>
                    <a:pt x="3596" y="-233"/>
                    <a:pt x="2062" y="151"/>
                    <a:pt x="1295" y="918"/>
                  </a:cubicBezTo>
                  <a:cubicBezTo>
                    <a:pt x="144" y="1684"/>
                    <a:pt x="-240" y="3219"/>
                    <a:pt x="144" y="4370"/>
                  </a:cubicBezTo>
                  <a:lnTo>
                    <a:pt x="115978" y="542884"/>
                  </a:lnTo>
                  <a:lnTo>
                    <a:pt x="123265" y="54288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880AC6A-3FA7-4D8B-85E4-E7A610B10F75}"/>
                </a:ext>
              </a:extLst>
            </p:cNvPr>
            <p:cNvSpPr/>
            <p:nvPr/>
          </p:nvSpPr>
          <p:spPr>
            <a:xfrm>
              <a:off x="10034747" y="6467823"/>
              <a:ext cx="441091" cy="383557"/>
            </a:xfrm>
            <a:custGeom>
              <a:avLst/>
              <a:gdLst>
                <a:gd name="connsiteX0" fmla="*/ 7671 w 441090"/>
                <a:gd name="connsiteY0" fmla="*/ 382506 h 383557"/>
                <a:gd name="connsiteX1" fmla="*/ 196765 w 441090"/>
                <a:gd name="connsiteY1" fmla="*/ 10839 h 383557"/>
                <a:gd name="connsiteX2" fmla="*/ 432270 w 441090"/>
                <a:gd name="connsiteY2" fmla="*/ 384807 h 383557"/>
                <a:gd name="connsiteX3" fmla="*/ 441091 w 441090"/>
                <a:gd name="connsiteY3" fmla="*/ 384807 h 383557"/>
                <a:gd name="connsiteX4" fmla="*/ 199834 w 441090"/>
                <a:gd name="connsiteY4" fmla="*/ 1634 h 383557"/>
                <a:gd name="connsiteX5" fmla="*/ 196765 w 441090"/>
                <a:gd name="connsiteY5" fmla="*/ 100 h 383557"/>
                <a:gd name="connsiteX6" fmla="*/ 193696 w 441090"/>
                <a:gd name="connsiteY6" fmla="*/ 2018 h 383557"/>
                <a:gd name="connsiteX7" fmla="*/ 0 w 441090"/>
                <a:gd name="connsiteY7" fmla="*/ 382506 h 383557"/>
                <a:gd name="connsiteX8" fmla="*/ 7671 w 441090"/>
                <a:gd name="connsiteY8" fmla="*/ 382506 h 3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383557">
                  <a:moveTo>
                    <a:pt x="7671" y="382506"/>
                  </a:moveTo>
                  <a:lnTo>
                    <a:pt x="196765" y="10839"/>
                  </a:lnTo>
                  <a:lnTo>
                    <a:pt x="432270" y="384807"/>
                  </a:lnTo>
                  <a:lnTo>
                    <a:pt x="441091" y="384807"/>
                  </a:lnTo>
                  <a:lnTo>
                    <a:pt x="199834" y="1634"/>
                  </a:lnTo>
                  <a:cubicBezTo>
                    <a:pt x="199067" y="483"/>
                    <a:pt x="197916" y="-284"/>
                    <a:pt x="196765" y="100"/>
                  </a:cubicBezTo>
                  <a:cubicBezTo>
                    <a:pt x="195614" y="100"/>
                    <a:pt x="194464" y="867"/>
                    <a:pt x="193696" y="2018"/>
                  </a:cubicBezTo>
                  <a:lnTo>
                    <a:pt x="0" y="382506"/>
                  </a:lnTo>
                  <a:lnTo>
                    <a:pt x="7671" y="38250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EBA8A29-60EE-4F7D-9374-449C105E13D6}"/>
                </a:ext>
              </a:extLst>
            </p:cNvPr>
            <p:cNvSpPr/>
            <p:nvPr/>
          </p:nvSpPr>
          <p:spPr>
            <a:xfrm>
              <a:off x="10227909" y="6467523"/>
              <a:ext cx="832319" cy="387393"/>
            </a:xfrm>
            <a:custGeom>
              <a:avLst/>
              <a:gdLst>
                <a:gd name="connsiteX0" fmla="*/ 239108 w 832318"/>
                <a:gd name="connsiteY0" fmla="*/ 385107 h 387392"/>
                <a:gd name="connsiteX1" fmla="*/ 247929 w 832318"/>
                <a:gd name="connsiteY1" fmla="*/ 385107 h 387392"/>
                <a:gd name="connsiteX2" fmla="*/ 13192 w 832318"/>
                <a:gd name="connsiteY2" fmla="*/ 12289 h 387392"/>
                <a:gd name="connsiteX3" fmla="*/ 815210 w 832318"/>
                <a:gd name="connsiteY3" fmla="*/ 387792 h 387392"/>
                <a:gd name="connsiteX4" fmla="*/ 832470 w 832318"/>
                <a:gd name="connsiteY4" fmla="*/ 387792 h 387392"/>
                <a:gd name="connsiteX5" fmla="*/ 5138 w 832318"/>
                <a:gd name="connsiteY5" fmla="*/ 399 h 387392"/>
                <a:gd name="connsiteX6" fmla="*/ 918 w 832318"/>
                <a:gd name="connsiteY6" fmla="*/ 1166 h 387392"/>
                <a:gd name="connsiteX7" fmla="*/ 534 w 832318"/>
                <a:gd name="connsiteY7" fmla="*/ 5385 h 387392"/>
                <a:gd name="connsiteX8" fmla="*/ 239108 w 832318"/>
                <a:gd name="connsiteY8" fmla="*/ 385107 h 38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318" h="387392">
                  <a:moveTo>
                    <a:pt x="239108" y="385107"/>
                  </a:moveTo>
                  <a:lnTo>
                    <a:pt x="247929" y="385107"/>
                  </a:lnTo>
                  <a:lnTo>
                    <a:pt x="13192" y="12289"/>
                  </a:lnTo>
                  <a:lnTo>
                    <a:pt x="815210" y="387792"/>
                  </a:lnTo>
                  <a:lnTo>
                    <a:pt x="832470" y="387792"/>
                  </a:lnTo>
                  <a:lnTo>
                    <a:pt x="5138" y="399"/>
                  </a:lnTo>
                  <a:cubicBezTo>
                    <a:pt x="3603" y="-368"/>
                    <a:pt x="2069" y="15"/>
                    <a:pt x="918" y="1166"/>
                  </a:cubicBezTo>
                  <a:cubicBezTo>
                    <a:pt x="-232" y="2317"/>
                    <a:pt x="-232" y="4235"/>
                    <a:pt x="534" y="5385"/>
                  </a:cubicBezTo>
                  <a:lnTo>
                    <a:pt x="239108" y="3851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EBD096-27BF-4A97-93A6-B8ADE6678BF3}"/>
                </a:ext>
              </a:extLst>
            </p:cNvPr>
            <p:cNvSpPr/>
            <p:nvPr/>
          </p:nvSpPr>
          <p:spPr>
            <a:xfrm>
              <a:off x="10227816" y="6372417"/>
              <a:ext cx="1093138" cy="483282"/>
            </a:xfrm>
            <a:custGeom>
              <a:avLst/>
              <a:gdLst>
                <a:gd name="connsiteX0" fmla="*/ 2162 w 1093137"/>
                <a:gd name="connsiteY0" fmla="*/ 102026 h 483281"/>
                <a:gd name="connsiteX1" fmla="*/ 815303 w 1093137"/>
                <a:gd name="connsiteY1" fmla="*/ 482898 h 483281"/>
                <a:gd name="connsiteX2" fmla="*/ 832563 w 1093137"/>
                <a:gd name="connsiteY2" fmla="*/ 482898 h 483281"/>
                <a:gd name="connsiteX3" fmla="*/ 17504 w 1093137"/>
                <a:gd name="connsiteY3" fmla="*/ 101259 h 483281"/>
                <a:gd name="connsiteX4" fmla="*/ 1086862 w 1093137"/>
                <a:gd name="connsiteY4" fmla="*/ 7288 h 483281"/>
                <a:gd name="connsiteX5" fmla="*/ 966424 w 1093137"/>
                <a:gd name="connsiteY5" fmla="*/ 483665 h 483281"/>
                <a:gd name="connsiteX6" fmla="*/ 974095 w 1093137"/>
                <a:gd name="connsiteY6" fmla="*/ 483665 h 483281"/>
                <a:gd name="connsiteX7" fmla="*/ 1095300 w 1093137"/>
                <a:gd name="connsiteY7" fmla="*/ 4219 h 483281"/>
                <a:gd name="connsiteX8" fmla="*/ 1094533 w 1093137"/>
                <a:gd name="connsiteY8" fmla="*/ 1150 h 483281"/>
                <a:gd name="connsiteX9" fmla="*/ 1091464 w 1093137"/>
                <a:gd name="connsiteY9" fmla="*/ 0 h 483281"/>
                <a:gd name="connsiteX10" fmla="*/ 3696 w 1093137"/>
                <a:gd name="connsiteY10" fmla="*/ 95506 h 483281"/>
                <a:gd name="connsiteX11" fmla="*/ 244 w 1093137"/>
                <a:gd name="connsiteY11" fmla="*/ 98574 h 483281"/>
                <a:gd name="connsiteX12" fmla="*/ 2162 w 1093137"/>
                <a:gd name="connsiteY12" fmla="*/ 102026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3137" h="483281">
                  <a:moveTo>
                    <a:pt x="2162" y="102026"/>
                  </a:moveTo>
                  <a:lnTo>
                    <a:pt x="815303" y="482898"/>
                  </a:lnTo>
                  <a:lnTo>
                    <a:pt x="832563" y="482898"/>
                  </a:lnTo>
                  <a:lnTo>
                    <a:pt x="17504" y="101259"/>
                  </a:lnTo>
                  <a:lnTo>
                    <a:pt x="1086862" y="7288"/>
                  </a:lnTo>
                  <a:lnTo>
                    <a:pt x="966424" y="483665"/>
                  </a:lnTo>
                  <a:lnTo>
                    <a:pt x="974095" y="483665"/>
                  </a:lnTo>
                  <a:lnTo>
                    <a:pt x="1095300" y="4219"/>
                  </a:lnTo>
                  <a:cubicBezTo>
                    <a:pt x="1095683" y="3068"/>
                    <a:pt x="1095300" y="1918"/>
                    <a:pt x="1094533" y="1150"/>
                  </a:cubicBezTo>
                  <a:cubicBezTo>
                    <a:pt x="1093765" y="383"/>
                    <a:pt x="1092615" y="0"/>
                    <a:pt x="1091464" y="0"/>
                  </a:cubicBezTo>
                  <a:lnTo>
                    <a:pt x="3696" y="95506"/>
                  </a:lnTo>
                  <a:cubicBezTo>
                    <a:pt x="2162" y="95506"/>
                    <a:pt x="627" y="97040"/>
                    <a:pt x="244" y="98574"/>
                  </a:cubicBezTo>
                  <a:cubicBezTo>
                    <a:pt x="-523" y="99725"/>
                    <a:pt x="627" y="101643"/>
                    <a:pt x="2162" y="10202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A00AC36-A117-4ABB-AF97-D8D82F2A0AFF}"/>
                </a:ext>
              </a:extLst>
            </p:cNvPr>
            <p:cNvSpPr/>
            <p:nvPr/>
          </p:nvSpPr>
          <p:spPr>
            <a:xfrm>
              <a:off x="5992340" y="6576277"/>
              <a:ext cx="398899" cy="253148"/>
            </a:xfrm>
            <a:custGeom>
              <a:avLst/>
              <a:gdLst>
                <a:gd name="connsiteX0" fmla="*/ 36921 w 398899"/>
                <a:gd name="connsiteY0" fmla="*/ 253723 h 253147"/>
                <a:gd name="connsiteX1" fmla="*/ 8154 w 398899"/>
                <a:gd name="connsiteY1" fmla="*/ 10932 h 253147"/>
                <a:gd name="connsiteX2" fmla="*/ 386342 w 398899"/>
                <a:gd name="connsiteY2" fmla="*/ 255641 h 253147"/>
                <a:gd name="connsiteX3" fmla="*/ 399766 w 398899"/>
                <a:gd name="connsiteY3" fmla="*/ 255641 h 253147"/>
                <a:gd name="connsiteX4" fmla="*/ 5470 w 398899"/>
                <a:gd name="connsiteY4" fmla="*/ 575 h 253147"/>
                <a:gd name="connsiteX5" fmla="*/ 1634 w 398899"/>
                <a:gd name="connsiteY5" fmla="*/ 575 h 253147"/>
                <a:gd name="connsiteX6" fmla="*/ 100 w 398899"/>
                <a:gd name="connsiteY6" fmla="*/ 4027 h 253147"/>
                <a:gd name="connsiteX7" fmla="*/ 29633 w 398899"/>
                <a:gd name="connsiteY7" fmla="*/ 253723 h 253147"/>
                <a:gd name="connsiteX8" fmla="*/ 36921 w 398899"/>
                <a:gd name="connsiteY8" fmla="*/ 253723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899" h="253147">
                  <a:moveTo>
                    <a:pt x="36921" y="253723"/>
                  </a:moveTo>
                  <a:lnTo>
                    <a:pt x="8154" y="10932"/>
                  </a:lnTo>
                  <a:lnTo>
                    <a:pt x="386342" y="255641"/>
                  </a:lnTo>
                  <a:lnTo>
                    <a:pt x="399766" y="255641"/>
                  </a:lnTo>
                  <a:lnTo>
                    <a:pt x="5470" y="575"/>
                  </a:lnTo>
                  <a:cubicBezTo>
                    <a:pt x="4319" y="-192"/>
                    <a:pt x="2784" y="-192"/>
                    <a:pt x="1634" y="575"/>
                  </a:cubicBezTo>
                  <a:cubicBezTo>
                    <a:pt x="483" y="1343"/>
                    <a:pt x="-284" y="2877"/>
                    <a:pt x="100" y="4027"/>
                  </a:cubicBezTo>
                  <a:lnTo>
                    <a:pt x="29633" y="253723"/>
                  </a:lnTo>
                  <a:lnTo>
                    <a:pt x="36921" y="25372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D22303-F9BC-49BB-A375-E5D25FDABCD8}"/>
                </a:ext>
              </a:extLst>
            </p:cNvPr>
            <p:cNvSpPr/>
            <p:nvPr/>
          </p:nvSpPr>
          <p:spPr>
            <a:xfrm>
              <a:off x="8404479" y="4080220"/>
              <a:ext cx="932044" cy="291503"/>
            </a:xfrm>
            <a:custGeom>
              <a:avLst/>
              <a:gdLst>
                <a:gd name="connsiteX0" fmla="*/ 41192 w 932043"/>
                <a:gd name="connsiteY0" fmla="*/ 295015 h 291503"/>
                <a:gd name="connsiteX1" fmla="*/ 39274 w 932043"/>
                <a:gd name="connsiteY1" fmla="*/ 294631 h 291503"/>
                <a:gd name="connsiteX2" fmla="*/ 37356 w 932043"/>
                <a:gd name="connsiteY2" fmla="*/ 292330 h 291503"/>
                <a:gd name="connsiteX3" fmla="*/ 150 w 932043"/>
                <a:gd name="connsiteY3" fmla="*/ 111675 h 291503"/>
                <a:gd name="connsiteX4" fmla="*/ 918 w 932043"/>
                <a:gd name="connsiteY4" fmla="*/ 108990 h 291503"/>
                <a:gd name="connsiteX5" fmla="*/ 3603 w 932043"/>
                <a:gd name="connsiteY5" fmla="*/ 107456 h 291503"/>
                <a:gd name="connsiteX6" fmla="*/ 928742 w 932043"/>
                <a:gd name="connsiteY6" fmla="*/ 60 h 291503"/>
                <a:gd name="connsiteX7" fmla="*/ 932578 w 932043"/>
                <a:gd name="connsiteY7" fmla="*/ 2744 h 291503"/>
                <a:gd name="connsiteX8" fmla="*/ 930276 w 932043"/>
                <a:gd name="connsiteY8" fmla="*/ 6963 h 291503"/>
                <a:gd name="connsiteX9" fmla="*/ 42725 w 932043"/>
                <a:gd name="connsiteY9" fmla="*/ 295015 h 291503"/>
                <a:gd name="connsiteX10" fmla="*/ 41192 w 932043"/>
                <a:gd name="connsiteY10" fmla="*/ 295015 h 291503"/>
                <a:gd name="connsiteX11" fmla="*/ 8205 w 932043"/>
                <a:gd name="connsiteY11" fmla="*/ 113976 h 291503"/>
                <a:gd name="connsiteX12" fmla="*/ 43876 w 932043"/>
                <a:gd name="connsiteY12" fmla="*/ 286960 h 291503"/>
                <a:gd name="connsiteX13" fmla="*/ 893071 w 932043"/>
                <a:gd name="connsiteY13" fmla="*/ 11566 h 291503"/>
                <a:gd name="connsiteX14" fmla="*/ 8205 w 932043"/>
                <a:gd name="connsiteY14" fmla="*/ 113976 h 29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043" h="291503">
                  <a:moveTo>
                    <a:pt x="41192" y="295015"/>
                  </a:moveTo>
                  <a:cubicBezTo>
                    <a:pt x="40424" y="295015"/>
                    <a:pt x="40041" y="295015"/>
                    <a:pt x="39274" y="294631"/>
                  </a:cubicBezTo>
                  <a:cubicBezTo>
                    <a:pt x="38506" y="294248"/>
                    <a:pt x="37739" y="293097"/>
                    <a:pt x="37356" y="292330"/>
                  </a:cubicBezTo>
                  <a:lnTo>
                    <a:pt x="150" y="111675"/>
                  </a:lnTo>
                  <a:cubicBezTo>
                    <a:pt x="-233" y="110524"/>
                    <a:pt x="150" y="109757"/>
                    <a:pt x="918" y="108990"/>
                  </a:cubicBezTo>
                  <a:cubicBezTo>
                    <a:pt x="1685" y="108223"/>
                    <a:pt x="2452" y="107456"/>
                    <a:pt x="3603" y="107456"/>
                  </a:cubicBezTo>
                  <a:lnTo>
                    <a:pt x="928742" y="60"/>
                  </a:lnTo>
                  <a:cubicBezTo>
                    <a:pt x="930660" y="-324"/>
                    <a:pt x="932194" y="1210"/>
                    <a:pt x="932578" y="2744"/>
                  </a:cubicBezTo>
                  <a:cubicBezTo>
                    <a:pt x="932962" y="4662"/>
                    <a:pt x="931811" y="6580"/>
                    <a:pt x="930276" y="6963"/>
                  </a:cubicBezTo>
                  <a:lnTo>
                    <a:pt x="42725" y="295015"/>
                  </a:lnTo>
                  <a:cubicBezTo>
                    <a:pt x="41958" y="295015"/>
                    <a:pt x="41575" y="295015"/>
                    <a:pt x="41192" y="295015"/>
                  </a:cubicBezTo>
                  <a:close/>
                  <a:moveTo>
                    <a:pt x="8205" y="113976"/>
                  </a:moveTo>
                  <a:lnTo>
                    <a:pt x="43876" y="286960"/>
                  </a:lnTo>
                  <a:lnTo>
                    <a:pt x="893071" y="11566"/>
                  </a:lnTo>
                  <a:lnTo>
                    <a:pt x="8205" y="11397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E2F0962-F12A-4C32-A4AE-BC4D02AE0DD6}"/>
                </a:ext>
              </a:extLst>
            </p:cNvPr>
            <p:cNvSpPr/>
            <p:nvPr/>
          </p:nvSpPr>
          <p:spPr>
            <a:xfrm>
              <a:off x="5504555" y="6295454"/>
              <a:ext cx="490953" cy="533144"/>
            </a:xfrm>
            <a:custGeom>
              <a:avLst/>
              <a:gdLst>
                <a:gd name="connsiteX0" fmla="*/ 7287 w 490953"/>
                <a:gd name="connsiteY0" fmla="*/ 531862 h 533144"/>
                <a:gd name="connsiteX1" fmla="*/ 54848 w 490953"/>
                <a:gd name="connsiteY1" fmla="*/ 10224 h 533144"/>
                <a:gd name="connsiteX2" fmla="*/ 485967 w 490953"/>
                <a:gd name="connsiteY2" fmla="*/ 285235 h 533144"/>
                <a:gd name="connsiteX3" fmla="*/ 340598 w 490953"/>
                <a:gd name="connsiteY3" fmla="*/ 533396 h 533144"/>
                <a:gd name="connsiteX4" fmla="*/ 349037 w 490953"/>
                <a:gd name="connsiteY4" fmla="*/ 533396 h 533144"/>
                <a:gd name="connsiteX5" fmla="*/ 494021 w 490953"/>
                <a:gd name="connsiteY5" fmla="*/ 286002 h 533144"/>
                <a:gd name="connsiteX6" fmla="*/ 492871 w 490953"/>
                <a:gd name="connsiteY6" fmla="*/ 281015 h 533144"/>
                <a:gd name="connsiteX7" fmla="*/ 53698 w 490953"/>
                <a:gd name="connsiteY7" fmla="*/ 635 h 533144"/>
                <a:gd name="connsiteX8" fmla="*/ 50246 w 490953"/>
                <a:gd name="connsiteY8" fmla="*/ 252 h 533144"/>
                <a:gd name="connsiteX9" fmla="*/ 48328 w 490953"/>
                <a:gd name="connsiteY9" fmla="*/ 3320 h 533144"/>
                <a:gd name="connsiteX10" fmla="*/ 0 w 490953"/>
                <a:gd name="connsiteY10" fmla="*/ 531478 h 533144"/>
                <a:gd name="connsiteX11" fmla="*/ 7287 w 490953"/>
                <a:gd name="connsiteY11" fmla="*/ 531862 h 5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0953" h="533144">
                  <a:moveTo>
                    <a:pt x="7287" y="531862"/>
                  </a:moveTo>
                  <a:lnTo>
                    <a:pt x="54848" y="10224"/>
                  </a:lnTo>
                  <a:lnTo>
                    <a:pt x="485967" y="285235"/>
                  </a:lnTo>
                  <a:lnTo>
                    <a:pt x="340598" y="533396"/>
                  </a:lnTo>
                  <a:lnTo>
                    <a:pt x="349037" y="533396"/>
                  </a:lnTo>
                  <a:lnTo>
                    <a:pt x="494021" y="286002"/>
                  </a:lnTo>
                  <a:cubicBezTo>
                    <a:pt x="495172" y="284468"/>
                    <a:pt x="494405" y="282166"/>
                    <a:pt x="492871" y="281015"/>
                  </a:cubicBezTo>
                  <a:lnTo>
                    <a:pt x="53698" y="635"/>
                  </a:lnTo>
                  <a:cubicBezTo>
                    <a:pt x="52547" y="-132"/>
                    <a:pt x="51396" y="-132"/>
                    <a:pt x="50246" y="252"/>
                  </a:cubicBezTo>
                  <a:cubicBezTo>
                    <a:pt x="49095" y="635"/>
                    <a:pt x="48328" y="1786"/>
                    <a:pt x="48328" y="3320"/>
                  </a:cubicBezTo>
                  <a:lnTo>
                    <a:pt x="0" y="531478"/>
                  </a:lnTo>
                  <a:lnTo>
                    <a:pt x="7287" y="53186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F8C1F88-BA4A-47B3-988E-EFF9FFC9C9E2}"/>
                </a:ext>
              </a:extLst>
            </p:cNvPr>
            <p:cNvSpPr/>
            <p:nvPr/>
          </p:nvSpPr>
          <p:spPr>
            <a:xfrm>
              <a:off x="5553267" y="5768890"/>
              <a:ext cx="755607" cy="813141"/>
            </a:xfrm>
            <a:custGeom>
              <a:avLst/>
              <a:gdLst>
                <a:gd name="connsiteX0" fmla="*/ 442625 w 755607"/>
                <a:gd name="connsiteY0" fmla="*/ 814484 h 813140"/>
                <a:gd name="connsiteX1" fmla="*/ 440707 w 755607"/>
                <a:gd name="connsiteY1" fmla="*/ 814100 h 813140"/>
                <a:gd name="connsiteX2" fmla="*/ 1534 w 755607"/>
                <a:gd name="connsiteY2" fmla="*/ 533720 h 813140"/>
                <a:gd name="connsiteX3" fmla="*/ 0 w 755607"/>
                <a:gd name="connsiteY3" fmla="*/ 530651 h 813140"/>
                <a:gd name="connsiteX4" fmla="*/ 1534 w 755607"/>
                <a:gd name="connsiteY4" fmla="*/ 527583 h 813140"/>
                <a:gd name="connsiteX5" fmla="*/ 751388 w 755607"/>
                <a:gd name="connsiteY5" fmla="*/ 575 h 813140"/>
                <a:gd name="connsiteX6" fmla="*/ 755607 w 755607"/>
                <a:gd name="connsiteY6" fmla="*/ 575 h 813140"/>
                <a:gd name="connsiteX7" fmla="*/ 756758 w 755607"/>
                <a:gd name="connsiteY7" fmla="*/ 4795 h 813140"/>
                <a:gd name="connsiteX8" fmla="*/ 446077 w 755607"/>
                <a:gd name="connsiteY8" fmla="*/ 812182 h 813140"/>
                <a:gd name="connsiteX9" fmla="*/ 443775 w 755607"/>
                <a:gd name="connsiteY9" fmla="*/ 814484 h 813140"/>
                <a:gd name="connsiteX10" fmla="*/ 442625 w 755607"/>
                <a:gd name="connsiteY10" fmla="*/ 814484 h 813140"/>
                <a:gd name="connsiteX11" fmla="*/ 9972 w 755607"/>
                <a:gd name="connsiteY11" fmla="*/ 530268 h 813140"/>
                <a:gd name="connsiteX12" fmla="*/ 441091 w 755607"/>
                <a:gd name="connsiteY12" fmla="*/ 805278 h 813140"/>
                <a:gd name="connsiteX13" fmla="*/ 746018 w 755607"/>
                <a:gd name="connsiteY13" fmla="*/ 13233 h 813140"/>
                <a:gd name="connsiteX14" fmla="*/ 9972 w 755607"/>
                <a:gd name="connsiteY14" fmla="*/ 530268 h 8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5607" h="813140">
                  <a:moveTo>
                    <a:pt x="442625" y="814484"/>
                  </a:moveTo>
                  <a:cubicBezTo>
                    <a:pt x="441858" y="814484"/>
                    <a:pt x="441091" y="814100"/>
                    <a:pt x="440707" y="814100"/>
                  </a:cubicBezTo>
                  <a:lnTo>
                    <a:pt x="1534" y="533720"/>
                  </a:lnTo>
                  <a:cubicBezTo>
                    <a:pt x="383" y="532953"/>
                    <a:pt x="0" y="531802"/>
                    <a:pt x="0" y="530651"/>
                  </a:cubicBezTo>
                  <a:cubicBezTo>
                    <a:pt x="0" y="529500"/>
                    <a:pt x="383" y="528350"/>
                    <a:pt x="1534" y="527583"/>
                  </a:cubicBezTo>
                  <a:lnTo>
                    <a:pt x="751388" y="575"/>
                  </a:lnTo>
                  <a:cubicBezTo>
                    <a:pt x="752539" y="-192"/>
                    <a:pt x="754457" y="-192"/>
                    <a:pt x="755607" y="575"/>
                  </a:cubicBezTo>
                  <a:cubicBezTo>
                    <a:pt x="756758" y="1726"/>
                    <a:pt x="757525" y="3260"/>
                    <a:pt x="756758" y="4795"/>
                  </a:cubicBezTo>
                  <a:lnTo>
                    <a:pt x="446077" y="812182"/>
                  </a:lnTo>
                  <a:cubicBezTo>
                    <a:pt x="445693" y="813333"/>
                    <a:pt x="444926" y="814100"/>
                    <a:pt x="443775" y="814484"/>
                  </a:cubicBezTo>
                  <a:cubicBezTo>
                    <a:pt x="443392" y="814484"/>
                    <a:pt x="443008" y="814484"/>
                    <a:pt x="442625" y="814484"/>
                  </a:cubicBezTo>
                  <a:close/>
                  <a:moveTo>
                    <a:pt x="9972" y="530268"/>
                  </a:moveTo>
                  <a:lnTo>
                    <a:pt x="441091" y="805278"/>
                  </a:lnTo>
                  <a:lnTo>
                    <a:pt x="746018" y="13233"/>
                  </a:lnTo>
                  <a:lnTo>
                    <a:pt x="9972" y="530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4E48309-AD37-4C6C-B882-31ED3B5BBF4B}"/>
                </a:ext>
              </a:extLst>
            </p:cNvPr>
            <p:cNvSpPr/>
            <p:nvPr/>
          </p:nvSpPr>
          <p:spPr>
            <a:xfrm>
              <a:off x="5992188" y="5768548"/>
              <a:ext cx="1338614" cy="832319"/>
            </a:xfrm>
            <a:custGeom>
              <a:avLst/>
              <a:gdLst>
                <a:gd name="connsiteX0" fmla="*/ 1335414 w 1338614"/>
                <a:gd name="connsiteY0" fmla="*/ 835921 h 832318"/>
                <a:gd name="connsiteX1" fmla="*/ 1335414 w 1338614"/>
                <a:gd name="connsiteY1" fmla="*/ 835921 h 832318"/>
                <a:gd name="connsiteX2" fmla="*/ 3704 w 1338614"/>
                <a:gd name="connsiteY2" fmla="*/ 814826 h 832318"/>
                <a:gd name="connsiteX3" fmla="*/ 635 w 1338614"/>
                <a:gd name="connsiteY3" fmla="*/ 813291 h 832318"/>
                <a:gd name="connsiteX4" fmla="*/ 252 w 1338614"/>
                <a:gd name="connsiteY4" fmla="*/ 809839 h 832318"/>
                <a:gd name="connsiteX5" fmla="*/ 310933 w 1338614"/>
                <a:gd name="connsiteY5" fmla="*/ 2452 h 832318"/>
                <a:gd name="connsiteX6" fmla="*/ 313234 w 1338614"/>
                <a:gd name="connsiteY6" fmla="*/ 150 h 832318"/>
                <a:gd name="connsiteX7" fmla="*/ 316303 w 1338614"/>
                <a:gd name="connsiteY7" fmla="*/ 917 h 832318"/>
                <a:gd name="connsiteX8" fmla="*/ 1337332 w 1338614"/>
                <a:gd name="connsiteY8" fmla="*/ 829401 h 832318"/>
                <a:gd name="connsiteX9" fmla="*/ 1338483 w 1338614"/>
                <a:gd name="connsiteY9" fmla="*/ 833620 h 832318"/>
                <a:gd name="connsiteX10" fmla="*/ 1335414 w 1338614"/>
                <a:gd name="connsiteY10" fmla="*/ 835921 h 832318"/>
                <a:gd name="connsiteX11" fmla="*/ 9074 w 1338614"/>
                <a:gd name="connsiteY11" fmla="*/ 807538 h 832318"/>
                <a:gd name="connsiteX12" fmla="*/ 1325058 w 1338614"/>
                <a:gd name="connsiteY12" fmla="*/ 828634 h 832318"/>
                <a:gd name="connsiteX13" fmla="*/ 316303 w 1338614"/>
                <a:gd name="connsiteY13" fmla="*/ 10123 h 832318"/>
                <a:gd name="connsiteX14" fmla="*/ 9074 w 1338614"/>
                <a:gd name="connsiteY14" fmla="*/ 807538 h 83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614" h="832318">
                  <a:moveTo>
                    <a:pt x="1335414" y="835921"/>
                  </a:moveTo>
                  <a:cubicBezTo>
                    <a:pt x="1335414" y="835921"/>
                    <a:pt x="1335414" y="835921"/>
                    <a:pt x="1335414" y="835921"/>
                  </a:cubicBezTo>
                  <a:lnTo>
                    <a:pt x="3704" y="814826"/>
                  </a:lnTo>
                  <a:cubicBezTo>
                    <a:pt x="2553" y="814826"/>
                    <a:pt x="1403" y="814058"/>
                    <a:pt x="635" y="813291"/>
                  </a:cubicBezTo>
                  <a:cubicBezTo>
                    <a:pt x="-132" y="812141"/>
                    <a:pt x="-132" y="810990"/>
                    <a:pt x="252" y="809839"/>
                  </a:cubicBezTo>
                  <a:lnTo>
                    <a:pt x="310933" y="2452"/>
                  </a:lnTo>
                  <a:cubicBezTo>
                    <a:pt x="311317" y="1301"/>
                    <a:pt x="312084" y="534"/>
                    <a:pt x="313234" y="150"/>
                  </a:cubicBezTo>
                  <a:cubicBezTo>
                    <a:pt x="314385" y="-233"/>
                    <a:pt x="315536" y="150"/>
                    <a:pt x="316303" y="917"/>
                  </a:cubicBezTo>
                  <a:lnTo>
                    <a:pt x="1337332" y="829401"/>
                  </a:lnTo>
                  <a:cubicBezTo>
                    <a:pt x="1338483" y="830551"/>
                    <a:pt x="1338866" y="832086"/>
                    <a:pt x="1338483" y="833620"/>
                  </a:cubicBezTo>
                  <a:cubicBezTo>
                    <a:pt x="1338483" y="835154"/>
                    <a:pt x="1336948" y="835921"/>
                    <a:pt x="1335414" y="835921"/>
                  </a:cubicBezTo>
                  <a:close/>
                  <a:moveTo>
                    <a:pt x="9074" y="807538"/>
                  </a:moveTo>
                  <a:lnTo>
                    <a:pt x="1325058" y="828634"/>
                  </a:lnTo>
                  <a:lnTo>
                    <a:pt x="316303" y="10123"/>
                  </a:lnTo>
                  <a:lnTo>
                    <a:pt x="9074" y="80753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3C96220-1BF3-4A48-AB22-501AB19EECD2}"/>
                </a:ext>
              </a:extLst>
            </p:cNvPr>
            <p:cNvSpPr/>
            <p:nvPr/>
          </p:nvSpPr>
          <p:spPr>
            <a:xfrm>
              <a:off x="5992685" y="6575702"/>
              <a:ext cx="1338614" cy="256983"/>
            </a:xfrm>
            <a:custGeom>
              <a:avLst/>
              <a:gdLst>
                <a:gd name="connsiteX0" fmla="*/ 385997 w 1338614"/>
                <a:gd name="connsiteY0" fmla="*/ 255832 h 256983"/>
                <a:gd name="connsiteX1" fmla="*/ 399421 w 1338614"/>
                <a:gd name="connsiteY1" fmla="*/ 255832 h 256983"/>
                <a:gd name="connsiteX2" fmla="*/ 15864 w 1338614"/>
                <a:gd name="connsiteY2" fmla="*/ 7671 h 256983"/>
                <a:gd name="connsiteX3" fmla="*/ 1321109 w 1338614"/>
                <a:gd name="connsiteY3" fmla="*/ 28383 h 256983"/>
                <a:gd name="connsiteX4" fmla="*/ 903799 w 1338614"/>
                <a:gd name="connsiteY4" fmla="*/ 258134 h 256983"/>
                <a:gd name="connsiteX5" fmla="*/ 918757 w 1338614"/>
                <a:gd name="connsiteY5" fmla="*/ 258134 h 256983"/>
                <a:gd name="connsiteX6" fmla="*/ 1336835 w 1338614"/>
                <a:gd name="connsiteY6" fmla="*/ 27999 h 256983"/>
                <a:gd name="connsiteX7" fmla="*/ 1338752 w 1338614"/>
                <a:gd name="connsiteY7" fmla="*/ 23780 h 256983"/>
                <a:gd name="connsiteX8" fmla="*/ 1335300 w 1338614"/>
                <a:gd name="connsiteY8" fmla="*/ 21096 h 256983"/>
                <a:gd name="connsiteX9" fmla="*/ 3590 w 1338614"/>
                <a:gd name="connsiteY9" fmla="*/ 0 h 256983"/>
                <a:gd name="connsiteX10" fmla="*/ 3590 w 1338614"/>
                <a:gd name="connsiteY10" fmla="*/ 0 h 256983"/>
                <a:gd name="connsiteX11" fmla="*/ 138 w 1338614"/>
                <a:gd name="connsiteY11" fmla="*/ 2685 h 256983"/>
                <a:gd name="connsiteX12" fmla="*/ 1673 w 1338614"/>
                <a:gd name="connsiteY12" fmla="*/ 6904 h 256983"/>
                <a:gd name="connsiteX13" fmla="*/ 385997 w 1338614"/>
                <a:gd name="connsiteY13" fmla="*/ 255832 h 25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8614" h="256983">
                  <a:moveTo>
                    <a:pt x="385997" y="255832"/>
                  </a:moveTo>
                  <a:lnTo>
                    <a:pt x="399421" y="255832"/>
                  </a:lnTo>
                  <a:lnTo>
                    <a:pt x="15864" y="7671"/>
                  </a:lnTo>
                  <a:lnTo>
                    <a:pt x="1321109" y="28383"/>
                  </a:lnTo>
                  <a:lnTo>
                    <a:pt x="903799" y="258134"/>
                  </a:lnTo>
                  <a:lnTo>
                    <a:pt x="918757" y="258134"/>
                  </a:lnTo>
                  <a:lnTo>
                    <a:pt x="1336835" y="27999"/>
                  </a:lnTo>
                  <a:cubicBezTo>
                    <a:pt x="1338369" y="27232"/>
                    <a:pt x="1339136" y="25698"/>
                    <a:pt x="1338752" y="23780"/>
                  </a:cubicBezTo>
                  <a:cubicBezTo>
                    <a:pt x="1338369" y="22246"/>
                    <a:pt x="1336835" y="21096"/>
                    <a:pt x="1335300" y="21096"/>
                  </a:cubicBezTo>
                  <a:lnTo>
                    <a:pt x="3590" y="0"/>
                  </a:lnTo>
                  <a:lnTo>
                    <a:pt x="3590" y="0"/>
                  </a:lnTo>
                  <a:cubicBezTo>
                    <a:pt x="2056" y="0"/>
                    <a:pt x="522" y="1150"/>
                    <a:pt x="138" y="2685"/>
                  </a:cubicBezTo>
                  <a:cubicBezTo>
                    <a:pt x="-245" y="4219"/>
                    <a:pt x="138" y="5753"/>
                    <a:pt x="1673" y="6904"/>
                  </a:cubicBezTo>
                  <a:lnTo>
                    <a:pt x="385997" y="25583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CB1070-0F47-48AA-8CF5-88038B1C0EE1}"/>
                </a:ext>
              </a:extLst>
            </p:cNvPr>
            <p:cNvSpPr/>
            <p:nvPr/>
          </p:nvSpPr>
          <p:spPr>
            <a:xfrm>
              <a:off x="6896867" y="6596782"/>
              <a:ext cx="433419" cy="237805"/>
            </a:xfrm>
            <a:custGeom>
              <a:avLst/>
              <a:gdLst>
                <a:gd name="connsiteX0" fmla="*/ 14575 w 433419"/>
                <a:gd name="connsiteY0" fmla="*/ 237437 h 237805"/>
                <a:gd name="connsiteX1" fmla="*/ 420378 w 433419"/>
                <a:gd name="connsiteY1" fmla="*/ 13823 h 237805"/>
                <a:gd name="connsiteX2" fmla="*/ 282298 w 433419"/>
                <a:gd name="connsiteY2" fmla="*/ 238588 h 237805"/>
                <a:gd name="connsiteX3" fmla="*/ 290736 w 433419"/>
                <a:gd name="connsiteY3" fmla="*/ 238588 h 237805"/>
                <a:gd name="connsiteX4" fmla="*/ 433803 w 433419"/>
                <a:gd name="connsiteY4" fmla="*/ 5769 h 237805"/>
                <a:gd name="connsiteX5" fmla="*/ 433419 w 433419"/>
                <a:gd name="connsiteY5" fmla="*/ 1166 h 237805"/>
                <a:gd name="connsiteX6" fmla="*/ 429200 w 433419"/>
                <a:gd name="connsiteY6" fmla="*/ 399 h 237805"/>
                <a:gd name="connsiteX7" fmla="*/ 0 w 433419"/>
                <a:gd name="connsiteY7" fmla="*/ 237054 h 237805"/>
                <a:gd name="connsiteX8" fmla="*/ 14575 w 433419"/>
                <a:gd name="connsiteY8" fmla="*/ 237437 h 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19" h="237805">
                  <a:moveTo>
                    <a:pt x="14575" y="237437"/>
                  </a:moveTo>
                  <a:lnTo>
                    <a:pt x="420378" y="13823"/>
                  </a:lnTo>
                  <a:lnTo>
                    <a:pt x="282298" y="238588"/>
                  </a:lnTo>
                  <a:lnTo>
                    <a:pt x="290736" y="238588"/>
                  </a:lnTo>
                  <a:lnTo>
                    <a:pt x="433803" y="5769"/>
                  </a:lnTo>
                  <a:cubicBezTo>
                    <a:pt x="434570" y="4235"/>
                    <a:pt x="434570" y="2700"/>
                    <a:pt x="433419" y="1166"/>
                  </a:cubicBezTo>
                  <a:cubicBezTo>
                    <a:pt x="432269" y="16"/>
                    <a:pt x="430351" y="-368"/>
                    <a:pt x="429200" y="399"/>
                  </a:cubicBezTo>
                  <a:lnTo>
                    <a:pt x="0" y="237054"/>
                  </a:lnTo>
                  <a:lnTo>
                    <a:pt x="14575" y="23743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938C9B-FA88-4A4D-A940-581C8F2490FD}"/>
                </a:ext>
              </a:extLst>
            </p:cNvPr>
            <p:cNvSpPr/>
            <p:nvPr/>
          </p:nvSpPr>
          <p:spPr>
            <a:xfrm>
              <a:off x="7179165" y="6597465"/>
              <a:ext cx="981906" cy="241641"/>
            </a:xfrm>
            <a:custGeom>
              <a:avLst/>
              <a:gdLst>
                <a:gd name="connsiteX0" fmla="*/ 8438 w 981906"/>
                <a:gd name="connsiteY0" fmla="*/ 238289 h 241640"/>
                <a:gd name="connsiteX1" fmla="*/ 149971 w 981906"/>
                <a:gd name="connsiteY1" fmla="*/ 7771 h 241640"/>
                <a:gd name="connsiteX2" fmla="*/ 956591 w 981906"/>
                <a:gd name="connsiteY2" fmla="*/ 243275 h 241640"/>
                <a:gd name="connsiteX3" fmla="*/ 983056 w 981906"/>
                <a:gd name="connsiteY3" fmla="*/ 243275 h 241640"/>
                <a:gd name="connsiteX4" fmla="*/ 149587 w 981906"/>
                <a:gd name="connsiteY4" fmla="*/ 100 h 241640"/>
                <a:gd name="connsiteX5" fmla="*/ 145368 w 981906"/>
                <a:gd name="connsiteY5" fmla="*/ 1634 h 241640"/>
                <a:gd name="connsiteX6" fmla="*/ 0 w 981906"/>
                <a:gd name="connsiteY6" fmla="*/ 238289 h 241640"/>
                <a:gd name="connsiteX7" fmla="*/ 8438 w 981906"/>
                <a:gd name="connsiteY7" fmla="*/ 238289 h 24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906" h="241640">
                  <a:moveTo>
                    <a:pt x="8438" y="238289"/>
                  </a:moveTo>
                  <a:lnTo>
                    <a:pt x="149971" y="7771"/>
                  </a:lnTo>
                  <a:lnTo>
                    <a:pt x="956591" y="243275"/>
                  </a:lnTo>
                  <a:lnTo>
                    <a:pt x="983056" y="243275"/>
                  </a:lnTo>
                  <a:lnTo>
                    <a:pt x="149587" y="100"/>
                  </a:lnTo>
                  <a:cubicBezTo>
                    <a:pt x="148053" y="-284"/>
                    <a:pt x="146135" y="483"/>
                    <a:pt x="145368" y="1634"/>
                  </a:cubicBezTo>
                  <a:lnTo>
                    <a:pt x="0" y="238289"/>
                  </a:lnTo>
                  <a:lnTo>
                    <a:pt x="8438" y="23828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AA56E0-9B5C-4B18-A262-2196651BE93F}"/>
                </a:ext>
              </a:extLst>
            </p:cNvPr>
            <p:cNvSpPr/>
            <p:nvPr/>
          </p:nvSpPr>
          <p:spPr>
            <a:xfrm>
              <a:off x="9330051" y="3437671"/>
              <a:ext cx="1545735" cy="1265738"/>
            </a:xfrm>
            <a:custGeom>
              <a:avLst/>
              <a:gdLst>
                <a:gd name="connsiteX0" fmla="*/ 1542768 w 1545734"/>
                <a:gd name="connsiteY0" fmla="*/ 1267807 h 1265738"/>
                <a:gd name="connsiteX1" fmla="*/ 1541618 w 1545734"/>
                <a:gd name="connsiteY1" fmla="*/ 1267423 h 1265738"/>
                <a:gd name="connsiteX2" fmla="*/ 2403 w 1545734"/>
                <a:gd name="connsiteY2" fmla="*/ 649512 h 1265738"/>
                <a:gd name="connsiteX3" fmla="*/ 102 w 1545734"/>
                <a:gd name="connsiteY3" fmla="*/ 646828 h 1265738"/>
                <a:gd name="connsiteX4" fmla="*/ 1253 w 1545734"/>
                <a:gd name="connsiteY4" fmla="*/ 643376 h 1265738"/>
                <a:gd name="connsiteX5" fmla="*/ 780640 w 1545734"/>
                <a:gd name="connsiteY5" fmla="*/ 918 h 1265738"/>
                <a:gd name="connsiteX6" fmla="*/ 783709 w 1545734"/>
                <a:gd name="connsiteY6" fmla="*/ 150 h 1265738"/>
                <a:gd name="connsiteX7" fmla="*/ 786394 w 1545734"/>
                <a:gd name="connsiteY7" fmla="*/ 1685 h 1265738"/>
                <a:gd name="connsiteX8" fmla="*/ 1546604 w 1545734"/>
                <a:gd name="connsiteY8" fmla="*/ 1262053 h 1265738"/>
                <a:gd name="connsiteX9" fmla="*/ 1546221 w 1545734"/>
                <a:gd name="connsiteY9" fmla="*/ 1266272 h 1265738"/>
                <a:gd name="connsiteX10" fmla="*/ 1542768 w 1545734"/>
                <a:gd name="connsiteY10" fmla="*/ 1267807 h 1265738"/>
                <a:gd name="connsiteX11" fmla="*/ 10458 w 1545734"/>
                <a:gd name="connsiteY11" fmla="*/ 644910 h 1265738"/>
                <a:gd name="connsiteX12" fmla="*/ 1533947 w 1545734"/>
                <a:gd name="connsiteY12" fmla="*/ 1256684 h 1265738"/>
                <a:gd name="connsiteX13" fmla="*/ 781791 w 1545734"/>
                <a:gd name="connsiteY13" fmla="*/ 8972 h 1265738"/>
                <a:gd name="connsiteX14" fmla="*/ 10458 w 1545734"/>
                <a:gd name="connsiteY14" fmla="*/ 644910 h 12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5734" h="1265738">
                  <a:moveTo>
                    <a:pt x="1542768" y="1267807"/>
                  </a:moveTo>
                  <a:cubicBezTo>
                    <a:pt x="1542385" y="1267807"/>
                    <a:pt x="1542001" y="1267807"/>
                    <a:pt x="1541618" y="1267423"/>
                  </a:cubicBezTo>
                  <a:lnTo>
                    <a:pt x="2403" y="649512"/>
                  </a:lnTo>
                  <a:cubicBezTo>
                    <a:pt x="1253" y="649129"/>
                    <a:pt x="486" y="647978"/>
                    <a:pt x="102" y="646828"/>
                  </a:cubicBezTo>
                  <a:cubicBezTo>
                    <a:pt x="-281" y="645677"/>
                    <a:pt x="486" y="644143"/>
                    <a:pt x="1253" y="643376"/>
                  </a:cubicBezTo>
                  <a:lnTo>
                    <a:pt x="780640" y="918"/>
                  </a:lnTo>
                  <a:cubicBezTo>
                    <a:pt x="781407" y="150"/>
                    <a:pt x="782558" y="-233"/>
                    <a:pt x="783709" y="150"/>
                  </a:cubicBezTo>
                  <a:cubicBezTo>
                    <a:pt x="784860" y="150"/>
                    <a:pt x="785627" y="918"/>
                    <a:pt x="786394" y="1685"/>
                  </a:cubicBezTo>
                  <a:lnTo>
                    <a:pt x="1546604" y="1262053"/>
                  </a:lnTo>
                  <a:cubicBezTo>
                    <a:pt x="1547372" y="1263204"/>
                    <a:pt x="1547372" y="1265122"/>
                    <a:pt x="1546221" y="1266272"/>
                  </a:cubicBezTo>
                  <a:cubicBezTo>
                    <a:pt x="1544686" y="1267423"/>
                    <a:pt x="1543536" y="1267807"/>
                    <a:pt x="1542768" y="1267807"/>
                  </a:cubicBezTo>
                  <a:close/>
                  <a:moveTo>
                    <a:pt x="10458" y="644910"/>
                  </a:moveTo>
                  <a:lnTo>
                    <a:pt x="1533947" y="1256684"/>
                  </a:lnTo>
                  <a:lnTo>
                    <a:pt x="781791" y="8972"/>
                  </a:lnTo>
                  <a:lnTo>
                    <a:pt x="10458" y="6449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9354E04-7495-4AF1-B94D-98C7555AF3CE}"/>
                </a:ext>
              </a:extLst>
            </p:cNvPr>
            <p:cNvSpPr/>
            <p:nvPr/>
          </p:nvSpPr>
          <p:spPr>
            <a:xfrm>
              <a:off x="10108999" y="3151784"/>
              <a:ext cx="767114" cy="1553406"/>
            </a:xfrm>
            <a:custGeom>
              <a:avLst/>
              <a:gdLst>
                <a:gd name="connsiteX0" fmla="*/ 763821 w 767114"/>
                <a:gd name="connsiteY0" fmla="*/ 1553694 h 1553406"/>
                <a:gd name="connsiteX1" fmla="*/ 760753 w 767114"/>
                <a:gd name="connsiteY1" fmla="*/ 1551776 h 1553406"/>
                <a:gd name="connsiteX2" fmla="*/ 542 w 767114"/>
                <a:gd name="connsiteY2" fmla="*/ 291408 h 1553406"/>
                <a:gd name="connsiteX3" fmla="*/ 159 w 767114"/>
                <a:gd name="connsiteY3" fmla="*/ 288339 h 1553406"/>
                <a:gd name="connsiteX4" fmla="*/ 2077 w 767114"/>
                <a:gd name="connsiteY4" fmla="*/ 286038 h 1553406"/>
                <a:gd name="connsiteX5" fmla="*/ 640699 w 767114"/>
                <a:gd name="connsiteY5" fmla="*/ 288 h 1553406"/>
                <a:gd name="connsiteX6" fmla="*/ 644151 w 767114"/>
                <a:gd name="connsiteY6" fmla="*/ 288 h 1553406"/>
                <a:gd name="connsiteX7" fmla="*/ 646069 w 767114"/>
                <a:gd name="connsiteY7" fmla="*/ 2973 h 1553406"/>
                <a:gd name="connsiteX8" fmla="*/ 767656 w 767114"/>
                <a:gd name="connsiteY8" fmla="*/ 1549091 h 1553406"/>
                <a:gd name="connsiteX9" fmla="*/ 764971 w 767114"/>
                <a:gd name="connsiteY9" fmla="*/ 1552927 h 1553406"/>
                <a:gd name="connsiteX10" fmla="*/ 763821 w 767114"/>
                <a:gd name="connsiteY10" fmla="*/ 1553694 h 1553406"/>
                <a:gd name="connsiteX11" fmla="*/ 8981 w 767114"/>
                <a:gd name="connsiteY11" fmla="*/ 291024 h 1553406"/>
                <a:gd name="connsiteX12" fmla="*/ 758835 w 767114"/>
                <a:gd name="connsiteY12" fmla="*/ 1534900 h 1553406"/>
                <a:gd name="connsiteX13" fmla="*/ 639165 w 767114"/>
                <a:gd name="connsiteY13" fmla="*/ 9493 h 1553406"/>
                <a:gd name="connsiteX14" fmla="*/ 8981 w 767114"/>
                <a:gd name="connsiteY14" fmla="*/ 291024 h 15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553406">
                  <a:moveTo>
                    <a:pt x="763821" y="1553694"/>
                  </a:moveTo>
                  <a:cubicBezTo>
                    <a:pt x="762671" y="1553694"/>
                    <a:pt x="761520" y="1552927"/>
                    <a:pt x="760753" y="1551776"/>
                  </a:cubicBezTo>
                  <a:lnTo>
                    <a:pt x="542" y="291408"/>
                  </a:lnTo>
                  <a:cubicBezTo>
                    <a:pt x="159" y="290640"/>
                    <a:pt x="-225" y="289490"/>
                    <a:pt x="159" y="288339"/>
                  </a:cubicBezTo>
                  <a:cubicBezTo>
                    <a:pt x="542" y="287188"/>
                    <a:pt x="1310" y="286421"/>
                    <a:pt x="2077" y="286038"/>
                  </a:cubicBezTo>
                  <a:lnTo>
                    <a:pt x="640699" y="288"/>
                  </a:lnTo>
                  <a:cubicBezTo>
                    <a:pt x="641850" y="-96"/>
                    <a:pt x="643000" y="-96"/>
                    <a:pt x="644151" y="288"/>
                  </a:cubicBezTo>
                  <a:cubicBezTo>
                    <a:pt x="645302" y="1055"/>
                    <a:pt x="645686" y="1822"/>
                    <a:pt x="646069" y="2973"/>
                  </a:cubicBezTo>
                  <a:lnTo>
                    <a:pt x="767656" y="1549091"/>
                  </a:lnTo>
                  <a:cubicBezTo>
                    <a:pt x="767656" y="1550625"/>
                    <a:pt x="766889" y="1552160"/>
                    <a:pt x="764971" y="1552927"/>
                  </a:cubicBezTo>
                  <a:cubicBezTo>
                    <a:pt x="764588" y="1553694"/>
                    <a:pt x="764205" y="1553694"/>
                    <a:pt x="763821" y="1553694"/>
                  </a:cubicBezTo>
                  <a:close/>
                  <a:moveTo>
                    <a:pt x="8981" y="291024"/>
                  </a:moveTo>
                  <a:lnTo>
                    <a:pt x="758835" y="1534900"/>
                  </a:lnTo>
                  <a:lnTo>
                    <a:pt x="639165" y="9493"/>
                  </a:lnTo>
                  <a:lnTo>
                    <a:pt x="8981" y="29102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0D4C254-E58C-4295-8A96-F09CA2B30E84}"/>
                </a:ext>
              </a:extLst>
            </p:cNvPr>
            <p:cNvSpPr/>
            <p:nvPr/>
          </p:nvSpPr>
          <p:spPr>
            <a:xfrm>
              <a:off x="10747780" y="3147469"/>
              <a:ext cx="536980" cy="1557242"/>
            </a:xfrm>
            <a:custGeom>
              <a:avLst/>
              <a:gdLst>
                <a:gd name="connsiteX0" fmla="*/ 125039 w 536979"/>
                <a:gd name="connsiteY0" fmla="*/ 1558009 h 1557241"/>
                <a:gd name="connsiteX1" fmla="*/ 125039 w 536979"/>
                <a:gd name="connsiteY1" fmla="*/ 1558009 h 1557241"/>
                <a:gd name="connsiteX2" fmla="*/ 121587 w 536979"/>
                <a:gd name="connsiteY2" fmla="*/ 1554557 h 1557241"/>
                <a:gd name="connsiteX3" fmla="*/ 0 w 536979"/>
                <a:gd name="connsiteY3" fmla="*/ 8438 h 1557241"/>
                <a:gd name="connsiteX4" fmla="*/ 767 w 536979"/>
                <a:gd name="connsiteY4" fmla="*/ 5753 h 1557241"/>
                <a:gd name="connsiteX5" fmla="*/ 3452 w 536979"/>
                <a:gd name="connsiteY5" fmla="*/ 4603 h 1557241"/>
                <a:gd name="connsiteX6" fmla="*/ 535062 w 536979"/>
                <a:gd name="connsiteY6" fmla="*/ 0 h 1557241"/>
                <a:gd name="connsiteX7" fmla="*/ 538131 w 536979"/>
                <a:gd name="connsiteY7" fmla="*/ 1534 h 1557241"/>
                <a:gd name="connsiteX8" fmla="*/ 538898 w 536979"/>
                <a:gd name="connsiteY8" fmla="*/ 4603 h 1557241"/>
                <a:gd name="connsiteX9" fmla="*/ 128492 w 536979"/>
                <a:gd name="connsiteY9" fmla="*/ 1554940 h 1557241"/>
                <a:gd name="connsiteX10" fmla="*/ 125039 w 536979"/>
                <a:gd name="connsiteY10" fmla="*/ 1558009 h 1557241"/>
                <a:gd name="connsiteX11" fmla="*/ 7287 w 536979"/>
                <a:gd name="connsiteY11" fmla="*/ 11890 h 1557241"/>
                <a:gd name="connsiteX12" fmla="*/ 126574 w 536979"/>
                <a:gd name="connsiteY12" fmla="*/ 1532694 h 1557241"/>
                <a:gd name="connsiteX13" fmla="*/ 530076 w 536979"/>
                <a:gd name="connsiteY13" fmla="*/ 7671 h 1557241"/>
                <a:gd name="connsiteX14" fmla="*/ 7287 w 536979"/>
                <a:gd name="connsiteY14" fmla="*/ 11890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979" h="1557241">
                  <a:moveTo>
                    <a:pt x="125039" y="1558009"/>
                  </a:moveTo>
                  <a:cubicBezTo>
                    <a:pt x="124656" y="1558009"/>
                    <a:pt x="124656" y="1558009"/>
                    <a:pt x="125039" y="1558009"/>
                  </a:cubicBezTo>
                  <a:cubicBezTo>
                    <a:pt x="123121" y="1558009"/>
                    <a:pt x="121587" y="1556475"/>
                    <a:pt x="121587" y="1554557"/>
                  </a:cubicBezTo>
                  <a:lnTo>
                    <a:pt x="0" y="8438"/>
                  </a:lnTo>
                  <a:cubicBezTo>
                    <a:pt x="0" y="7288"/>
                    <a:pt x="383" y="6521"/>
                    <a:pt x="767" y="5753"/>
                  </a:cubicBezTo>
                  <a:cubicBezTo>
                    <a:pt x="1534" y="4986"/>
                    <a:pt x="2301" y="4603"/>
                    <a:pt x="3452" y="4603"/>
                  </a:cubicBezTo>
                  <a:lnTo>
                    <a:pt x="535062" y="0"/>
                  </a:lnTo>
                  <a:cubicBezTo>
                    <a:pt x="535829" y="0"/>
                    <a:pt x="537363" y="384"/>
                    <a:pt x="538131" y="1534"/>
                  </a:cubicBezTo>
                  <a:cubicBezTo>
                    <a:pt x="538898" y="2301"/>
                    <a:pt x="538898" y="3452"/>
                    <a:pt x="538898" y="4603"/>
                  </a:cubicBezTo>
                  <a:lnTo>
                    <a:pt x="128492" y="1554940"/>
                  </a:lnTo>
                  <a:cubicBezTo>
                    <a:pt x="128108" y="1556858"/>
                    <a:pt x="126574" y="1558009"/>
                    <a:pt x="125039" y="1558009"/>
                  </a:cubicBezTo>
                  <a:close/>
                  <a:moveTo>
                    <a:pt x="7287" y="11890"/>
                  </a:moveTo>
                  <a:lnTo>
                    <a:pt x="126574" y="1532694"/>
                  </a:lnTo>
                  <a:lnTo>
                    <a:pt x="530076" y="7671"/>
                  </a:lnTo>
                  <a:lnTo>
                    <a:pt x="7287" y="11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AF3EB7F-E19D-487B-991D-05E8E1407698}"/>
                </a:ext>
              </a:extLst>
            </p:cNvPr>
            <p:cNvSpPr/>
            <p:nvPr/>
          </p:nvSpPr>
          <p:spPr>
            <a:xfrm>
              <a:off x="10868840" y="4562795"/>
              <a:ext cx="1265738" cy="506295"/>
            </a:xfrm>
            <a:custGeom>
              <a:avLst/>
              <a:gdLst>
                <a:gd name="connsiteX0" fmla="*/ 1265499 w 1265738"/>
                <a:gd name="connsiteY0" fmla="*/ 201751 h 506295"/>
                <a:gd name="connsiteX1" fmla="*/ 481508 w 1265738"/>
                <a:gd name="connsiteY1" fmla="*/ 501693 h 506295"/>
                <a:gd name="connsiteX2" fmla="*/ 13185 w 1265738"/>
                <a:gd name="connsiteY2" fmla="*/ 141533 h 506295"/>
                <a:gd name="connsiteX3" fmla="*/ 1266266 w 1265738"/>
                <a:gd name="connsiteY3" fmla="*/ 7288 h 506295"/>
                <a:gd name="connsiteX4" fmla="*/ 1266266 w 1265738"/>
                <a:gd name="connsiteY4" fmla="*/ 0 h 506295"/>
                <a:gd name="connsiteX5" fmla="*/ 3212 w 1265738"/>
                <a:gd name="connsiteY5" fmla="*/ 135396 h 506295"/>
                <a:gd name="connsiteX6" fmla="*/ 144 w 1265738"/>
                <a:gd name="connsiteY6" fmla="*/ 138081 h 506295"/>
                <a:gd name="connsiteX7" fmla="*/ 1294 w 1265738"/>
                <a:gd name="connsiteY7" fmla="*/ 141916 h 506295"/>
                <a:gd name="connsiteX8" fmla="*/ 478440 w 1265738"/>
                <a:gd name="connsiteY8" fmla="*/ 508980 h 506295"/>
                <a:gd name="connsiteX9" fmla="*/ 480741 w 1265738"/>
                <a:gd name="connsiteY9" fmla="*/ 509747 h 506295"/>
                <a:gd name="connsiteX10" fmla="*/ 481892 w 1265738"/>
                <a:gd name="connsiteY10" fmla="*/ 509364 h 506295"/>
                <a:gd name="connsiteX11" fmla="*/ 1265115 w 1265738"/>
                <a:gd name="connsiteY11" fmla="*/ 209422 h 506295"/>
                <a:gd name="connsiteX12" fmla="*/ 1265499 w 1265738"/>
                <a:gd name="connsiteY12" fmla="*/ 201751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5738" h="506295">
                  <a:moveTo>
                    <a:pt x="1265499" y="201751"/>
                  </a:moveTo>
                  <a:lnTo>
                    <a:pt x="481508" y="501693"/>
                  </a:lnTo>
                  <a:lnTo>
                    <a:pt x="13185" y="141533"/>
                  </a:lnTo>
                  <a:lnTo>
                    <a:pt x="1266266" y="7288"/>
                  </a:lnTo>
                  <a:lnTo>
                    <a:pt x="1266266" y="0"/>
                  </a:lnTo>
                  <a:lnTo>
                    <a:pt x="3212" y="135396"/>
                  </a:lnTo>
                  <a:cubicBezTo>
                    <a:pt x="1678" y="135396"/>
                    <a:pt x="528" y="136546"/>
                    <a:pt x="144" y="138081"/>
                  </a:cubicBezTo>
                  <a:cubicBezTo>
                    <a:pt x="-239" y="139615"/>
                    <a:pt x="144" y="141149"/>
                    <a:pt x="1294" y="141916"/>
                  </a:cubicBezTo>
                  <a:lnTo>
                    <a:pt x="478440" y="508980"/>
                  </a:lnTo>
                  <a:cubicBezTo>
                    <a:pt x="479207" y="509364"/>
                    <a:pt x="479974" y="509747"/>
                    <a:pt x="480741" y="509747"/>
                  </a:cubicBezTo>
                  <a:cubicBezTo>
                    <a:pt x="481125" y="509747"/>
                    <a:pt x="481508" y="509747"/>
                    <a:pt x="481892" y="509364"/>
                  </a:cubicBezTo>
                  <a:lnTo>
                    <a:pt x="1265115" y="209422"/>
                  </a:lnTo>
                  <a:lnTo>
                    <a:pt x="1265499" y="2017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FD3A5E1-57B0-4D24-B244-194A737EB3D8}"/>
                </a:ext>
              </a:extLst>
            </p:cNvPr>
            <p:cNvSpPr/>
            <p:nvPr/>
          </p:nvSpPr>
          <p:spPr>
            <a:xfrm>
              <a:off x="10747550" y="2645931"/>
              <a:ext cx="536980" cy="510131"/>
            </a:xfrm>
            <a:custGeom>
              <a:avLst/>
              <a:gdLst>
                <a:gd name="connsiteX0" fmla="*/ 3681 w 536979"/>
                <a:gd name="connsiteY0" fmla="*/ 513429 h 510130"/>
                <a:gd name="connsiteX1" fmla="*/ 230 w 536979"/>
                <a:gd name="connsiteY1" fmla="*/ 511127 h 510130"/>
                <a:gd name="connsiteX2" fmla="*/ 997 w 536979"/>
                <a:gd name="connsiteY2" fmla="*/ 507292 h 510130"/>
                <a:gd name="connsiteX3" fmla="*/ 530689 w 536979"/>
                <a:gd name="connsiteY3" fmla="*/ 996 h 510130"/>
                <a:gd name="connsiteX4" fmla="*/ 534525 w 536979"/>
                <a:gd name="connsiteY4" fmla="*/ 230 h 510130"/>
                <a:gd name="connsiteX5" fmla="*/ 536826 w 536979"/>
                <a:gd name="connsiteY5" fmla="*/ 3681 h 510130"/>
                <a:gd name="connsiteX6" fmla="*/ 539127 w 536979"/>
                <a:gd name="connsiteY6" fmla="*/ 505758 h 510130"/>
                <a:gd name="connsiteX7" fmla="*/ 535675 w 536979"/>
                <a:gd name="connsiteY7" fmla="*/ 509593 h 510130"/>
                <a:gd name="connsiteX8" fmla="*/ 3681 w 536979"/>
                <a:gd name="connsiteY8" fmla="*/ 513429 h 510130"/>
                <a:gd name="connsiteX9" fmla="*/ 3681 w 536979"/>
                <a:gd name="connsiteY9" fmla="*/ 513429 h 510130"/>
                <a:gd name="connsiteX10" fmla="*/ 529538 w 536979"/>
                <a:gd name="connsiteY10" fmla="*/ 11736 h 510130"/>
                <a:gd name="connsiteX11" fmla="*/ 12887 w 536979"/>
                <a:gd name="connsiteY11" fmla="*/ 505758 h 510130"/>
                <a:gd name="connsiteX12" fmla="*/ 531839 w 536979"/>
                <a:gd name="connsiteY12" fmla="*/ 501538 h 510130"/>
                <a:gd name="connsiteX13" fmla="*/ 529538 w 536979"/>
                <a:gd name="connsiteY13" fmla="*/ 11736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6979" h="510130">
                  <a:moveTo>
                    <a:pt x="3681" y="513429"/>
                  </a:moveTo>
                  <a:cubicBezTo>
                    <a:pt x="2147" y="513429"/>
                    <a:pt x="997" y="512662"/>
                    <a:pt x="230" y="511127"/>
                  </a:cubicBezTo>
                  <a:cubicBezTo>
                    <a:pt x="-154" y="509593"/>
                    <a:pt x="-154" y="508059"/>
                    <a:pt x="997" y="507292"/>
                  </a:cubicBezTo>
                  <a:lnTo>
                    <a:pt x="530689" y="996"/>
                  </a:lnTo>
                  <a:cubicBezTo>
                    <a:pt x="531839" y="-154"/>
                    <a:pt x="533374" y="-154"/>
                    <a:pt x="534525" y="230"/>
                  </a:cubicBezTo>
                  <a:cubicBezTo>
                    <a:pt x="535675" y="613"/>
                    <a:pt x="536826" y="2147"/>
                    <a:pt x="536826" y="3681"/>
                  </a:cubicBezTo>
                  <a:lnTo>
                    <a:pt x="539127" y="505758"/>
                  </a:lnTo>
                  <a:cubicBezTo>
                    <a:pt x="539127" y="507675"/>
                    <a:pt x="537593" y="509210"/>
                    <a:pt x="535675" y="509593"/>
                  </a:cubicBezTo>
                  <a:lnTo>
                    <a:pt x="3681" y="513429"/>
                  </a:lnTo>
                  <a:cubicBezTo>
                    <a:pt x="3681" y="513429"/>
                    <a:pt x="3681" y="513429"/>
                    <a:pt x="3681" y="513429"/>
                  </a:cubicBezTo>
                  <a:close/>
                  <a:moveTo>
                    <a:pt x="529538" y="11736"/>
                  </a:moveTo>
                  <a:lnTo>
                    <a:pt x="12887" y="505758"/>
                  </a:lnTo>
                  <a:lnTo>
                    <a:pt x="531839" y="501538"/>
                  </a:lnTo>
                  <a:lnTo>
                    <a:pt x="529538" y="117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2B79579-9A9D-4450-9519-9A8575AAA2ED}"/>
                </a:ext>
              </a:extLst>
            </p:cNvPr>
            <p:cNvSpPr/>
            <p:nvPr/>
          </p:nvSpPr>
          <p:spPr>
            <a:xfrm>
              <a:off x="11274787" y="323797"/>
              <a:ext cx="874510" cy="2328191"/>
            </a:xfrm>
            <a:custGeom>
              <a:avLst/>
              <a:gdLst>
                <a:gd name="connsiteX0" fmla="*/ 872592 w 874510"/>
                <a:gd name="connsiteY0" fmla="*/ 1901985 h 2328191"/>
                <a:gd name="connsiteX1" fmla="*/ 9589 w 874510"/>
                <a:gd name="connsiteY1" fmla="*/ 2319678 h 2328191"/>
                <a:gd name="connsiteX2" fmla="*/ 6904 w 874510"/>
                <a:gd name="connsiteY2" fmla="*/ 14500 h 2328191"/>
                <a:gd name="connsiteX3" fmla="*/ 876045 w 874510"/>
                <a:gd name="connsiteY3" fmla="*/ 1153665 h 2328191"/>
                <a:gd name="connsiteX4" fmla="*/ 876045 w 874510"/>
                <a:gd name="connsiteY4" fmla="*/ 1141775 h 2328191"/>
                <a:gd name="connsiteX5" fmla="*/ 6520 w 874510"/>
                <a:gd name="connsiteY5" fmla="*/ 1459 h 2328191"/>
                <a:gd name="connsiteX6" fmla="*/ 2302 w 874510"/>
                <a:gd name="connsiteY6" fmla="*/ 309 h 2328191"/>
                <a:gd name="connsiteX7" fmla="*/ 0 w 874510"/>
                <a:gd name="connsiteY7" fmla="*/ 3761 h 2328191"/>
                <a:gd name="connsiteX8" fmla="*/ 2685 w 874510"/>
                <a:gd name="connsiteY8" fmla="*/ 2325432 h 2328191"/>
                <a:gd name="connsiteX9" fmla="*/ 4220 w 874510"/>
                <a:gd name="connsiteY9" fmla="*/ 2328500 h 2328191"/>
                <a:gd name="connsiteX10" fmla="*/ 6137 w 874510"/>
                <a:gd name="connsiteY10" fmla="*/ 2328884 h 2328191"/>
                <a:gd name="connsiteX11" fmla="*/ 7671 w 874510"/>
                <a:gd name="connsiteY11" fmla="*/ 2328500 h 2328191"/>
                <a:gd name="connsiteX12" fmla="*/ 872592 w 874510"/>
                <a:gd name="connsiteY12" fmla="*/ 1910039 h 2328191"/>
                <a:gd name="connsiteX13" fmla="*/ 872592 w 874510"/>
                <a:gd name="connsiteY13" fmla="*/ 1901985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10" h="2328191">
                  <a:moveTo>
                    <a:pt x="872592" y="1901985"/>
                  </a:moveTo>
                  <a:lnTo>
                    <a:pt x="9589" y="2319678"/>
                  </a:lnTo>
                  <a:lnTo>
                    <a:pt x="6904" y="14500"/>
                  </a:lnTo>
                  <a:lnTo>
                    <a:pt x="876045" y="1153665"/>
                  </a:lnTo>
                  <a:lnTo>
                    <a:pt x="876045" y="1141775"/>
                  </a:lnTo>
                  <a:lnTo>
                    <a:pt x="6520" y="1459"/>
                  </a:lnTo>
                  <a:cubicBezTo>
                    <a:pt x="5753" y="309"/>
                    <a:pt x="3836" y="-458"/>
                    <a:pt x="2302" y="309"/>
                  </a:cubicBezTo>
                  <a:cubicBezTo>
                    <a:pt x="767" y="692"/>
                    <a:pt x="0" y="2227"/>
                    <a:pt x="0" y="3761"/>
                  </a:cubicBezTo>
                  <a:lnTo>
                    <a:pt x="2685" y="2325432"/>
                  </a:lnTo>
                  <a:cubicBezTo>
                    <a:pt x="2685" y="2326582"/>
                    <a:pt x="3453" y="2327733"/>
                    <a:pt x="4220" y="2328500"/>
                  </a:cubicBezTo>
                  <a:cubicBezTo>
                    <a:pt x="4986" y="2328884"/>
                    <a:pt x="5370" y="2328884"/>
                    <a:pt x="6137" y="2328884"/>
                  </a:cubicBezTo>
                  <a:cubicBezTo>
                    <a:pt x="6520" y="2328884"/>
                    <a:pt x="7288" y="2328884"/>
                    <a:pt x="7671" y="2328500"/>
                  </a:cubicBezTo>
                  <a:lnTo>
                    <a:pt x="872592" y="1910039"/>
                  </a:lnTo>
                  <a:lnTo>
                    <a:pt x="872592" y="190198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FADB26-0C0A-4EE4-8F9D-C7C80C6F24C9}"/>
                </a:ext>
              </a:extLst>
            </p:cNvPr>
            <p:cNvSpPr/>
            <p:nvPr/>
          </p:nvSpPr>
          <p:spPr>
            <a:xfrm>
              <a:off x="11276705" y="2645626"/>
              <a:ext cx="705745" cy="506295"/>
            </a:xfrm>
            <a:custGeom>
              <a:avLst/>
              <a:gdLst>
                <a:gd name="connsiteX0" fmla="*/ 6137 w 705744"/>
                <a:gd name="connsiteY0" fmla="*/ 509131 h 506295"/>
                <a:gd name="connsiteX1" fmla="*/ 4220 w 705744"/>
                <a:gd name="connsiteY1" fmla="*/ 508747 h 506295"/>
                <a:gd name="connsiteX2" fmla="*/ 2302 w 705744"/>
                <a:gd name="connsiteY2" fmla="*/ 505679 h 506295"/>
                <a:gd name="connsiteX3" fmla="*/ 0 w 705744"/>
                <a:gd name="connsiteY3" fmla="*/ 3603 h 506295"/>
                <a:gd name="connsiteX4" fmla="*/ 1151 w 705744"/>
                <a:gd name="connsiteY4" fmla="*/ 918 h 506295"/>
                <a:gd name="connsiteX5" fmla="*/ 3836 w 705744"/>
                <a:gd name="connsiteY5" fmla="*/ 150 h 506295"/>
                <a:gd name="connsiteX6" fmla="*/ 702676 w 705744"/>
                <a:gd name="connsiteY6" fmla="*/ 79547 h 506295"/>
                <a:gd name="connsiteX7" fmla="*/ 705745 w 705744"/>
                <a:gd name="connsiteY7" fmla="*/ 82232 h 506295"/>
                <a:gd name="connsiteX8" fmla="*/ 704211 w 705744"/>
                <a:gd name="connsiteY8" fmla="*/ 86067 h 506295"/>
                <a:gd name="connsiteX9" fmla="*/ 7288 w 705744"/>
                <a:gd name="connsiteY9" fmla="*/ 508747 h 506295"/>
                <a:gd name="connsiteX10" fmla="*/ 6137 w 705744"/>
                <a:gd name="connsiteY10" fmla="*/ 509131 h 506295"/>
                <a:gd name="connsiteX11" fmla="*/ 7671 w 705744"/>
                <a:gd name="connsiteY11" fmla="*/ 7822 h 506295"/>
                <a:gd name="connsiteX12" fmla="*/ 9973 w 705744"/>
                <a:gd name="connsiteY12" fmla="*/ 499158 h 506295"/>
                <a:gd name="connsiteX13" fmla="*/ 692321 w 705744"/>
                <a:gd name="connsiteY13" fmla="*/ 85684 h 506295"/>
                <a:gd name="connsiteX14" fmla="*/ 7671 w 705744"/>
                <a:gd name="connsiteY14" fmla="*/ 782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5744" h="506295">
                  <a:moveTo>
                    <a:pt x="6137" y="509131"/>
                  </a:moveTo>
                  <a:cubicBezTo>
                    <a:pt x="5370" y="509131"/>
                    <a:pt x="4986" y="509131"/>
                    <a:pt x="4220" y="508747"/>
                  </a:cubicBezTo>
                  <a:cubicBezTo>
                    <a:pt x="3069" y="507980"/>
                    <a:pt x="2302" y="506829"/>
                    <a:pt x="2302" y="505679"/>
                  </a:cubicBezTo>
                  <a:lnTo>
                    <a:pt x="0" y="3603"/>
                  </a:lnTo>
                  <a:cubicBezTo>
                    <a:pt x="0" y="2452"/>
                    <a:pt x="384" y="1685"/>
                    <a:pt x="1151" y="918"/>
                  </a:cubicBezTo>
                  <a:cubicBezTo>
                    <a:pt x="1918" y="150"/>
                    <a:pt x="3069" y="-233"/>
                    <a:pt x="3836" y="150"/>
                  </a:cubicBezTo>
                  <a:lnTo>
                    <a:pt x="702676" y="79547"/>
                  </a:lnTo>
                  <a:cubicBezTo>
                    <a:pt x="704211" y="79547"/>
                    <a:pt x="705362" y="80697"/>
                    <a:pt x="705745" y="82232"/>
                  </a:cubicBezTo>
                  <a:cubicBezTo>
                    <a:pt x="706129" y="83766"/>
                    <a:pt x="705362" y="85300"/>
                    <a:pt x="704211" y="86067"/>
                  </a:cubicBezTo>
                  <a:lnTo>
                    <a:pt x="7288" y="508747"/>
                  </a:lnTo>
                  <a:cubicBezTo>
                    <a:pt x="7671" y="509131"/>
                    <a:pt x="6904" y="509131"/>
                    <a:pt x="6137" y="509131"/>
                  </a:cubicBezTo>
                  <a:close/>
                  <a:moveTo>
                    <a:pt x="7671" y="7822"/>
                  </a:moveTo>
                  <a:lnTo>
                    <a:pt x="9973" y="499158"/>
                  </a:lnTo>
                  <a:lnTo>
                    <a:pt x="692321" y="85684"/>
                  </a:lnTo>
                  <a:lnTo>
                    <a:pt x="7671" y="782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6B1A79-BA46-4A9E-BE55-4733C69857B1}"/>
                </a:ext>
              </a:extLst>
            </p:cNvPr>
            <p:cNvSpPr/>
            <p:nvPr/>
          </p:nvSpPr>
          <p:spPr>
            <a:xfrm>
              <a:off x="11276991" y="2225781"/>
              <a:ext cx="866839" cy="506295"/>
            </a:xfrm>
            <a:custGeom>
              <a:avLst/>
              <a:gdLst>
                <a:gd name="connsiteX0" fmla="*/ 868855 w 866838"/>
                <a:gd name="connsiteY0" fmla="*/ 299942 h 506295"/>
                <a:gd name="connsiteX1" fmla="*/ 701240 w 866838"/>
                <a:gd name="connsiteY1" fmla="*/ 499008 h 506295"/>
                <a:gd name="connsiteX2" fmla="*/ 16591 w 866838"/>
                <a:gd name="connsiteY2" fmla="*/ 421146 h 506295"/>
                <a:gd name="connsiteX3" fmla="*/ 870006 w 866838"/>
                <a:gd name="connsiteY3" fmla="*/ 8055 h 506295"/>
                <a:gd name="connsiteX4" fmla="*/ 870006 w 866838"/>
                <a:gd name="connsiteY4" fmla="*/ 0 h 506295"/>
                <a:gd name="connsiteX5" fmla="*/ 2016 w 866838"/>
                <a:gd name="connsiteY5" fmla="*/ 419995 h 506295"/>
                <a:gd name="connsiteX6" fmla="*/ 98 w 866838"/>
                <a:gd name="connsiteY6" fmla="*/ 423831 h 506295"/>
                <a:gd name="connsiteX7" fmla="*/ 3167 w 866838"/>
                <a:gd name="connsiteY7" fmla="*/ 426899 h 506295"/>
                <a:gd name="connsiteX8" fmla="*/ 702007 w 866838"/>
                <a:gd name="connsiteY8" fmla="*/ 506295 h 506295"/>
                <a:gd name="connsiteX9" fmla="*/ 702390 w 866838"/>
                <a:gd name="connsiteY9" fmla="*/ 506295 h 506295"/>
                <a:gd name="connsiteX10" fmla="*/ 705076 w 866838"/>
                <a:gd name="connsiteY10" fmla="*/ 505145 h 506295"/>
                <a:gd name="connsiteX11" fmla="*/ 868088 w 866838"/>
                <a:gd name="connsiteY11" fmla="*/ 311448 h 506295"/>
                <a:gd name="connsiteX12" fmla="*/ 868855 w 866838"/>
                <a:gd name="connsiteY12" fmla="*/ 29994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6838" h="506295">
                  <a:moveTo>
                    <a:pt x="868855" y="299942"/>
                  </a:moveTo>
                  <a:lnTo>
                    <a:pt x="701240" y="499008"/>
                  </a:lnTo>
                  <a:lnTo>
                    <a:pt x="16591" y="421146"/>
                  </a:lnTo>
                  <a:lnTo>
                    <a:pt x="870006" y="8055"/>
                  </a:lnTo>
                  <a:lnTo>
                    <a:pt x="870006" y="0"/>
                  </a:lnTo>
                  <a:lnTo>
                    <a:pt x="2016" y="419995"/>
                  </a:lnTo>
                  <a:cubicBezTo>
                    <a:pt x="481" y="420762"/>
                    <a:pt x="-286" y="422296"/>
                    <a:pt x="98" y="423831"/>
                  </a:cubicBezTo>
                  <a:cubicBezTo>
                    <a:pt x="481" y="425365"/>
                    <a:pt x="1632" y="426515"/>
                    <a:pt x="3167" y="426899"/>
                  </a:cubicBezTo>
                  <a:lnTo>
                    <a:pt x="702007" y="506295"/>
                  </a:lnTo>
                  <a:cubicBezTo>
                    <a:pt x="702007" y="506295"/>
                    <a:pt x="702390" y="506295"/>
                    <a:pt x="702390" y="506295"/>
                  </a:cubicBezTo>
                  <a:cubicBezTo>
                    <a:pt x="703541" y="506295"/>
                    <a:pt x="704308" y="505912"/>
                    <a:pt x="705076" y="505145"/>
                  </a:cubicBezTo>
                  <a:lnTo>
                    <a:pt x="868088" y="311448"/>
                  </a:lnTo>
                  <a:lnTo>
                    <a:pt x="868855" y="2999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871364D-CD93-4113-B277-39BFA8B99F5B}"/>
                </a:ext>
              </a:extLst>
            </p:cNvPr>
            <p:cNvSpPr/>
            <p:nvPr/>
          </p:nvSpPr>
          <p:spPr>
            <a:xfrm>
              <a:off x="11975779" y="2525723"/>
              <a:ext cx="168765" cy="287668"/>
            </a:xfrm>
            <a:custGeom>
              <a:avLst/>
              <a:gdLst>
                <a:gd name="connsiteX0" fmla="*/ 168532 w 168765"/>
                <a:gd name="connsiteY0" fmla="*/ 280764 h 287667"/>
                <a:gd name="connsiteX1" fmla="*/ 9740 w 168765"/>
                <a:gd name="connsiteY1" fmla="*/ 201751 h 287667"/>
                <a:gd name="connsiteX2" fmla="*/ 169683 w 168765"/>
                <a:gd name="connsiteY2" fmla="*/ 11507 h 287667"/>
                <a:gd name="connsiteX3" fmla="*/ 169683 w 168765"/>
                <a:gd name="connsiteY3" fmla="*/ 0 h 287667"/>
                <a:gd name="connsiteX4" fmla="*/ 918 w 168765"/>
                <a:gd name="connsiteY4" fmla="*/ 200600 h 287667"/>
                <a:gd name="connsiteX5" fmla="*/ 151 w 168765"/>
                <a:gd name="connsiteY5" fmla="*/ 203669 h 287667"/>
                <a:gd name="connsiteX6" fmla="*/ 2068 w 168765"/>
                <a:gd name="connsiteY6" fmla="*/ 206354 h 287667"/>
                <a:gd name="connsiteX7" fmla="*/ 168149 w 168765"/>
                <a:gd name="connsiteY7" fmla="*/ 288818 h 287667"/>
                <a:gd name="connsiteX8" fmla="*/ 168532 w 168765"/>
                <a:gd name="connsiteY8" fmla="*/ 280764 h 28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65" h="287667">
                  <a:moveTo>
                    <a:pt x="168532" y="280764"/>
                  </a:moveTo>
                  <a:lnTo>
                    <a:pt x="9740" y="201751"/>
                  </a:lnTo>
                  <a:lnTo>
                    <a:pt x="169683" y="11507"/>
                  </a:lnTo>
                  <a:lnTo>
                    <a:pt x="169683" y="0"/>
                  </a:lnTo>
                  <a:lnTo>
                    <a:pt x="918" y="200600"/>
                  </a:lnTo>
                  <a:cubicBezTo>
                    <a:pt x="151" y="201367"/>
                    <a:pt x="-233" y="202518"/>
                    <a:pt x="151" y="203669"/>
                  </a:cubicBezTo>
                  <a:cubicBezTo>
                    <a:pt x="535" y="204820"/>
                    <a:pt x="918" y="205586"/>
                    <a:pt x="2068" y="206354"/>
                  </a:cubicBezTo>
                  <a:lnTo>
                    <a:pt x="168149" y="288818"/>
                  </a:lnTo>
                  <a:lnTo>
                    <a:pt x="168532" y="2807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EF441A-8470-41A6-A027-0B435A4E9FDD}"/>
                </a:ext>
              </a:extLst>
            </p:cNvPr>
            <p:cNvSpPr/>
            <p:nvPr/>
          </p:nvSpPr>
          <p:spPr>
            <a:xfrm>
              <a:off x="11975644" y="2725173"/>
              <a:ext cx="164930" cy="134245"/>
            </a:xfrm>
            <a:custGeom>
              <a:avLst/>
              <a:gdLst>
                <a:gd name="connsiteX0" fmla="*/ 168284 w 164929"/>
                <a:gd name="connsiteY0" fmla="*/ 126957 h 134244"/>
                <a:gd name="connsiteX1" fmla="*/ 34806 w 164929"/>
                <a:gd name="connsiteY1" fmla="*/ 23013 h 134244"/>
                <a:gd name="connsiteX2" fmla="*/ 168284 w 164929"/>
                <a:gd name="connsiteY2" fmla="*/ 89369 h 134244"/>
                <a:gd name="connsiteX3" fmla="*/ 168284 w 164929"/>
                <a:gd name="connsiteY3" fmla="*/ 81314 h 134244"/>
                <a:gd name="connsiteX4" fmla="*/ 5272 w 164929"/>
                <a:gd name="connsiteY4" fmla="*/ 383 h 134244"/>
                <a:gd name="connsiteX5" fmla="*/ 669 w 164929"/>
                <a:gd name="connsiteY5" fmla="*/ 1534 h 134244"/>
                <a:gd name="connsiteX6" fmla="*/ 1436 w 164929"/>
                <a:gd name="connsiteY6" fmla="*/ 6520 h 134244"/>
                <a:gd name="connsiteX7" fmla="*/ 167900 w 164929"/>
                <a:gd name="connsiteY7" fmla="*/ 136163 h 134244"/>
                <a:gd name="connsiteX8" fmla="*/ 168284 w 164929"/>
                <a:gd name="connsiteY8" fmla="*/ 126957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929" h="134244">
                  <a:moveTo>
                    <a:pt x="168284" y="126957"/>
                  </a:moveTo>
                  <a:lnTo>
                    <a:pt x="34806" y="23013"/>
                  </a:lnTo>
                  <a:lnTo>
                    <a:pt x="168284" y="89369"/>
                  </a:lnTo>
                  <a:lnTo>
                    <a:pt x="168284" y="81314"/>
                  </a:lnTo>
                  <a:lnTo>
                    <a:pt x="5272" y="383"/>
                  </a:lnTo>
                  <a:cubicBezTo>
                    <a:pt x="3737" y="-383"/>
                    <a:pt x="1436" y="0"/>
                    <a:pt x="669" y="1534"/>
                  </a:cubicBezTo>
                  <a:cubicBezTo>
                    <a:pt x="-482" y="3068"/>
                    <a:pt x="-99" y="5370"/>
                    <a:pt x="1436" y="6520"/>
                  </a:cubicBezTo>
                  <a:lnTo>
                    <a:pt x="167900" y="136163"/>
                  </a:lnTo>
                  <a:lnTo>
                    <a:pt x="168284" y="12695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C453EE-B766-4A55-870C-532C31544AD5}"/>
                </a:ext>
              </a:extLst>
            </p:cNvPr>
            <p:cNvSpPr/>
            <p:nvPr/>
          </p:nvSpPr>
          <p:spPr>
            <a:xfrm>
              <a:off x="7323383" y="5835669"/>
              <a:ext cx="1484366" cy="1004919"/>
            </a:xfrm>
            <a:custGeom>
              <a:avLst/>
              <a:gdLst>
                <a:gd name="connsiteX0" fmla="*/ 3069 w 1484365"/>
                <a:gd name="connsiteY0" fmla="*/ 768799 h 1004919"/>
                <a:gd name="connsiteX1" fmla="*/ 812374 w 1484365"/>
                <a:gd name="connsiteY1" fmla="*/ 1005071 h 1004919"/>
                <a:gd name="connsiteX2" fmla="*/ 838839 w 1484365"/>
                <a:gd name="connsiteY2" fmla="*/ 1005071 h 1004919"/>
                <a:gd name="connsiteX3" fmla="*/ 14191 w 1484365"/>
                <a:gd name="connsiteY3" fmla="*/ 764197 h 1004919"/>
                <a:gd name="connsiteX4" fmla="*/ 1477079 w 1484365"/>
                <a:gd name="connsiteY4" fmla="*/ 10891 h 1004919"/>
                <a:gd name="connsiteX5" fmla="*/ 1123438 w 1484365"/>
                <a:gd name="connsiteY5" fmla="*/ 1006221 h 1004919"/>
                <a:gd name="connsiteX6" fmla="*/ 1131109 w 1484365"/>
                <a:gd name="connsiteY6" fmla="*/ 1006221 h 1004919"/>
                <a:gd name="connsiteX7" fmla="*/ 1486668 w 1484365"/>
                <a:gd name="connsiteY7" fmla="*/ 4754 h 1004919"/>
                <a:gd name="connsiteX8" fmla="*/ 1485517 w 1484365"/>
                <a:gd name="connsiteY8" fmla="*/ 918 h 1004919"/>
                <a:gd name="connsiteX9" fmla="*/ 1481297 w 1484365"/>
                <a:gd name="connsiteY9" fmla="*/ 535 h 1004919"/>
                <a:gd name="connsiteX10" fmla="*/ 1918 w 1484365"/>
                <a:gd name="connsiteY10" fmla="*/ 761895 h 1004919"/>
                <a:gd name="connsiteX11" fmla="*/ 0 w 1484365"/>
                <a:gd name="connsiteY11" fmla="*/ 765347 h 1004919"/>
                <a:gd name="connsiteX12" fmla="*/ 3069 w 1484365"/>
                <a:gd name="connsiteY12" fmla="*/ 768799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4365" h="1004919">
                  <a:moveTo>
                    <a:pt x="3069" y="768799"/>
                  </a:moveTo>
                  <a:lnTo>
                    <a:pt x="812374" y="1005071"/>
                  </a:lnTo>
                  <a:lnTo>
                    <a:pt x="838839" y="1005071"/>
                  </a:lnTo>
                  <a:lnTo>
                    <a:pt x="14191" y="764197"/>
                  </a:lnTo>
                  <a:lnTo>
                    <a:pt x="1477079" y="10891"/>
                  </a:lnTo>
                  <a:lnTo>
                    <a:pt x="1123438" y="1006221"/>
                  </a:lnTo>
                  <a:lnTo>
                    <a:pt x="1131109" y="1006221"/>
                  </a:lnTo>
                  <a:lnTo>
                    <a:pt x="1486668" y="4754"/>
                  </a:lnTo>
                  <a:cubicBezTo>
                    <a:pt x="1487051" y="3220"/>
                    <a:pt x="1486668" y="1685"/>
                    <a:pt x="1485517" y="918"/>
                  </a:cubicBezTo>
                  <a:cubicBezTo>
                    <a:pt x="1484366" y="-232"/>
                    <a:pt x="1482832" y="-232"/>
                    <a:pt x="1481297" y="535"/>
                  </a:cubicBezTo>
                  <a:lnTo>
                    <a:pt x="1918" y="761895"/>
                  </a:lnTo>
                  <a:cubicBezTo>
                    <a:pt x="767" y="762663"/>
                    <a:pt x="0" y="763813"/>
                    <a:pt x="0" y="765347"/>
                  </a:cubicBezTo>
                  <a:cubicBezTo>
                    <a:pt x="767" y="767265"/>
                    <a:pt x="1918" y="768416"/>
                    <a:pt x="3069" y="768799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54EAE6-B9F1-4E8B-AA0B-C7E2FDC11800}"/>
                </a:ext>
              </a:extLst>
            </p:cNvPr>
            <p:cNvSpPr/>
            <p:nvPr/>
          </p:nvSpPr>
          <p:spPr>
            <a:xfrm>
              <a:off x="8447589" y="5835533"/>
              <a:ext cx="1330943" cy="1004919"/>
            </a:xfrm>
            <a:custGeom>
              <a:avLst/>
              <a:gdLst>
                <a:gd name="connsiteX0" fmla="*/ 7287 w 1330942"/>
                <a:gd name="connsiteY0" fmla="*/ 1006741 h 1004919"/>
                <a:gd name="connsiteX1" fmla="*/ 361694 w 1330942"/>
                <a:gd name="connsiteY1" fmla="*/ 9110 h 1004919"/>
                <a:gd name="connsiteX2" fmla="*/ 1320970 w 1330942"/>
                <a:gd name="connsiteY2" fmla="*/ 474747 h 1004919"/>
                <a:gd name="connsiteX3" fmla="*/ 139230 w 1330942"/>
                <a:gd name="connsiteY3" fmla="*/ 1007508 h 1004919"/>
                <a:gd name="connsiteX4" fmla="*/ 156874 w 1330942"/>
                <a:gd name="connsiteY4" fmla="*/ 1007508 h 1004919"/>
                <a:gd name="connsiteX5" fmla="*/ 1331326 w 1330942"/>
                <a:gd name="connsiteY5" fmla="*/ 477816 h 1004919"/>
                <a:gd name="connsiteX6" fmla="*/ 1333628 w 1330942"/>
                <a:gd name="connsiteY6" fmla="*/ 474364 h 1004919"/>
                <a:gd name="connsiteX7" fmla="*/ 1331710 w 1330942"/>
                <a:gd name="connsiteY7" fmla="*/ 470912 h 1004919"/>
                <a:gd name="connsiteX8" fmla="*/ 361694 w 1330942"/>
                <a:gd name="connsiteY8" fmla="*/ 288 h 1004919"/>
                <a:gd name="connsiteX9" fmla="*/ 358626 w 1330942"/>
                <a:gd name="connsiteY9" fmla="*/ 288 h 1004919"/>
                <a:gd name="connsiteX10" fmla="*/ 356708 w 1330942"/>
                <a:gd name="connsiteY10" fmla="*/ 2589 h 1004919"/>
                <a:gd name="connsiteX11" fmla="*/ 0 w 1330942"/>
                <a:gd name="connsiteY11" fmla="*/ 1006741 h 1004919"/>
                <a:gd name="connsiteX12" fmla="*/ 7287 w 1330942"/>
                <a:gd name="connsiteY12" fmla="*/ 1006741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0942" h="1004919">
                  <a:moveTo>
                    <a:pt x="7287" y="1006741"/>
                  </a:moveTo>
                  <a:lnTo>
                    <a:pt x="361694" y="9110"/>
                  </a:lnTo>
                  <a:lnTo>
                    <a:pt x="1320970" y="474747"/>
                  </a:lnTo>
                  <a:lnTo>
                    <a:pt x="139230" y="1007508"/>
                  </a:lnTo>
                  <a:lnTo>
                    <a:pt x="156874" y="1007508"/>
                  </a:lnTo>
                  <a:lnTo>
                    <a:pt x="1331326" y="477816"/>
                  </a:lnTo>
                  <a:cubicBezTo>
                    <a:pt x="1332477" y="477049"/>
                    <a:pt x="1333628" y="475898"/>
                    <a:pt x="1333628" y="474364"/>
                  </a:cubicBezTo>
                  <a:cubicBezTo>
                    <a:pt x="1333628" y="472830"/>
                    <a:pt x="1332861" y="471679"/>
                    <a:pt x="1331710" y="470912"/>
                  </a:cubicBezTo>
                  <a:lnTo>
                    <a:pt x="361694" y="288"/>
                  </a:lnTo>
                  <a:cubicBezTo>
                    <a:pt x="360927" y="-96"/>
                    <a:pt x="359776" y="-96"/>
                    <a:pt x="358626" y="288"/>
                  </a:cubicBezTo>
                  <a:cubicBezTo>
                    <a:pt x="357858" y="671"/>
                    <a:pt x="357091" y="1438"/>
                    <a:pt x="356708" y="2589"/>
                  </a:cubicBezTo>
                  <a:lnTo>
                    <a:pt x="0" y="1006741"/>
                  </a:lnTo>
                  <a:lnTo>
                    <a:pt x="7287" y="10067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FD93B6F-9919-4CDC-BA20-1205D91BCE49}"/>
                </a:ext>
              </a:extLst>
            </p:cNvPr>
            <p:cNvSpPr/>
            <p:nvPr/>
          </p:nvSpPr>
          <p:spPr>
            <a:xfrm>
              <a:off x="8441835" y="4368030"/>
              <a:ext cx="678896" cy="326023"/>
            </a:xfrm>
            <a:custGeom>
              <a:avLst/>
              <a:gdLst>
                <a:gd name="connsiteX0" fmla="*/ 428433 w 678895"/>
                <a:gd name="connsiteY0" fmla="*/ 327091 h 326023"/>
                <a:gd name="connsiteX1" fmla="*/ 426132 w 678895"/>
                <a:gd name="connsiteY1" fmla="*/ 326325 h 326023"/>
                <a:gd name="connsiteX2" fmla="*/ 1534 w 678895"/>
                <a:gd name="connsiteY2" fmla="*/ 6438 h 326023"/>
                <a:gd name="connsiteX3" fmla="*/ 383 w 678895"/>
                <a:gd name="connsiteY3" fmla="*/ 1835 h 326023"/>
                <a:gd name="connsiteX4" fmla="*/ 4986 w 678895"/>
                <a:gd name="connsiteY4" fmla="*/ 301 h 326023"/>
                <a:gd name="connsiteX5" fmla="*/ 679279 w 678895"/>
                <a:gd name="connsiteY5" fmla="*/ 245778 h 326023"/>
                <a:gd name="connsiteX6" fmla="*/ 681581 w 678895"/>
                <a:gd name="connsiteY6" fmla="*/ 249230 h 326023"/>
                <a:gd name="connsiteX7" fmla="*/ 678896 w 678895"/>
                <a:gd name="connsiteY7" fmla="*/ 252681 h 326023"/>
                <a:gd name="connsiteX8" fmla="*/ 429584 w 678895"/>
                <a:gd name="connsiteY8" fmla="*/ 327091 h 326023"/>
                <a:gd name="connsiteX9" fmla="*/ 428433 w 678895"/>
                <a:gd name="connsiteY9" fmla="*/ 327091 h 326023"/>
                <a:gd name="connsiteX10" fmla="*/ 25315 w 678895"/>
                <a:gd name="connsiteY10" fmla="*/ 15260 h 326023"/>
                <a:gd name="connsiteX11" fmla="*/ 429200 w 678895"/>
                <a:gd name="connsiteY11" fmla="*/ 319420 h 326023"/>
                <a:gd name="connsiteX12" fmla="*/ 666239 w 678895"/>
                <a:gd name="connsiteY12" fmla="*/ 248462 h 326023"/>
                <a:gd name="connsiteX13" fmla="*/ 25315 w 678895"/>
                <a:gd name="connsiteY13" fmla="*/ 15260 h 3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326023">
                  <a:moveTo>
                    <a:pt x="428433" y="327091"/>
                  </a:moveTo>
                  <a:cubicBezTo>
                    <a:pt x="427666" y="327091"/>
                    <a:pt x="426899" y="326708"/>
                    <a:pt x="426132" y="326325"/>
                  </a:cubicBezTo>
                  <a:lnTo>
                    <a:pt x="1534" y="6438"/>
                  </a:lnTo>
                  <a:cubicBezTo>
                    <a:pt x="0" y="5287"/>
                    <a:pt x="-384" y="3369"/>
                    <a:pt x="383" y="1835"/>
                  </a:cubicBezTo>
                  <a:cubicBezTo>
                    <a:pt x="1150" y="301"/>
                    <a:pt x="3068" y="-466"/>
                    <a:pt x="4986" y="301"/>
                  </a:cubicBezTo>
                  <a:lnTo>
                    <a:pt x="679279" y="245778"/>
                  </a:lnTo>
                  <a:cubicBezTo>
                    <a:pt x="680814" y="246161"/>
                    <a:pt x="681581" y="247695"/>
                    <a:pt x="681581" y="249230"/>
                  </a:cubicBezTo>
                  <a:cubicBezTo>
                    <a:pt x="681581" y="250764"/>
                    <a:pt x="680430" y="252298"/>
                    <a:pt x="678896" y="252681"/>
                  </a:cubicBezTo>
                  <a:lnTo>
                    <a:pt x="429584" y="327091"/>
                  </a:lnTo>
                  <a:cubicBezTo>
                    <a:pt x="429200" y="327091"/>
                    <a:pt x="428816" y="327091"/>
                    <a:pt x="428433" y="327091"/>
                  </a:cubicBezTo>
                  <a:close/>
                  <a:moveTo>
                    <a:pt x="25315" y="15260"/>
                  </a:moveTo>
                  <a:lnTo>
                    <a:pt x="429200" y="319420"/>
                  </a:lnTo>
                  <a:lnTo>
                    <a:pt x="666239" y="248462"/>
                  </a:lnTo>
                  <a:lnTo>
                    <a:pt x="25315" y="152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21D3A8B-8171-4312-942A-19222D5CB104}"/>
                </a:ext>
              </a:extLst>
            </p:cNvPr>
            <p:cNvSpPr/>
            <p:nvPr/>
          </p:nvSpPr>
          <p:spPr>
            <a:xfrm>
              <a:off x="8442218" y="4079752"/>
              <a:ext cx="893688" cy="540815"/>
            </a:xfrm>
            <a:custGeom>
              <a:avLst/>
              <a:gdLst>
                <a:gd name="connsiteX0" fmla="*/ 677745 w 893687"/>
                <a:gd name="connsiteY0" fmla="*/ 540959 h 540815"/>
                <a:gd name="connsiteX1" fmla="*/ 676595 w 893687"/>
                <a:gd name="connsiteY1" fmla="*/ 540576 h 540815"/>
                <a:gd name="connsiteX2" fmla="*/ 2302 w 893687"/>
                <a:gd name="connsiteY2" fmla="*/ 295099 h 540815"/>
                <a:gd name="connsiteX3" fmla="*/ 0 w 893687"/>
                <a:gd name="connsiteY3" fmla="*/ 291647 h 540815"/>
                <a:gd name="connsiteX4" fmla="*/ 2685 w 893687"/>
                <a:gd name="connsiteY4" fmla="*/ 288196 h 540815"/>
                <a:gd name="connsiteX5" fmla="*/ 890236 w 893687"/>
                <a:gd name="connsiteY5" fmla="*/ 144 h 540815"/>
                <a:gd name="connsiteX6" fmla="*/ 894072 w 893687"/>
                <a:gd name="connsiteY6" fmla="*/ 1295 h 540815"/>
                <a:gd name="connsiteX7" fmla="*/ 894839 w 893687"/>
                <a:gd name="connsiteY7" fmla="*/ 5130 h 540815"/>
                <a:gd name="connsiteX8" fmla="*/ 681198 w 893687"/>
                <a:gd name="connsiteY8" fmla="*/ 538275 h 540815"/>
                <a:gd name="connsiteX9" fmla="*/ 677745 w 893687"/>
                <a:gd name="connsiteY9" fmla="*/ 540959 h 540815"/>
                <a:gd name="connsiteX10" fmla="*/ 14575 w 893687"/>
                <a:gd name="connsiteY10" fmla="*/ 292031 h 540815"/>
                <a:gd name="connsiteX11" fmla="*/ 675444 w 893687"/>
                <a:gd name="connsiteY11" fmla="*/ 532521 h 540815"/>
                <a:gd name="connsiteX12" fmla="*/ 884866 w 893687"/>
                <a:gd name="connsiteY12" fmla="*/ 9733 h 540815"/>
                <a:gd name="connsiteX13" fmla="*/ 14575 w 893687"/>
                <a:gd name="connsiteY13" fmla="*/ 292031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3687" h="540815">
                  <a:moveTo>
                    <a:pt x="677745" y="540959"/>
                  </a:moveTo>
                  <a:cubicBezTo>
                    <a:pt x="677362" y="540959"/>
                    <a:pt x="676978" y="540959"/>
                    <a:pt x="676595" y="540576"/>
                  </a:cubicBezTo>
                  <a:lnTo>
                    <a:pt x="2302" y="295099"/>
                  </a:lnTo>
                  <a:cubicBezTo>
                    <a:pt x="767" y="294716"/>
                    <a:pt x="0" y="293181"/>
                    <a:pt x="0" y="291647"/>
                  </a:cubicBezTo>
                  <a:cubicBezTo>
                    <a:pt x="0" y="290113"/>
                    <a:pt x="1151" y="288579"/>
                    <a:pt x="2685" y="288196"/>
                  </a:cubicBezTo>
                  <a:lnTo>
                    <a:pt x="890236" y="144"/>
                  </a:lnTo>
                  <a:cubicBezTo>
                    <a:pt x="891387" y="-240"/>
                    <a:pt x="892921" y="144"/>
                    <a:pt x="894072" y="1295"/>
                  </a:cubicBezTo>
                  <a:cubicBezTo>
                    <a:pt x="895223" y="2446"/>
                    <a:pt x="895223" y="3979"/>
                    <a:pt x="894839" y="5130"/>
                  </a:cubicBezTo>
                  <a:lnTo>
                    <a:pt x="681198" y="538275"/>
                  </a:lnTo>
                  <a:cubicBezTo>
                    <a:pt x="680431" y="539809"/>
                    <a:pt x="678896" y="540959"/>
                    <a:pt x="677745" y="540959"/>
                  </a:cubicBezTo>
                  <a:close/>
                  <a:moveTo>
                    <a:pt x="14575" y="292031"/>
                  </a:moveTo>
                  <a:lnTo>
                    <a:pt x="675444" y="532521"/>
                  </a:lnTo>
                  <a:lnTo>
                    <a:pt x="884866" y="9733"/>
                  </a:lnTo>
                  <a:lnTo>
                    <a:pt x="14575" y="29203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ED8555-23F2-4FAB-A973-CD4F7DCA7592}"/>
                </a:ext>
              </a:extLst>
            </p:cNvPr>
            <p:cNvSpPr/>
            <p:nvPr/>
          </p:nvSpPr>
          <p:spPr>
            <a:xfrm>
              <a:off x="8803529" y="4613274"/>
              <a:ext cx="318352" cy="1227383"/>
            </a:xfrm>
            <a:custGeom>
              <a:avLst/>
              <a:gdLst>
                <a:gd name="connsiteX0" fmla="*/ 3453 w 318352"/>
                <a:gd name="connsiteY0" fmla="*/ 1229834 h 1227382"/>
                <a:gd name="connsiteX1" fmla="*/ 3069 w 318352"/>
                <a:gd name="connsiteY1" fmla="*/ 1229834 h 1227382"/>
                <a:gd name="connsiteX2" fmla="*/ 0 w 318352"/>
                <a:gd name="connsiteY2" fmla="*/ 1225999 h 1227382"/>
                <a:gd name="connsiteX3" fmla="*/ 63287 w 318352"/>
                <a:gd name="connsiteY3" fmla="*/ 78012 h 1227382"/>
                <a:gd name="connsiteX4" fmla="*/ 65973 w 318352"/>
                <a:gd name="connsiteY4" fmla="*/ 74560 h 1227382"/>
                <a:gd name="connsiteX5" fmla="*/ 315285 w 318352"/>
                <a:gd name="connsiteY5" fmla="*/ 151 h 1227382"/>
                <a:gd name="connsiteX6" fmla="*/ 318736 w 318352"/>
                <a:gd name="connsiteY6" fmla="*/ 918 h 1227382"/>
                <a:gd name="connsiteX7" fmla="*/ 319887 w 318352"/>
                <a:gd name="connsiteY7" fmla="*/ 4370 h 1227382"/>
                <a:gd name="connsiteX8" fmla="*/ 6904 w 318352"/>
                <a:gd name="connsiteY8" fmla="*/ 1226766 h 1227382"/>
                <a:gd name="connsiteX9" fmla="*/ 3453 w 318352"/>
                <a:gd name="connsiteY9" fmla="*/ 1229834 h 1227382"/>
                <a:gd name="connsiteX10" fmla="*/ 70191 w 318352"/>
                <a:gd name="connsiteY10" fmla="*/ 81081 h 1227382"/>
                <a:gd name="connsiteX11" fmla="*/ 9206 w 318352"/>
                <a:gd name="connsiteY11" fmla="*/ 1189178 h 1227382"/>
                <a:gd name="connsiteX12" fmla="*/ 311065 w 318352"/>
                <a:gd name="connsiteY12" fmla="*/ 8972 h 1227382"/>
                <a:gd name="connsiteX13" fmla="*/ 70191 w 318352"/>
                <a:gd name="connsiteY13" fmla="*/ 8108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352" h="1227382">
                  <a:moveTo>
                    <a:pt x="3453" y="1229834"/>
                  </a:moveTo>
                  <a:cubicBezTo>
                    <a:pt x="3453" y="1229834"/>
                    <a:pt x="3069" y="1229834"/>
                    <a:pt x="3069" y="1229834"/>
                  </a:cubicBezTo>
                  <a:cubicBezTo>
                    <a:pt x="1151" y="1229451"/>
                    <a:pt x="0" y="1227917"/>
                    <a:pt x="0" y="1225999"/>
                  </a:cubicBezTo>
                  <a:lnTo>
                    <a:pt x="63287" y="78012"/>
                  </a:lnTo>
                  <a:cubicBezTo>
                    <a:pt x="63287" y="76478"/>
                    <a:pt x="64438" y="75328"/>
                    <a:pt x="65973" y="74560"/>
                  </a:cubicBezTo>
                  <a:lnTo>
                    <a:pt x="315285" y="151"/>
                  </a:lnTo>
                  <a:cubicBezTo>
                    <a:pt x="316435" y="-233"/>
                    <a:pt x="317969" y="151"/>
                    <a:pt x="318736" y="918"/>
                  </a:cubicBezTo>
                  <a:cubicBezTo>
                    <a:pt x="319503" y="1684"/>
                    <a:pt x="319887" y="3219"/>
                    <a:pt x="319887" y="4370"/>
                  </a:cubicBezTo>
                  <a:lnTo>
                    <a:pt x="6904" y="1226766"/>
                  </a:lnTo>
                  <a:cubicBezTo>
                    <a:pt x="6521" y="1228684"/>
                    <a:pt x="4986" y="1229834"/>
                    <a:pt x="3453" y="1229834"/>
                  </a:cubicBezTo>
                  <a:close/>
                  <a:moveTo>
                    <a:pt x="70191" y="81081"/>
                  </a:moveTo>
                  <a:lnTo>
                    <a:pt x="9206" y="1189178"/>
                  </a:lnTo>
                  <a:lnTo>
                    <a:pt x="311065" y="8972"/>
                  </a:lnTo>
                  <a:lnTo>
                    <a:pt x="70191" y="810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BD0B52-7F83-41DB-A42D-BFE1C2F18DDE}"/>
                </a:ext>
              </a:extLst>
            </p:cNvPr>
            <p:cNvSpPr/>
            <p:nvPr/>
          </p:nvSpPr>
          <p:spPr>
            <a:xfrm>
              <a:off x="9115876" y="4080376"/>
              <a:ext cx="1756691" cy="621362"/>
            </a:xfrm>
            <a:custGeom>
              <a:avLst/>
              <a:gdLst>
                <a:gd name="connsiteX0" fmla="*/ 1756943 w 1756691"/>
                <a:gd name="connsiteY0" fmla="*/ 625102 h 621362"/>
                <a:gd name="connsiteX1" fmla="*/ 1756943 w 1756691"/>
                <a:gd name="connsiteY1" fmla="*/ 625102 h 621362"/>
                <a:gd name="connsiteX2" fmla="*/ 3704 w 1756691"/>
                <a:gd name="connsiteY2" fmla="*/ 540336 h 621362"/>
                <a:gd name="connsiteX3" fmla="*/ 635 w 1756691"/>
                <a:gd name="connsiteY3" fmla="*/ 538802 h 621362"/>
                <a:gd name="connsiteX4" fmla="*/ 252 w 1756691"/>
                <a:gd name="connsiteY4" fmla="*/ 535350 h 621362"/>
                <a:gd name="connsiteX5" fmla="*/ 213894 w 1756691"/>
                <a:gd name="connsiteY5" fmla="*/ 2205 h 621362"/>
                <a:gd name="connsiteX6" fmla="*/ 215811 w 1756691"/>
                <a:gd name="connsiteY6" fmla="*/ 288 h 621362"/>
                <a:gd name="connsiteX7" fmla="*/ 218496 w 1756691"/>
                <a:gd name="connsiteY7" fmla="*/ 288 h 621362"/>
                <a:gd name="connsiteX8" fmla="*/ 1757711 w 1756691"/>
                <a:gd name="connsiteY8" fmla="*/ 618198 h 621362"/>
                <a:gd name="connsiteX9" fmla="*/ 1760012 w 1756691"/>
                <a:gd name="connsiteY9" fmla="*/ 622417 h 621362"/>
                <a:gd name="connsiteX10" fmla="*/ 1756943 w 1756691"/>
                <a:gd name="connsiteY10" fmla="*/ 625102 h 621362"/>
                <a:gd name="connsiteX11" fmla="*/ 9074 w 1756691"/>
                <a:gd name="connsiteY11" fmla="*/ 533048 h 621362"/>
                <a:gd name="connsiteX12" fmla="*/ 1735080 w 1756691"/>
                <a:gd name="connsiteY12" fmla="*/ 616664 h 621362"/>
                <a:gd name="connsiteX13" fmla="*/ 219263 w 1756691"/>
                <a:gd name="connsiteY13" fmla="*/ 7959 h 621362"/>
                <a:gd name="connsiteX14" fmla="*/ 9074 w 1756691"/>
                <a:gd name="connsiteY14" fmla="*/ 533048 h 6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621362">
                  <a:moveTo>
                    <a:pt x="1756943" y="625102"/>
                  </a:moveTo>
                  <a:cubicBezTo>
                    <a:pt x="1756943" y="625102"/>
                    <a:pt x="1756560" y="625102"/>
                    <a:pt x="1756943" y="625102"/>
                  </a:cubicBezTo>
                  <a:lnTo>
                    <a:pt x="3704" y="540336"/>
                  </a:lnTo>
                  <a:cubicBezTo>
                    <a:pt x="2553" y="540336"/>
                    <a:pt x="1402" y="539569"/>
                    <a:pt x="635" y="538802"/>
                  </a:cubicBezTo>
                  <a:cubicBezTo>
                    <a:pt x="-131" y="537651"/>
                    <a:pt x="-131" y="536500"/>
                    <a:pt x="252" y="535350"/>
                  </a:cubicBezTo>
                  <a:lnTo>
                    <a:pt x="213894" y="2205"/>
                  </a:lnTo>
                  <a:cubicBezTo>
                    <a:pt x="214277" y="1438"/>
                    <a:pt x="215043" y="671"/>
                    <a:pt x="215811" y="288"/>
                  </a:cubicBezTo>
                  <a:cubicBezTo>
                    <a:pt x="216578" y="-96"/>
                    <a:pt x="217729" y="-96"/>
                    <a:pt x="218496" y="288"/>
                  </a:cubicBezTo>
                  <a:lnTo>
                    <a:pt x="1757711" y="618198"/>
                  </a:lnTo>
                  <a:cubicBezTo>
                    <a:pt x="1759245" y="618965"/>
                    <a:pt x="1760395" y="620499"/>
                    <a:pt x="1760012" y="622417"/>
                  </a:cubicBezTo>
                  <a:cubicBezTo>
                    <a:pt x="1760012" y="623951"/>
                    <a:pt x="1758478" y="625102"/>
                    <a:pt x="1756943" y="625102"/>
                  </a:cubicBezTo>
                  <a:close/>
                  <a:moveTo>
                    <a:pt x="9074" y="533048"/>
                  </a:moveTo>
                  <a:lnTo>
                    <a:pt x="1735080" y="616664"/>
                  </a:lnTo>
                  <a:lnTo>
                    <a:pt x="219263" y="7959"/>
                  </a:lnTo>
                  <a:lnTo>
                    <a:pt x="9074" y="53304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2D72BD-308C-464A-9AE0-A9CD8E5259A7}"/>
                </a:ext>
              </a:extLst>
            </p:cNvPr>
            <p:cNvSpPr/>
            <p:nvPr/>
          </p:nvSpPr>
          <p:spPr>
            <a:xfrm>
              <a:off x="9149881" y="2688584"/>
              <a:ext cx="966564" cy="1396148"/>
            </a:xfrm>
            <a:custGeom>
              <a:avLst/>
              <a:gdLst>
                <a:gd name="connsiteX0" fmla="*/ 183340 w 966563"/>
                <a:gd name="connsiteY0" fmla="*/ 1398600 h 1396147"/>
                <a:gd name="connsiteX1" fmla="*/ 182190 w 966563"/>
                <a:gd name="connsiteY1" fmla="*/ 1398217 h 1396147"/>
                <a:gd name="connsiteX2" fmla="*/ 179889 w 966563"/>
                <a:gd name="connsiteY2" fmla="*/ 1395148 h 1396147"/>
                <a:gd name="connsiteX3" fmla="*/ 0 w 966563"/>
                <a:gd name="connsiteY3" fmla="*/ 3987 h 1396147"/>
                <a:gd name="connsiteX4" fmla="*/ 1918 w 966563"/>
                <a:gd name="connsiteY4" fmla="*/ 534 h 1396147"/>
                <a:gd name="connsiteX5" fmla="*/ 6137 w 966563"/>
                <a:gd name="connsiteY5" fmla="*/ 918 h 1396147"/>
                <a:gd name="connsiteX6" fmla="*/ 965030 w 966563"/>
                <a:gd name="connsiteY6" fmla="*/ 749622 h 1396147"/>
                <a:gd name="connsiteX7" fmla="*/ 966564 w 966563"/>
                <a:gd name="connsiteY7" fmla="*/ 752306 h 1396147"/>
                <a:gd name="connsiteX8" fmla="*/ 965413 w 966563"/>
                <a:gd name="connsiteY8" fmla="*/ 754991 h 1396147"/>
                <a:gd name="connsiteX9" fmla="*/ 186025 w 966563"/>
                <a:gd name="connsiteY9" fmla="*/ 1397450 h 1396147"/>
                <a:gd name="connsiteX10" fmla="*/ 183340 w 966563"/>
                <a:gd name="connsiteY10" fmla="*/ 1398600 h 1396147"/>
                <a:gd name="connsiteX11" fmla="*/ 8438 w 966563"/>
                <a:gd name="connsiteY11" fmla="*/ 12425 h 1396147"/>
                <a:gd name="connsiteX12" fmla="*/ 186025 w 966563"/>
                <a:gd name="connsiteY12" fmla="*/ 1388244 h 1396147"/>
                <a:gd name="connsiteX13" fmla="*/ 956975 w 966563"/>
                <a:gd name="connsiteY13" fmla="*/ 753073 h 1396147"/>
                <a:gd name="connsiteX14" fmla="*/ 8438 w 966563"/>
                <a:gd name="connsiteY14" fmla="*/ 12425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396147">
                  <a:moveTo>
                    <a:pt x="183340" y="1398600"/>
                  </a:moveTo>
                  <a:cubicBezTo>
                    <a:pt x="182957" y="1398600"/>
                    <a:pt x="182574" y="1398600"/>
                    <a:pt x="182190" y="1398217"/>
                  </a:cubicBezTo>
                  <a:cubicBezTo>
                    <a:pt x="181039" y="1397833"/>
                    <a:pt x="180272" y="1396682"/>
                    <a:pt x="179889" y="1395148"/>
                  </a:cubicBezTo>
                  <a:lnTo>
                    <a:pt x="0" y="3987"/>
                  </a:lnTo>
                  <a:cubicBezTo>
                    <a:pt x="0" y="2452"/>
                    <a:pt x="384" y="918"/>
                    <a:pt x="1918" y="534"/>
                  </a:cubicBezTo>
                  <a:cubicBezTo>
                    <a:pt x="3069" y="-232"/>
                    <a:pt x="4986" y="-232"/>
                    <a:pt x="6137" y="918"/>
                  </a:cubicBezTo>
                  <a:lnTo>
                    <a:pt x="965030" y="749622"/>
                  </a:lnTo>
                  <a:cubicBezTo>
                    <a:pt x="965797" y="750389"/>
                    <a:pt x="966564" y="751156"/>
                    <a:pt x="966564" y="752306"/>
                  </a:cubicBezTo>
                  <a:cubicBezTo>
                    <a:pt x="966564" y="753457"/>
                    <a:pt x="966181" y="754608"/>
                    <a:pt x="965413" y="754991"/>
                  </a:cubicBezTo>
                  <a:lnTo>
                    <a:pt x="186025" y="1397450"/>
                  </a:lnTo>
                  <a:cubicBezTo>
                    <a:pt x="185258" y="1398600"/>
                    <a:pt x="184107" y="1398600"/>
                    <a:pt x="183340" y="1398600"/>
                  </a:cubicBezTo>
                  <a:close/>
                  <a:moveTo>
                    <a:pt x="8438" y="12425"/>
                  </a:moveTo>
                  <a:lnTo>
                    <a:pt x="186025" y="1388244"/>
                  </a:lnTo>
                  <a:lnTo>
                    <a:pt x="956975" y="753073"/>
                  </a:lnTo>
                  <a:lnTo>
                    <a:pt x="8438" y="1242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596D71C-2419-4F70-AA72-C6B55617201B}"/>
                </a:ext>
              </a:extLst>
            </p:cNvPr>
            <p:cNvSpPr/>
            <p:nvPr/>
          </p:nvSpPr>
          <p:spPr>
            <a:xfrm>
              <a:off x="9149881" y="2314096"/>
              <a:ext cx="966564" cy="1127658"/>
            </a:xfrm>
            <a:custGeom>
              <a:avLst/>
              <a:gdLst>
                <a:gd name="connsiteX0" fmla="*/ 962728 w 966563"/>
                <a:gd name="connsiteY0" fmla="*/ 1131014 h 1127657"/>
                <a:gd name="connsiteX1" fmla="*/ 960427 w 966563"/>
                <a:gd name="connsiteY1" fmla="*/ 1130247 h 1127657"/>
                <a:gd name="connsiteX2" fmla="*/ 1535 w 966563"/>
                <a:gd name="connsiteY2" fmla="*/ 381543 h 1127657"/>
                <a:gd name="connsiteX3" fmla="*/ 0 w 966563"/>
                <a:gd name="connsiteY3" fmla="*/ 378091 h 1127657"/>
                <a:gd name="connsiteX4" fmla="*/ 2302 w 966563"/>
                <a:gd name="connsiteY4" fmla="*/ 375023 h 1127657"/>
                <a:gd name="connsiteX5" fmla="*/ 837689 w 966563"/>
                <a:gd name="connsiteY5" fmla="*/ 288 h 1127657"/>
                <a:gd name="connsiteX6" fmla="*/ 841141 w 966563"/>
                <a:gd name="connsiteY6" fmla="*/ 288 h 1127657"/>
                <a:gd name="connsiteX7" fmla="*/ 843059 w 966563"/>
                <a:gd name="connsiteY7" fmla="*/ 2972 h 1127657"/>
                <a:gd name="connsiteX8" fmla="*/ 966564 w 966563"/>
                <a:gd name="connsiteY8" fmla="*/ 1126411 h 1127657"/>
                <a:gd name="connsiteX9" fmla="*/ 964646 w 966563"/>
                <a:gd name="connsiteY9" fmla="*/ 1129863 h 1127657"/>
                <a:gd name="connsiteX10" fmla="*/ 962728 w 966563"/>
                <a:gd name="connsiteY10" fmla="*/ 1131014 h 1127657"/>
                <a:gd name="connsiteX11" fmla="*/ 10740 w 966563"/>
                <a:gd name="connsiteY11" fmla="*/ 379242 h 1127657"/>
                <a:gd name="connsiteX12" fmla="*/ 958126 w 966563"/>
                <a:gd name="connsiteY12" fmla="*/ 1118740 h 1127657"/>
                <a:gd name="connsiteX13" fmla="*/ 836154 w 966563"/>
                <a:gd name="connsiteY13" fmla="*/ 8726 h 1127657"/>
                <a:gd name="connsiteX14" fmla="*/ 10740 w 966563"/>
                <a:gd name="connsiteY14" fmla="*/ 379242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127657">
                  <a:moveTo>
                    <a:pt x="962728" y="1131014"/>
                  </a:moveTo>
                  <a:cubicBezTo>
                    <a:pt x="961961" y="1131014"/>
                    <a:pt x="961194" y="1130630"/>
                    <a:pt x="960427" y="1130247"/>
                  </a:cubicBezTo>
                  <a:lnTo>
                    <a:pt x="1535" y="381543"/>
                  </a:lnTo>
                  <a:cubicBezTo>
                    <a:pt x="384" y="380776"/>
                    <a:pt x="0" y="379626"/>
                    <a:pt x="0" y="378091"/>
                  </a:cubicBezTo>
                  <a:cubicBezTo>
                    <a:pt x="0" y="376941"/>
                    <a:pt x="1151" y="375790"/>
                    <a:pt x="2302" y="375023"/>
                  </a:cubicBezTo>
                  <a:lnTo>
                    <a:pt x="837689" y="288"/>
                  </a:lnTo>
                  <a:cubicBezTo>
                    <a:pt x="838839" y="-96"/>
                    <a:pt x="839990" y="-96"/>
                    <a:pt x="841141" y="288"/>
                  </a:cubicBezTo>
                  <a:cubicBezTo>
                    <a:pt x="842292" y="1055"/>
                    <a:pt x="842675" y="1822"/>
                    <a:pt x="843059" y="2972"/>
                  </a:cubicBezTo>
                  <a:lnTo>
                    <a:pt x="966564" y="1126411"/>
                  </a:lnTo>
                  <a:cubicBezTo>
                    <a:pt x="966564" y="1127946"/>
                    <a:pt x="966181" y="1129096"/>
                    <a:pt x="964646" y="1129863"/>
                  </a:cubicBezTo>
                  <a:cubicBezTo>
                    <a:pt x="963879" y="1130630"/>
                    <a:pt x="963495" y="1131014"/>
                    <a:pt x="962728" y="1131014"/>
                  </a:cubicBezTo>
                  <a:close/>
                  <a:moveTo>
                    <a:pt x="10740" y="379242"/>
                  </a:moveTo>
                  <a:lnTo>
                    <a:pt x="958126" y="1118740"/>
                  </a:lnTo>
                  <a:lnTo>
                    <a:pt x="836154" y="8726"/>
                  </a:lnTo>
                  <a:lnTo>
                    <a:pt x="10740" y="3792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EBAA00-6E19-4D23-B053-B24BAD71FB03}"/>
                </a:ext>
              </a:extLst>
            </p:cNvPr>
            <p:cNvSpPr/>
            <p:nvPr/>
          </p:nvSpPr>
          <p:spPr>
            <a:xfrm>
              <a:off x="9586210" y="324006"/>
              <a:ext cx="1691487" cy="1994497"/>
            </a:xfrm>
            <a:custGeom>
              <a:avLst/>
              <a:gdLst>
                <a:gd name="connsiteX0" fmla="*/ 402894 w 1691486"/>
                <a:gd name="connsiteY0" fmla="*/ 1997281 h 1994496"/>
                <a:gd name="connsiteX1" fmla="*/ 402127 w 1691486"/>
                <a:gd name="connsiteY1" fmla="*/ 1997281 h 1994496"/>
                <a:gd name="connsiteX2" fmla="*/ 399058 w 1691486"/>
                <a:gd name="connsiteY2" fmla="*/ 1994596 h 1994496"/>
                <a:gd name="connsiteX3" fmla="*/ 159 w 1691486"/>
                <a:gd name="connsiteY3" fmla="*/ 338781 h 1994496"/>
                <a:gd name="connsiteX4" fmla="*/ 543 w 1691486"/>
                <a:gd name="connsiteY4" fmla="*/ 336096 h 1994496"/>
                <a:gd name="connsiteX5" fmla="*/ 2844 w 1691486"/>
                <a:gd name="connsiteY5" fmla="*/ 334562 h 1994496"/>
                <a:gd name="connsiteX6" fmla="*/ 1690879 w 1691486"/>
                <a:gd name="connsiteY6" fmla="*/ 100 h 1994496"/>
                <a:gd name="connsiteX7" fmla="*/ 1694714 w 1691486"/>
                <a:gd name="connsiteY7" fmla="*/ 1634 h 1994496"/>
                <a:gd name="connsiteX8" fmla="*/ 1694714 w 1691486"/>
                <a:gd name="connsiteY8" fmla="*/ 5470 h 1994496"/>
                <a:gd name="connsiteX9" fmla="*/ 405579 w 1691486"/>
                <a:gd name="connsiteY9" fmla="*/ 1995747 h 1994496"/>
                <a:gd name="connsiteX10" fmla="*/ 402894 w 1691486"/>
                <a:gd name="connsiteY10" fmla="*/ 1997281 h 1994496"/>
                <a:gd name="connsiteX11" fmla="*/ 8597 w 1691486"/>
                <a:gd name="connsiteY11" fmla="*/ 340698 h 1994496"/>
                <a:gd name="connsiteX12" fmla="*/ 404428 w 1691486"/>
                <a:gd name="connsiteY12" fmla="*/ 1984624 h 1994496"/>
                <a:gd name="connsiteX13" fmla="*/ 1684358 w 1691486"/>
                <a:gd name="connsiteY13" fmla="*/ 8922 h 1994496"/>
                <a:gd name="connsiteX14" fmla="*/ 8597 w 1691486"/>
                <a:gd name="connsiteY14" fmla="*/ 340698 h 19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1486" h="1994496">
                  <a:moveTo>
                    <a:pt x="402894" y="1997281"/>
                  </a:moveTo>
                  <a:cubicBezTo>
                    <a:pt x="402510" y="1997281"/>
                    <a:pt x="402510" y="1997281"/>
                    <a:pt x="402127" y="1997281"/>
                  </a:cubicBezTo>
                  <a:cubicBezTo>
                    <a:pt x="400592" y="1996898"/>
                    <a:pt x="399442" y="1996131"/>
                    <a:pt x="399058" y="1994596"/>
                  </a:cubicBezTo>
                  <a:lnTo>
                    <a:pt x="159" y="338781"/>
                  </a:lnTo>
                  <a:cubicBezTo>
                    <a:pt x="-225" y="337630"/>
                    <a:pt x="159" y="336863"/>
                    <a:pt x="543" y="336096"/>
                  </a:cubicBezTo>
                  <a:cubicBezTo>
                    <a:pt x="926" y="335329"/>
                    <a:pt x="2077" y="334562"/>
                    <a:pt x="2844" y="334562"/>
                  </a:cubicBezTo>
                  <a:lnTo>
                    <a:pt x="1690879" y="100"/>
                  </a:lnTo>
                  <a:cubicBezTo>
                    <a:pt x="1692413" y="-284"/>
                    <a:pt x="1693947" y="483"/>
                    <a:pt x="1694714" y="1634"/>
                  </a:cubicBezTo>
                  <a:cubicBezTo>
                    <a:pt x="1695481" y="2785"/>
                    <a:pt x="1695481" y="4319"/>
                    <a:pt x="1694714" y="5470"/>
                  </a:cubicBezTo>
                  <a:lnTo>
                    <a:pt x="405579" y="1995747"/>
                  </a:lnTo>
                  <a:cubicBezTo>
                    <a:pt x="405196" y="1996898"/>
                    <a:pt x="404045" y="1997281"/>
                    <a:pt x="402894" y="1997281"/>
                  </a:cubicBezTo>
                  <a:close/>
                  <a:moveTo>
                    <a:pt x="8597" y="340698"/>
                  </a:moveTo>
                  <a:lnTo>
                    <a:pt x="404428" y="1984624"/>
                  </a:lnTo>
                  <a:lnTo>
                    <a:pt x="1684358" y="8922"/>
                  </a:lnTo>
                  <a:lnTo>
                    <a:pt x="8597" y="34069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C2B10F-A4D8-4FE0-B47D-A8396E35BC33}"/>
                </a:ext>
              </a:extLst>
            </p:cNvPr>
            <p:cNvSpPr/>
            <p:nvPr/>
          </p:nvSpPr>
          <p:spPr>
            <a:xfrm>
              <a:off x="9985269" y="2313984"/>
              <a:ext cx="767114" cy="1127658"/>
            </a:xfrm>
            <a:custGeom>
              <a:avLst/>
              <a:gdLst>
                <a:gd name="connsiteX0" fmla="*/ 127341 w 767114"/>
                <a:gd name="connsiteY0" fmla="*/ 1131125 h 1127657"/>
                <a:gd name="connsiteX1" fmla="*/ 125423 w 767114"/>
                <a:gd name="connsiteY1" fmla="*/ 1130742 h 1127657"/>
                <a:gd name="connsiteX2" fmla="*/ 123505 w 767114"/>
                <a:gd name="connsiteY2" fmla="*/ 1128057 h 1127657"/>
                <a:gd name="connsiteX3" fmla="*/ 0 w 767114"/>
                <a:gd name="connsiteY3" fmla="*/ 4235 h 1127657"/>
                <a:gd name="connsiteX4" fmla="*/ 2302 w 767114"/>
                <a:gd name="connsiteY4" fmla="*/ 399 h 1127657"/>
                <a:gd name="connsiteX5" fmla="*/ 6520 w 767114"/>
                <a:gd name="connsiteY5" fmla="*/ 1166 h 1127657"/>
                <a:gd name="connsiteX6" fmla="*/ 768648 w 767114"/>
                <a:gd name="connsiteY6" fmla="*/ 839238 h 1127657"/>
                <a:gd name="connsiteX7" fmla="*/ 769416 w 767114"/>
                <a:gd name="connsiteY7" fmla="*/ 842307 h 1127657"/>
                <a:gd name="connsiteX8" fmla="*/ 767498 w 767114"/>
                <a:gd name="connsiteY8" fmla="*/ 844992 h 1127657"/>
                <a:gd name="connsiteX9" fmla="*/ 128876 w 767114"/>
                <a:gd name="connsiteY9" fmla="*/ 1130742 h 1127657"/>
                <a:gd name="connsiteX10" fmla="*/ 127341 w 767114"/>
                <a:gd name="connsiteY10" fmla="*/ 1131125 h 1127657"/>
                <a:gd name="connsiteX11" fmla="*/ 8822 w 767114"/>
                <a:gd name="connsiteY11" fmla="*/ 14591 h 1127657"/>
                <a:gd name="connsiteX12" fmla="*/ 130793 w 767114"/>
                <a:gd name="connsiteY12" fmla="*/ 1121920 h 1127657"/>
                <a:gd name="connsiteX13" fmla="*/ 760210 w 767114"/>
                <a:gd name="connsiteY13" fmla="*/ 840389 h 1127657"/>
                <a:gd name="connsiteX14" fmla="*/ 8822 w 767114"/>
                <a:gd name="connsiteY14" fmla="*/ 14591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127657">
                  <a:moveTo>
                    <a:pt x="127341" y="1131125"/>
                  </a:moveTo>
                  <a:cubicBezTo>
                    <a:pt x="126574" y="1131125"/>
                    <a:pt x="126190" y="1131125"/>
                    <a:pt x="125423" y="1130742"/>
                  </a:cubicBezTo>
                  <a:cubicBezTo>
                    <a:pt x="124272" y="1129975"/>
                    <a:pt x="123889" y="1129208"/>
                    <a:pt x="123505" y="1128057"/>
                  </a:cubicBezTo>
                  <a:lnTo>
                    <a:pt x="0" y="4235"/>
                  </a:lnTo>
                  <a:cubicBezTo>
                    <a:pt x="0" y="2700"/>
                    <a:pt x="767" y="1166"/>
                    <a:pt x="2302" y="399"/>
                  </a:cubicBezTo>
                  <a:cubicBezTo>
                    <a:pt x="3836" y="-368"/>
                    <a:pt x="5369" y="15"/>
                    <a:pt x="6520" y="1166"/>
                  </a:cubicBezTo>
                  <a:lnTo>
                    <a:pt x="768648" y="839238"/>
                  </a:lnTo>
                  <a:cubicBezTo>
                    <a:pt x="769416" y="840005"/>
                    <a:pt x="769799" y="841156"/>
                    <a:pt x="769416" y="842307"/>
                  </a:cubicBezTo>
                  <a:cubicBezTo>
                    <a:pt x="769032" y="843458"/>
                    <a:pt x="768265" y="844225"/>
                    <a:pt x="767498" y="844992"/>
                  </a:cubicBezTo>
                  <a:lnTo>
                    <a:pt x="128876" y="1130742"/>
                  </a:lnTo>
                  <a:cubicBezTo>
                    <a:pt x="128492" y="1130742"/>
                    <a:pt x="127725" y="1131125"/>
                    <a:pt x="127341" y="1131125"/>
                  </a:cubicBezTo>
                  <a:close/>
                  <a:moveTo>
                    <a:pt x="8822" y="14591"/>
                  </a:moveTo>
                  <a:lnTo>
                    <a:pt x="130793" y="1121920"/>
                  </a:lnTo>
                  <a:lnTo>
                    <a:pt x="760210" y="840389"/>
                  </a:lnTo>
                  <a:lnTo>
                    <a:pt x="8822" y="1459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1FAB8D-B3B0-4D37-8BB6-1CC38FA8F7E9}"/>
                </a:ext>
              </a:extLst>
            </p:cNvPr>
            <p:cNvSpPr/>
            <p:nvPr/>
          </p:nvSpPr>
          <p:spPr>
            <a:xfrm>
              <a:off x="9985501" y="2314245"/>
              <a:ext cx="1296423" cy="843826"/>
            </a:xfrm>
            <a:custGeom>
              <a:avLst/>
              <a:gdLst>
                <a:gd name="connsiteX0" fmla="*/ 765731 w 1296422"/>
                <a:gd name="connsiteY0" fmla="*/ 845115 h 843825"/>
                <a:gd name="connsiteX1" fmla="*/ 765731 w 1296422"/>
                <a:gd name="connsiteY1" fmla="*/ 845115 h 843825"/>
                <a:gd name="connsiteX2" fmla="*/ 763046 w 1296422"/>
                <a:gd name="connsiteY2" fmla="*/ 843964 h 843825"/>
                <a:gd name="connsiteX3" fmla="*/ 918 w 1296422"/>
                <a:gd name="connsiteY3" fmla="*/ 5892 h 843825"/>
                <a:gd name="connsiteX4" fmla="*/ 534 w 1296422"/>
                <a:gd name="connsiteY4" fmla="*/ 1672 h 843825"/>
                <a:gd name="connsiteX5" fmla="*/ 4754 w 1296422"/>
                <a:gd name="connsiteY5" fmla="*/ 138 h 843825"/>
                <a:gd name="connsiteX6" fmla="*/ 1296574 w 1296422"/>
                <a:gd name="connsiteY6" fmla="*/ 331532 h 843825"/>
                <a:gd name="connsiteX7" fmla="*/ 1299259 w 1296422"/>
                <a:gd name="connsiteY7" fmla="*/ 334217 h 843825"/>
                <a:gd name="connsiteX8" fmla="*/ 1298108 w 1296422"/>
                <a:gd name="connsiteY8" fmla="*/ 337669 h 843825"/>
                <a:gd name="connsiteX9" fmla="*/ 768416 w 1296422"/>
                <a:gd name="connsiteY9" fmla="*/ 843964 h 843825"/>
                <a:gd name="connsiteX10" fmla="*/ 765731 w 1296422"/>
                <a:gd name="connsiteY10" fmla="*/ 845115 h 843825"/>
                <a:gd name="connsiteX11" fmla="*/ 14343 w 1296422"/>
                <a:gd name="connsiteY11" fmla="*/ 10111 h 843825"/>
                <a:gd name="connsiteX12" fmla="*/ 765731 w 1296422"/>
                <a:gd name="connsiteY12" fmla="*/ 836293 h 843825"/>
                <a:gd name="connsiteX13" fmla="*/ 1287752 w 1296422"/>
                <a:gd name="connsiteY13" fmla="*/ 336901 h 843825"/>
                <a:gd name="connsiteX14" fmla="*/ 14343 w 1296422"/>
                <a:gd name="connsiteY14" fmla="*/ 10111 h 84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843825">
                  <a:moveTo>
                    <a:pt x="765731" y="845115"/>
                  </a:moveTo>
                  <a:cubicBezTo>
                    <a:pt x="765731" y="845115"/>
                    <a:pt x="765731" y="845115"/>
                    <a:pt x="765731" y="845115"/>
                  </a:cubicBezTo>
                  <a:cubicBezTo>
                    <a:pt x="764580" y="845115"/>
                    <a:pt x="763813" y="844731"/>
                    <a:pt x="763046" y="843964"/>
                  </a:cubicBezTo>
                  <a:lnTo>
                    <a:pt x="918" y="5892"/>
                  </a:lnTo>
                  <a:cubicBezTo>
                    <a:pt x="-232" y="4741"/>
                    <a:pt x="-232" y="2823"/>
                    <a:pt x="534" y="1672"/>
                  </a:cubicBezTo>
                  <a:cubicBezTo>
                    <a:pt x="1301" y="138"/>
                    <a:pt x="2836" y="-245"/>
                    <a:pt x="4754" y="138"/>
                  </a:cubicBezTo>
                  <a:lnTo>
                    <a:pt x="1296574" y="331532"/>
                  </a:lnTo>
                  <a:cubicBezTo>
                    <a:pt x="1297724" y="331915"/>
                    <a:pt x="1298875" y="332682"/>
                    <a:pt x="1299259" y="334217"/>
                  </a:cubicBezTo>
                  <a:cubicBezTo>
                    <a:pt x="1299642" y="335367"/>
                    <a:pt x="1299259" y="336901"/>
                    <a:pt x="1298108" y="337669"/>
                  </a:cubicBezTo>
                  <a:lnTo>
                    <a:pt x="768416" y="843964"/>
                  </a:lnTo>
                  <a:cubicBezTo>
                    <a:pt x="767649" y="844731"/>
                    <a:pt x="766498" y="845115"/>
                    <a:pt x="765731" y="845115"/>
                  </a:cubicBezTo>
                  <a:close/>
                  <a:moveTo>
                    <a:pt x="14343" y="10111"/>
                  </a:moveTo>
                  <a:lnTo>
                    <a:pt x="765731" y="836293"/>
                  </a:lnTo>
                  <a:lnTo>
                    <a:pt x="1287752" y="336901"/>
                  </a:lnTo>
                  <a:lnTo>
                    <a:pt x="14343" y="1011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BD525D-8175-4AA6-A867-42F9E89EE1DC}"/>
                </a:ext>
              </a:extLst>
            </p:cNvPr>
            <p:cNvSpPr/>
            <p:nvPr/>
          </p:nvSpPr>
          <p:spPr>
            <a:xfrm>
              <a:off x="9985784" y="323967"/>
              <a:ext cx="1296423" cy="2328191"/>
            </a:xfrm>
            <a:custGeom>
              <a:avLst/>
              <a:gdLst>
                <a:gd name="connsiteX0" fmla="*/ 1295141 w 1296422"/>
                <a:gd name="connsiteY0" fmla="*/ 2329097 h 2328191"/>
                <a:gd name="connsiteX1" fmla="*/ 1294374 w 1296422"/>
                <a:gd name="connsiteY1" fmla="*/ 2329097 h 2328191"/>
                <a:gd name="connsiteX2" fmla="*/ 2553 w 1296422"/>
                <a:gd name="connsiteY2" fmla="*/ 1997703 h 2328191"/>
                <a:gd name="connsiteX3" fmla="*/ 252 w 1296422"/>
                <a:gd name="connsiteY3" fmla="*/ 1995402 h 2328191"/>
                <a:gd name="connsiteX4" fmla="*/ 635 w 1296422"/>
                <a:gd name="connsiteY4" fmla="*/ 1991950 h 2328191"/>
                <a:gd name="connsiteX5" fmla="*/ 1289770 w 1296422"/>
                <a:gd name="connsiteY5" fmla="*/ 1673 h 2328191"/>
                <a:gd name="connsiteX6" fmla="*/ 1293990 w 1296422"/>
                <a:gd name="connsiteY6" fmla="*/ 138 h 2328191"/>
                <a:gd name="connsiteX7" fmla="*/ 1296674 w 1296422"/>
                <a:gd name="connsiteY7" fmla="*/ 3590 h 2328191"/>
                <a:gd name="connsiteX8" fmla="*/ 1299359 w 1296422"/>
                <a:gd name="connsiteY8" fmla="*/ 2325261 h 2328191"/>
                <a:gd name="connsiteX9" fmla="*/ 1297825 w 1296422"/>
                <a:gd name="connsiteY9" fmla="*/ 2328330 h 2328191"/>
                <a:gd name="connsiteX10" fmla="*/ 1295141 w 1296422"/>
                <a:gd name="connsiteY10" fmla="*/ 2329097 h 2328191"/>
                <a:gd name="connsiteX11" fmla="*/ 9074 w 1296422"/>
                <a:gd name="connsiteY11" fmla="*/ 1991567 h 2328191"/>
                <a:gd name="connsiteX12" fmla="*/ 1291305 w 1296422"/>
                <a:gd name="connsiteY12" fmla="*/ 2320659 h 2328191"/>
                <a:gd name="connsiteX13" fmla="*/ 1288620 w 1296422"/>
                <a:gd name="connsiteY13" fmla="*/ 15864 h 2328191"/>
                <a:gd name="connsiteX14" fmla="*/ 9074 w 1296422"/>
                <a:gd name="connsiteY14" fmla="*/ 1991567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2328191">
                  <a:moveTo>
                    <a:pt x="1295141" y="2329097"/>
                  </a:moveTo>
                  <a:cubicBezTo>
                    <a:pt x="1294757" y="2329097"/>
                    <a:pt x="1294374" y="2329097"/>
                    <a:pt x="1294374" y="2329097"/>
                  </a:cubicBezTo>
                  <a:lnTo>
                    <a:pt x="2553" y="1997703"/>
                  </a:lnTo>
                  <a:cubicBezTo>
                    <a:pt x="1402" y="1997320"/>
                    <a:pt x="635" y="1996553"/>
                    <a:pt x="252" y="1995402"/>
                  </a:cubicBezTo>
                  <a:cubicBezTo>
                    <a:pt x="-131" y="1994252"/>
                    <a:pt x="-131" y="1993101"/>
                    <a:pt x="635" y="1991950"/>
                  </a:cubicBezTo>
                  <a:lnTo>
                    <a:pt x="1289770" y="1673"/>
                  </a:lnTo>
                  <a:cubicBezTo>
                    <a:pt x="1290538" y="138"/>
                    <a:pt x="1292456" y="-245"/>
                    <a:pt x="1293990" y="138"/>
                  </a:cubicBezTo>
                  <a:cubicBezTo>
                    <a:pt x="1295524" y="522"/>
                    <a:pt x="1296674" y="2056"/>
                    <a:pt x="1296674" y="3590"/>
                  </a:cubicBezTo>
                  <a:lnTo>
                    <a:pt x="1299359" y="2325261"/>
                  </a:lnTo>
                  <a:cubicBezTo>
                    <a:pt x="1299359" y="2326412"/>
                    <a:pt x="1298976" y="2327563"/>
                    <a:pt x="1297825" y="2328330"/>
                  </a:cubicBezTo>
                  <a:cubicBezTo>
                    <a:pt x="1296674" y="2328713"/>
                    <a:pt x="1295907" y="2329097"/>
                    <a:pt x="1295141" y="2329097"/>
                  </a:cubicBezTo>
                  <a:close/>
                  <a:moveTo>
                    <a:pt x="9074" y="1991567"/>
                  </a:moveTo>
                  <a:lnTo>
                    <a:pt x="1291305" y="2320659"/>
                  </a:lnTo>
                  <a:lnTo>
                    <a:pt x="1288620" y="15864"/>
                  </a:lnTo>
                  <a:lnTo>
                    <a:pt x="9074" y="199156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F496EB-C75A-47BE-8FD2-076A381FB8B2}"/>
                </a:ext>
              </a:extLst>
            </p:cNvPr>
            <p:cNvSpPr/>
            <p:nvPr/>
          </p:nvSpPr>
          <p:spPr>
            <a:xfrm>
              <a:off x="8803379" y="4613172"/>
              <a:ext cx="1645460" cy="1227383"/>
            </a:xfrm>
            <a:custGeom>
              <a:avLst/>
              <a:gdLst>
                <a:gd name="connsiteX0" fmla="*/ 3603 w 1645459"/>
                <a:gd name="connsiteY0" fmla="*/ 1229936 h 1227382"/>
                <a:gd name="connsiteX1" fmla="*/ 918 w 1645459"/>
                <a:gd name="connsiteY1" fmla="*/ 1228785 h 1227382"/>
                <a:gd name="connsiteX2" fmla="*/ 150 w 1645459"/>
                <a:gd name="connsiteY2" fmla="*/ 1225333 h 1227382"/>
                <a:gd name="connsiteX3" fmla="*/ 313133 w 1645459"/>
                <a:gd name="connsiteY3" fmla="*/ 2937 h 1227382"/>
                <a:gd name="connsiteX4" fmla="*/ 315435 w 1645459"/>
                <a:gd name="connsiteY4" fmla="*/ 252 h 1227382"/>
                <a:gd name="connsiteX5" fmla="*/ 318887 w 1645459"/>
                <a:gd name="connsiteY5" fmla="*/ 636 h 1227382"/>
                <a:gd name="connsiteX6" fmla="*/ 1645994 w 1645459"/>
                <a:gd name="connsiteY6" fmla="*/ 917337 h 1227382"/>
                <a:gd name="connsiteX7" fmla="*/ 1647528 w 1645459"/>
                <a:gd name="connsiteY7" fmla="*/ 921173 h 1227382"/>
                <a:gd name="connsiteX8" fmla="*/ 1644460 w 1645459"/>
                <a:gd name="connsiteY8" fmla="*/ 923857 h 1227382"/>
                <a:gd name="connsiteX9" fmla="*/ 4370 w 1645459"/>
                <a:gd name="connsiteY9" fmla="*/ 1229553 h 1227382"/>
                <a:gd name="connsiteX10" fmla="*/ 3603 w 1645459"/>
                <a:gd name="connsiteY10" fmla="*/ 1229936 h 1227382"/>
                <a:gd name="connsiteX11" fmla="*/ 318503 w 1645459"/>
                <a:gd name="connsiteY11" fmla="*/ 9841 h 1227382"/>
                <a:gd name="connsiteX12" fmla="*/ 8205 w 1645459"/>
                <a:gd name="connsiteY12" fmla="*/ 1221498 h 1227382"/>
                <a:gd name="connsiteX13" fmla="*/ 1633720 w 1645459"/>
                <a:gd name="connsiteY13" fmla="*/ 918487 h 1227382"/>
                <a:gd name="connsiteX14" fmla="*/ 318503 w 1645459"/>
                <a:gd name="connsiteY14" fmla="*/ 984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5459" h="1227382">
                  <a:moveTo>
                    <a:pt x="3603" y="1229936"/>
                  </a:moveTo>
                  <a:cubicBezTo>
                    <a:pt x="2452" y="1229936"/>
                    <a:pt x="1685" y="1229553"/>
                    <a:pt x="918" y="1228785"/>
                  </a:cubicBezTo>
                  <a:cubicBezTo>
                    <a:pt x="150" y="1228018"/>
                    <a:pt x="-233" y="1226484"/>
                    <a:pt x="150" y="1225333"/>
                  </a:cubicBezTo>
                  <a:lnTo>
                    <a:pt x="313133" y="2937"/>
                  </a:lnTo>
                  <a:cubicBezTo>
                    <a:pt x="313517" y="1786"/>
                    <a:pt x="314284" y="1019"/>
                    <a:pt x="315435" y="252"/>
                  </a:cubicBezTo>
                  <a:cubicBezTo>
                    <a:pt x="316585" y="-132"/>
                    <a:pt x="317736" y="-132"/>
                    <a:pt x="318887" y="636"/>
                  </a:cubicBezTo>
                  <a:lnTo>
                    <a:pt x="1645994" y="917337"/>
                  </a:lnTo>
                  <a:cubicBezTo>
                    <a:pt x="1647145" y="918104"/>
                    <a:pt x="1647912" y="919638"/>
                    <a:pt x="1647528" y="921173"/>
                  </a:cubicBezTo>
                  <a:cubicBezTo>
                    <a:pt x="1647145" y="922707"/>
                    <a:pt x="1645994" y="923857"/>
                    <a:pt x="1644460" y="923857"/>
                  </a:cubicBezTo>
                  <a:lnTo>
                    <a:pt x="4370" y="1229553"/>
                  </a:lnTo>
                  <a:cubicBezTo>
                    <a:pt x="3986" y="1229936"/>
                    <a:pt x="3986" y="1229936"/>
                    <a:pt x="3603" y="1229936"/>
                  </a:cubicBezTo>
                  <a:close/>
                  <a:moveTo>
                    <a:pt x="318503" y="9841"/>
                  </a:moveTo>
                  <a:lnTo>
                    <a:pt x="8205" y="1221498"/>
                  </a:lnTo>
                  <a:lnTo>
                    <a:pt x="1633720" y="918487"/>
                  </a:lnTo>
                  <a:lnTo>
                    <a:pt x="318503" y="98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6A376ED-FC0C-48F8-BE52-48A88D4B7F14}"/>
                </a:ext>
              </a:extLst>
            </p:cNvPr>
            <p:cNvSpPr/>
            <p:nvPr/>
          </p:nvSpPr>
          <p:spPr>
            <a:xfrm>
              <a:off x="8803431" y="5530028"/>
              <a:ext cx="1645460" cy="782456"/>
            </a:xfrm>
            <a:custGeom>
              <a:avLst/>
              <a:gdLst>
                <a:gd name="connsiteX0" fmla="*/ 973566 w 1645459"/>
                <a:gd name="connsiteY0" fmla="*/ 783705 h 782456"/>
                <a:gd name="connsiteX1" fmla="*/ 972032 w 1645459"/>
                <a:gd name="connsiteY1" fmla="*/ 783321 h 782456"/>
                <a:gd name="connsiteX2" fmla="*/ 2015 w 1645459"/>
                <a:gd name="connsiteY2" fmla="*/ 312697 h 782456"/>
                <a:gd name="connsiteX3" fmla="*/ 98 w 1645459"/>
                <a:gd name="connsiteY3" fmla="*/ 308861 h 782456"/>
                <a:gd name="connsiteX4" fmla="*/ 3166 w 1645459"/>
                <a:gd name="connsiteY4" fmla="*/ 305793 h 782456"/>
                <a:gd name="connsiteX5" fmla="*/ 1643257 w 1645459"/>
                <a:gd name="connsiteY5" fmla="*/ 98 h 782456"/>
                <a:gd name="connsiteX6" fmla="*/ 1647092 w 1645459"/>
                <a:gd name="connsiteY6" fmla="*/ 2016 h 782456"/>
                <a:gd name="connsiteX7" fmla="*/ 1646708 w 1645459"/>
                <a:gd name="connsiteY7" fmla="*/ 6235 h 782456"/>
                <a:gd name="connsiteX8" fmla="*/ 977018 w 1645459"/>
                <a:gd name="connsiteY8" fmla="*/ 782554 h 782456"/>
                <a:gd name="connsiteX9" fmla="*/ 973566 w 1645459"/>
                <a:gd name="connsiteY9" fmla="*/ 783705 h 782456"/>
                <a:gd name="connsiteX10" fmla="*/ 15057 w 1645459"/>
                <a:gd name="connsiteY10" fmla="*/ 310779 h 782456"/>
                <a:gd name="connsiteX11" fmla="*/ 972799 w 1645459"/>
                <a:gd name="connsiteY11" fmla="*/ 775267 h 782456"/>
                <a:gd name="connsiteX12" fmla="*/ 1634051 w 1645459"/>
                <a:gd name="connsiteY12" fmla="*/ 8919 h 782456"/>
                <a:gd name="connsiteX13" fmla="*/ 15057 w 1645459"/>
                <a:gd name="connsiteY13" fmla="*/ 310779 h 78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5459" h="782456">
                  <a:moveTo>
                    <a:pt x="973566" y="783705"/>
                  </a:moveTo>
                  <a:cubicBezTo>
                    <a:pt x="973183" y="783705"/>
                    <a:pt x="972415" y="783705"/>
                    <a:pt x="972032" y="783321"/>
                  </a:cubicBezTo>
                  <a:lnTo>
                    <a:pt x="2015" y="312697"/>
                  </a:lnTo>
                  <a:cubicBezTo>
                    <a:pt x="481" y="311929"/>
                    <a:pt x="-285" y="310395"/>
                    <a:pt x="98" y="308861"/>
                  </a:cubicBezTo>
                  <a:cubicBezTo>
                    <a:pt x="481" y="307327"/>
                    <a:pt x="1632" y="306176"/>
                    <a:pt x="3166" y="305793"/>
                  </a:cubicBezTo>
                  <a:lnTo>
                    <a:pt x="1643257" y="98"/>
                  </a:lnTo>
                  <a:cubicBezTo>
                    <a:pt x="1644790" y="-286"/>
                    <a:pt x="1646325" y="481"/>
                    <a:pt x="1647092" y="2016"/>
                  </a:cubicBezTo>
                  <a:cubicBezTo>
                    <a:pt x="1647859" y="3166"/>
                    <a:pt x="1647859" y="5084"/>
                    <a:pt x="1646708" y="6235"/>
                  </a:cubicBezTo>
                  <a:lnTo>
                    <a:pt x="977018" y="782554"/>
                  </a:lnTo>
                  <a:cubicBezTo>
                    <a:pt x="975483" y="783321"/>
                    <a:pt x="974716" y="783705"/>
                    <a:pt x="973566" y="783705"/>
                  </a:cubicBezTo>
                  <a:close/>
                  <a:moveTo>
                    <a:pt x="15057" y="310779"/>
                  </a:moveTo>
                  <a:lnTo>
                    <a:pt x="972799" y="775267"/>
                  </a:lnTo>
                  <a:lnTo>
                    <a:pt x="1634051" y="8919"/>
                  </a:lnTo>
                  <a:lnTo>
                    <a:pt x="15057" y="31077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9B861EE-117C-44BF-B917-F81935C6A74F}"/>
                </a:ext>
              </a:extLst>
            </p:cNvPr>
            <p:cNvSpPr/>
            <p:nvPr/>
          </p:nvSpPr>
          <p:spPr>
            <a:xfrm>
              <a:off x="9116412" y="4613424"/>
              <a:ext cx="1756691" cy="920537"/>
            </a:xfrm>
            <a:custGeom>
              <a:avLst/>
              <a:gdLst>
                <a:gd name="connsiteX0" fmla="*/ 1330659 w 1756691"/>
                <a:gd name="connsiteY0" fmla="*/ 923989 h 920536"/>
                <a:gd name="connsiteX1" fmla="*/ 1328741 w 1756691"/>
                <a:gd name="connsiteY1" fmla="*/ 923222 h 920536"/>
                <a:gd name="connsiteX2" fmla="*/ 1634 w 1756691"/>
                <a:gd name="connsiteY2" fmla="*/ 6520 h 920536"/>
                <a:gd name="connsiteX3" fmla="*/ 100 w 1756691"/>
                <a:gd name="connsiteY3" fmla="*/ 2301 h 920536"/>
                <a:gd name="connsiteX4" fmla="*/ 3552 w 1756691"/>
                <a:gd name="connsiteY4" fmla="*/ 0 h 920536"/>
                <a:gd name="connsiteX5" fmla="*/ 1756407 w 1756691"/>
                <a:gd name="connsiteY5" fmla="*/ 84766 h 920536"/>
                <a:gd name="connsiteX6" fmla="*/ 1759476 w 1756691"/>
                <a:gd name="connsiteY6" fmla="*/ 86684 h 920536"/>
                <a:gd name="connsiteX7" fmla="*/ 1759476 w 1756691"/>
                <a:gd name="connsiteY7" fmla="*/ 90136 h 920536"/>
                <a:gd name="connsiteX8" fmla="*/ 1333728 w 1756691"/>
                <a:gd name="connsiteY8" fmla="*/ 922071 h 920536"/>
                <a:gd name="connsiteX9" fmla="*/ 1331427 w 1756691"/>
                <a:gd name="connsiteY9" fmla="*/ 923989 h 920536"/>
                <a:gd name="connsiteX10" fmla="*/ 1330659 w 1756691"/>
                <a:gd name="connsiteY10" fmla="*/ 923989 h 920536"/>
                <a:gd name="connsiteX11" fmla="*/ 15826 w 1756691"/>
                <a:gd name="connsiteY11" fmla="*/ 7671 h 920536"/>
                <a:gd name="connsiteX12" fmla="*/ 1329125 w 1756691"/>
                <a:gd name="connsiteY12" fmla="*/ 914784 h 920536"/>
                <a:gd name="connsiteX13" fmla="*/ 1750654 w 1756691"/>
                <a:gd name="connsiteY13" fmla="*/ 91670 h 920536"/>
                <a:gd name="connsiteX14" fmla="*/ 15826 w 1756691"/>
                <a:gd name="connsiteY14" fmla="*/ 7671 h 92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920536">
                  <a:moveTo>
                    <a:pt x="1330659" y="923989"/>
                  </a:moveTo>
                  <a:cubicBezTo>
                    <a:pt x="1329892" y="923989"/>
                    <a:pt x="1329125" y="923605"/>
                    <a:pt x="1328741" y="923222"/>
                  </a:cubicBezTo>
                  <a:lnTo>
                    <a:pt x="1634" y="6520"/>
                  </a:lnTo>
                  <a:cubicBezTo>
                    <a:pt x="484" y="5753"/>
                    <a:pt x="-284" y="3836"/>
                    <a:pt x="100" y="2301"/>
                  </a:cubicBezTo>
                  <a:cubicBezTo>
                    <a:pt x="484" y="767"/>
                    <a:pt x="2018" y="0"/>
                    <a:pt x="3552" y="0"/>
                  </a:cubicBezTo>
                  <a:lnTo>
                    <a:pt x="1756407" y="84766"/>
                  </a:lnTo>
                  <a:cubicBezTo>
                    <a:pt x="1757558" y="84766"/>
                    <a:pt x="1758709" y="85533"/>
                    <a:pt x="1759476" y="86684"/>
                  </a:cubicBezTo>
                  <a:cubicBezTo>
                    <a:pt x="1760243" y="87834"/>
                    <a:pt x="1760243" y="88985"/>
                    <a:pt x="1759476" y="90136"/>
                  </a:cubicBezTo>
                  <a:lnTo>
                    <a:pt x="1333728" y="922071"/>
                  </a:lnTo>
                  <a:cubicBezTo>
                    <a:pt x="1333345" y="922838"/>
                    <a:pt x="1332577" y="923605"/>
                    <a:pt x="1331427" y="923989"/>
                  </a:cubicBezTo>
                  <a:cubicBezTo>
                    <a:pt x="1331043" y="923989"/>
                    <a:pt x="1330659" y="923989"/>
                    <a:pt x="1330659" y="923989"/>
                  </a:cubicBezTo>
                  <a:close/>
                  <a:moveTo>
                    <a:pt x="15826" y="7671"/>
                  </a:moveTo>
                  <a:lnTo>
                    <a:pt x="1329125" y="914784"/>
                  </a:lnTo>
                  <a:lnTo>
                    <a:pt x="1750654" y="91670"/>
                  </a:lnTo>
                  <a:lnTo>
                    <a:pt x="15826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2D8D7DA-AA0A-40E0-8933-FB3F202CF94C}"/>
                </a:ext>
              </a:extLst>
            </p:cNvPr>
            <p:cNvSpPr/>
            <p:nvPr/>
          </p:nvSpPr>
          <p:spPr>
            <a:xfrm>
              <a:off x="9773395" y="5529726"/>
              <a:ext cx="675060" cy="943550"/>
            </a:xfrm>
            <a:custGeom>
              <a:avLst/>
              <a:gdLst>
                <a:gd name="connsiteX0" fmla="*/ 457734 w 675060"/>
                <a:gd name="connsiteY0" fmla="*/ 945100 h 943550"/>
                <a:gd name="connsiteX1" fmla="*/ 456584 w 675060"/>
                <a:gd name="connsiteY1" fmla="*/ 944717 h 943550"/>
                <a:gd name="connsiteX2" fmla="*/ 2451 w 675060"/>
                <a:gd name="connsiteY2" fmla="*/ 783623 h 943550"/>
                <a:gd name="connsiteX3" fmla="*/ 151 w 675060"/>
                <a:gd name="connsiteY3" fmla="*/ 780938 h 943550"/>
                <a:gd name="connsiteX4" fmla="*/ 918 w 675060"/>
                <a:gd name="connsiteY4" fmla="*/ 777486 h 943550"/>
                <a:gd name="connsiteX5" fmla="*/ 670609 w 675060"/>
                <a:gd name="connsiteY5" fmla="*/ 1166 h 943550"/>
                <a:gd name="connsiteX6" fmla="*/ 674827 w 675060"/>
                <a:gd name="connsiteY6" fmla="*/ 399 h 943550"/>
                <a:gd name="connsiteX7" fmla="*/ 676745 w 675060"/>
                <a:gd name="connsiteY7" fmla="*/ 4618 h 943550"/>
                <a:gd name="connsiteX8" fmla="*/ 461186 w 675060"/>
                <a:gd name="connsiteY8" fmla="*/ 942415 h 943550"/>
                <a:gd name="connsiteX9" fmla="*/ 459268 w 675060"/>
                <a:gd name="connsiteY9" fmla="*/ 944717 h 943550"/>
                <a:gd name="connsiteX10" fmla="*/ 457734 w 675060"/>
                <a:gd name="connsiteY10" fmla="*/ 945100 h 943550"/>
                <a:gd name="connsiteX11" fmla="*/ 9740 w 675060"/>
                <a:gd name="connsiteY11" fmla="*/ 778636 h 943550"/>
                <a:gd name="connsiteX12" fmla="*/ 455049 w 675060"/>
                <a:gd name="connsiteY12" fmla="*/ 936662 h 943550"/>
                <a:gd name="connsiteX13" fmla="*/ 666389 w 675060"/>
                <a:gd name="connsiteY13" fmla="*/ 17275 h 943550"/>
                <a:gd name="connsiteX14" fmla="*/ 9740 w 675060"/>
                <a:gd name="connsiteY14" fmla="*/ 778636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5060" h="943550">
                  <a:moveTo>
                    <a:pt x="457734" y="945100"/>
                  </a:moveTo>
                  <a:cubicBezTo>
                    <a:pt x="457350" y="945100"/>
                    <a:pt x="456967" y="945100"/>
                    <a:pt x="456584" y="944717"/>
                  </a:cubicBezTo>
                  <a:lnTo>
                    <a:pt x="2451" y="783623"/>
                  </a:lnTo>
                  <a:cubicBezTo>
                    <a:pt x="1301" y="783239"/>
                    <a:pt x="534" y="782472"/>
                    <a:pt x="151" y="780938"/>
                  </a:cubicBezTo>
                  <a:cubicBezTo>
                    <a:pt x="-233" y="779404"/>
                    <a:pt x="151" y="778636"/>
                    <a:pt x="918" y="777486"/>
                  </a:cubicBezTo>
                  <a:lnTo>
                    <a:pt x="670609" y="1166"/>
                  </a:lnTo>
                  <a:cubicBezTo>
                    <a:pt x="671759" y="15"/>
                    <a:pt x="673676" y="-368"/>
                    <a:pt x="674827" y="399"/>
                  </a:cubicBezTo>
                  <a:cubicBezTo>
                    <a:pt x="676362" y="1166"/>
                    <a:pt x="677129" y="2701"/>
                    <a:pt x="676745" y="4618"/>
                  </a:cubicBezTo>
                  <a:lnTo>
                    <a:pt x="461186" y="942415"/>
                  </a:lnTo>
                  <a:cubicBezTo>
                    <a:pt x="460802" y="943566"/>
                    <a:pt x="460419" y="944333"/>
                    <a:pt x="459268" y="944717"/>
                  </a:cubicBezTo>
                  <a:cubicBezTo>
                    <a:pt x="459268" y="945100"/>
                    <a:pt x="458501" y="945100"/>
                    <a:pt x="457734" y="945100"/>
                  </a:cubicBezTo>
                  <a:close/>
                  <a:moveTo>
                    <a:pt x="9740" y="778636"/>
                  </a:moveTo>
                  <a:lnTo>
                    <a:pt x="455049" y="936662"/>
                  </a:lnTo>
                  <a:lnTo>
                    <a:pt x="666389" y="17275"/>
                  </a:lnTo>
                  <a:lnTo>
                    <a:pt x="9740" y="7786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86F8AF-55DA-4D63-BEA2-09569D9FD2F9}"/>
                </a:ext>
              </a:extLst>
            </p:cNvPr>
            <p:cNvSpPr/>
            <p:nvPr/>
          </p:nvSpPr>
          <p:spPr>
            <a:xfrm>
              <a:off x="10227526" y="5529975"/>
              <a:ext cx="1093138" cy="943550"/>
            </a:xfrm>
            <a:custGeom>
              <a:avLst/>
              <a:gdLst>
                <a:gd name="connsiteX0" fmla="*/ 3603 w 1093137"/>
                <a:gd name="connsiteY0" fmla="*/ 944851 h 943550"/>
                <a:gd name="connsiteX1" fmla="*/ 917 w 1093137"/>
                <a:gd name="connsiteY1" fmla="*/ 943701 h 943550"/>
                <a:gd name="connsiteX2" fmla="*/ 150 w 1093137"/>
                <a:gd name="connsiteY2" fmla="*/ 940632 h 943550"/>
                <a:gd name="connsiteX3" fmla="*/ 215709 w 1093137"/>
                <a:gd name="connsiteY3" fmla="*/ 2835 h 943550"/>
                <a:gd name="connsiteX4" fmla="*/ 218395 w 1093137"/>
                <a:gd name="connsiteY4" fmla="*/ 151 h 943550"/>
                <a:gd name="connsiteX5" fmla="*/ 221846 w 1093137"/>
                <a:gd name="connsiteY5" fmla="*/ 918 h 943550"/>
                <a:gd name="connsiteX6" fmla="*/ 1094055 w 1093137"/>
                <a:gd name="connsiteY6" fmla="*/ 843209 h 943550"/>
                <a:gd name="connsiteX7" fmla="*/ 1094823 w 1093137"/>
                <a:gd name="connsiteY7" fmla="*/ 847044 h 943550"/>
                <a:gd name="connsiteX8" fmla="*/ 1091754 w 1093137"/>
                <a:gd name="connsiteY8" fmla="*/ 849346 h 943550"/>
                <a:gd name="connsiteX9" fmla="*/ 3603 w 1093137"/>
                <a:gd name="connsiteY9" fmla="*/ 944851 h 943550"/>
                <a:gd name="connsiteX10" fmla="*/ 3603 w 1093137"/>
                <a:gd name="connsiteY10" fmla="*/ 944851 h 943550"/>
                <a:gd name="connsiteX11" fmla="*/ 221462 w 1093137"/>
                <a:gd name="connsiteY11" fmla="*/ 10890 h 943550"/>
                <a:gd name="connsiteX12" fmla="*/ 8588 w 1093137"/>
                <a:gd name="connsiteY12" fmla="*/ 937564 h 943550"/>
                <a:gd name="connsiteX13" fmla="*/ 1083699 w 1093137"/>
                <a:gd name="connsiteY13" fmla="*/ 843209 h 943550"/>
                <a:gd name="connsiteX14" fmla="*/ 221462 w 1093137"/>
                <a:gd name="connsiteY14" fmla="*/ 10890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137" h="943550">
                  <a:moveTo>
                    <a:pt x="3603" y="944851"/>
                  </a:moveTo>
                  <a:cubicBezTo>
                    <a:pt x="2452" y="944851"/>
                    <a:pt x="1685" y="944468"/>
                    <a:pt x="917" y="943701"/>
                  </a:cubicBezTo>
                  <a:cubicBezTo>
                    <a:pt x="150" y="942934"/>
                    <a:pt x="-233" y="941783"/>
                    <a:pt x="150" y="940632"/>
                  </a:cubicBezTo>
                  <a:lnTo>
                    <a:pt x="215709" y="2835"/>
                  </a:lnTo>
                  <a:cubicBezTo>
                    <a:pt x="216093" y="1684"/>
                    <a:pt x="216860" y="534"/>
                    <a:pt x="218395" y="151"/>
                  </a:cubicBezTo>
                  <a:cubicBezTo>
                    <a:pt x="219545" y="-233"/>
                    <a:pt x="221079" y="151"/>
                    <a:pt x="221846" y="918"/>
                  </a:cubicBezTo>
                  <a:lnTo>
                    <a:pt x="1094055" y="843209"/>
                  </a:lnTo>
                  <a:cubicBezTo>
                    <a:pt x="1095206" y="844360"/>
                    <a:pt x="1095590" y="845510"/>
                    <a:pt x="1094823" y="847044"/>
                  </a:cubicBezTo>
                  <a:cubicBezTo>
                    <a:pt x="1094439" y="848579"/>
                    <a:pt x="1093288" y="849346"/>
                    <a:pt x="1091754" y="849346"/>
                  </a:cubicBezTo>
                  <a:lnTo>
                    <a:pt x="3603" y="944851"/>
                  </a:lnTo>
                  <a:cubicBezTo>
                    <a:pt x="3986" y="944851"/>
                    <a:pt x="3986" y="944851"/>
                    <a:pt x="3603" y="944851"/>
                  </a:cubicBezTo>
                  <a:close/>
                  <a:moveTo>
                    <a:pt x="221462" y="10890"/>
                  </a:moveTo>
                  <a:lnTo>
                    <a:pt x="8588" y="937564"/>
                  </a:lnTo>
                  <a:lnTo>
                    <a:pt x="1083699" y="843209"/>
                  </a:lnTo>
                  <a:lnTo>
                    <a:pt x="221462" y="10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993F4D-C8ED-43EE-8519-885B4CFC5500}"/>
                </a:ext>
              </a:extLst>
            </p:cNvPr>
            <p:cNvSpPr/>
            <p:nvPr/>
          </p:nvSpPr>
          <p:spPr>
            <a:xfrm>
              <a:off x="10443220" y="4698040"/>
              <a:ext cx="909030" cy="836154"/>
            </a:xfrm>
            <a:custGeom>
              <a:avLst/>
              <a:gdLst>
                <a:gd name="connsiteX0" fmla="*/ 3851 w 909030"/>
                <a:gd name="connsiteY0" fmla="*/ 839373 h 836154"/>
                <a:gd name="connsiteX1" fmla="*/ 1166 w 909030"/>
                <a:gd name="connsiteY1" fmla="*/ 838223 h 836154"/>
                <a:gd name="connsiteX2" fmla="*/ 399 w 909030"/>
                <a:gd name="connsiteY2" fmla="*/ 834004 h 836154"/>
                <a:gd name="connsiteX3" fmla="*/ 426147 w 909030"/>
                <a:gd name="connsiteY3" fmla="*/ 2068 h 836154"/>
                <a:gd name="connsiteX4" fmla="*/ 428449 w 909030"/>
                <a:gd name="connsiteY4" fmla="*/ 150 h 836154"/>
                <a:gd name="connsiteX5" fmla="*/ 431517 w 909030"/>
                <a:gd name="connsiteY5" fmla="*/ 917 h 836154"/>
                <a:gd name="connsiteX6" fmla="*/ 908662 w 909030"/>
                <a:gd name="connsiteY6" fmla="*/ 367982 h 836154"/>
                <a:gd name="connsiteX7" fmla="*/ 910196 w 909030"/>
                <a:gd name="connsiteY7" fmla="*/ 371050 h 836154"/>
                <a:gd name="connsiteX8" fmla="*/ 908279 w 909030"/>
                <a:gd name="connsiteY8" fmla="*/ 374119 h 836154"/>
                <a:gd name="connsiteX9" fmla="*/ 5386 w 909030"/>
                <a:gd name="connsiteY9" fmla="*/ 838990 h 836154"/>
                <a:gd name="connsiteX10" fmla="*/ 3851 w 909030"/>
                <a:gd name="connsiteY10" fmla="*/ 839373 h 836154"/>
                <a:gd name="connsiteX11" fmla="*/ 430750 w 909030"/>
                <a:gd name="connsiteY11" fmla="*/ 9356 h 836154"/>
                <a:gd name="connsiteX12" fmla="*/ 11906 w 909030"/>
                <a:gd name="connsiteY12" fmla="*/ 827099 h 836154"/>
                <a:gd name="connsiteX13" fmla="*/ 899840 w 909030"/>
                <a:gd name="connsiteY13" fmla="*/ 370283 h 836154"/>
                <a:gd name="connsiteX14" fmla="*/ 430750 w 909030"/>
                <a:gd name="connsiteY14" fmla="*/ 9356 h 83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030" h="836154">
                  <a:moveTo>
                    <a:pt x="3851" y="839373"/>
                  </a:moveTo>
                  <a:cubicBezTo>
                    <a:pt x="3084" y="839373"/>
                    <a:pt x="1933" y="838990"/>
                    <a:pt x="1166" y="838223"/>
                  </a:cubicBezTo>
                  <a:cubicBezTo>
                    <a:pt x="15" y="837072"/>
                    <a:pt x="-368" y="835537"/>
                    <a:pt x="399" y="834004"/>
                  </a:cubicBezTo>
                  <a:lnTo>
                    <a:pt x="426147" y="2068"/>
                  </a:lnTo>
                  <a:cubicBezTo>
                    <a:pt x="426531" y="917"/>
                    <a:pt x="427681" y="534"/>
                    <a:pt x="428449" y="150"/>
                  </a:cubicBezTo>
                  <a:cubicBezTo>
                    <a:pt x="429599" y="-233"/>
                    <a:pt x="430750" y="150"/>
                    <a:pt x="431517" y="917"/>
                  </a:cubicBezTo>
                  <a:lnTo>
                    <a:pt x="908662" y="367982"/>
                  </a:lnTo>
                  <a:cubicBezTo>
                    <a:pt x="909813" y="368749"/>
                    <a:pt x="910196" y="369900"/>
                    <a:pt x="910196" y="371050"/>
                  </a:cubicBezTo>
                  <a:cubicBezTo>
                    <a:pt x="910196" y="372201"/>
                    <a:pt x="909429" y="373351"/>
                    <a:pt x="908279" y="374119"/>
                  </a:cubicBezTo>
                  <a:lnTo>
                    <a:pt x="5386" y="838990"/>
                  </a:lnTo>
                  <a:cubicBezTo>
                    <a:pt x="5002" y="838990"/>
                    <a:pt x="4235" y="839373"/>
                    <a:pt x="3851" y="839373"/>
                  </a:cubicBezTo>
                  <a:close/>
                  <a:moveTo>
                    <a:pt x="430750" y="9356"/>
                  </a:moveTo>
                  <a:lnTo>
                    <a:pt x="11906" y="827099"/>
                  </a:lnTo>
                  <a:lnTo>
                    <a:pt x="899840" y="370283"/>
                  </a:lnTo>
                  <a:lnTo>
                    <a:pt x="430750" y="935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2FCAD83-679F-4F93-9E1B-3995BC83347E}"/>
                </a:ext>
              </a:extLst>
            </p:cNvPr>
            <p:cNvSpPr/>
            <p:nvPr/>
          </p:nvSpPr>
          <p:spPr>
            <a:xfrm>
              <a:off x="10443235" y="5156774"/>
              <a:ext cx="1254232" cy="1219711"/>
            </a:xfrm>
            <a:custGeom>
              <a:avLst/>
              <a:gdLst>
                <a:gd name="connsiteX0" fmla="*/ 876045 w 1254231"/>
                <a:gd name="connsiteY0" fmla="*/ 1222547 h 1219711"/>
                <a:gd name="connsiteX1" fmla="*/ 873360 w 1254231"/>
                <a:gd name="connsiteY1" fmla="*/ 1221396 h 1219711"/>
                <a:gd name="connsiteX2" fmla="*/ 1151 w 1254231"/>
                <a:gd name="connsiteY2" fmla="*/ 379105 h 1219711"/>
                <a:gd name="connsiteX3" fmla="*/ 0 w 1254231"/>
                <a:gd name="connsiteY3" fmla="*/ 375653 h 1219711"/>
                <a:gd name="connsiteX4" fmla="*/ 2686 w 1254231"/>
                <a:gd name="connsiteY4" fmla="*/ 372968 h 1219711"/>
                <a:gd name="connsiteX5" fmla="*/ 1250013 w 1254231"/>
                <a:gd name="connsiteY5" fmla="*/ 150 h 1219711"/>
                <a:gd name="connsiteX6" fmla="*/ 1253465 w 1254231"/>
                <a:gd name="connsiteY6" fmla="*/ 917 h 1219711"/>
                <a:gd name="connsiteX7" fmla="*/ 1254232 w 1254231"/>
                <a:gd name="connsiteY7" fmla="*/ 4369 h 1219711"/>
                <a:gd name="connsiteX8" fmla="*/ 879114 w 1254231"/>
                <a:gd name="connsiteY8" fmla="*/ 1219095 h 1219711"/>
                <a:gd name="connsiteX9" fmla="*/ 876428 w 1254231"/>
                <a:gd name="connsiteY9" fmla="*/ 1221396 h 1219711"/>
                <a:gd name="connsiteX10" fmla="*/ 876045 w 1254231"/>
                <a:gd name="connsiteY10" fmla="*/ 1222547 h 1219711"/>
                <a:gd name="connsiteX11" fmla="*/ 10740 w 1254231"/>
                <a:gd name="connsiteY11" fmla="*/ 378721 h 1219711"/>
                <a:gd name="connsiteX12" fmla="*/ 874510 w 1254231"/>
                <a:gd name="connsiteY12" fmla="*/ 1212574 h 1219711"/>
                <a:gd name="connsiteX13" fmla="*/ 1245794 w 1254231"/>
                <a:gd name="connsiteY13" fmla="*/ 9739 h 1219711"/>
                <a:gd name="connsiteX14" fmla="*/ 10740 w 1254231"/>
                <a:gd name="connsiteY14" fmla="*/ 378721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4231" h="1219711">
                  <a:moveTo>
                    <a:pt x="876045" y="1222547"/>
                  </a:moveTo>
                  <a:cubicBezTo>
                    <a:pt x="875278" y="1222547"/>
                    <a:pt x="874127" y="1222163"/>
                    <a:pt x="873360" y="1221396"/>
                  </a:cubicBezTo>
                  <a:lnTo>
                    <a:pt x="1151" y="379105"/>
                  </a:lnTo>
                  <a:cubicBezTo>
                    <a:pt x="384" y="378338"/>
                    <a:pt x="0" y="376803"/>
                    <a:pt x="0" y="375653"/>
                  </a:cubicBezTo>
                  <a:cubicBezTo>
                    <a:pt x="384" y="374502"/>
                    <a:pt x="1151" y="373352"/>
                    <a:pt x="2686" y="372968"/>
                  </a:cubicBezTo>
                  <a:lnTo>
                    <a:pt x="1250013" y="150"/>
                  </a:lnTo>
                  <a:cubicBezTo>
                    <a:pt x="1251164" y="-233"/>
                    <a:pt x="1252698" y="150"/>
                    <a:pt x="1253465" y="917"/>
                  </a:cubicBezTo>
                  <a:cubicBezTo>
                    <a:pt x="1254232" y="1685"/>
                    <a:pt x="1254616" y="3219"/>
                    <a:pt x="1254232" y="4369"/>
                  </a:cubicBezTo>
                  <a:lnTo>
                    <a:pt x="879114" y="1219095"/>
                  </a:lnTo>
                  <a:cubicBezTo>
                    <a:pt x="878730" y="1220245"/>
                    <a:pt x="877579" y="1221396"/>
                    <a:pt x="876428" y="1221396"/>
                  </a:cubicBezTo>
                  <a:cubicBezTo>
                    <a:pt x="876812" y="1222547"/>
                    <a:pt x="876428" y="1222547"/>
                    <a:pt x="876045" y="1222547"/>
                  </a:cubicBezTo>
                  <a:close/>
                  <a:moveTo>
                    <a:pt x="10740" y="378721"/>
                  </a:moveTo>
                  <a:lnTo>
                    <a:pt x="874510" y="1212574"/>
                  </a:lnTo>
                  <a:lnTo>
                    <a:pt x="1245794" y="9739"/>
                  </a:lnTo>
                  <a:lnTo>
                    <a:pt x="10740" y="37872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7C9CDC-58A5-480D-8A18-3C7094E2827B}"/>
                </a:ext>
              </a:extLst>
            </p:cNvPr>
            <p:cNvSpPr/>
            <p:nvPr/>
          </p:nvSpPr>
          <p:spPr>
            <a:xfrm>
              <a:off x="10443318" y="5065254"/>
              <a:ext cx="1254232" cy="471775"/>
            </a:xfrm>
            <a:custGeom>
              <a:avLst/>
              <a:gdLst>
                <a:gd name="connsiteX0" fmla="*/ 3753 w 1254231"/>
                <a:gd name="connsiteY0" fmla="*/ 472159 h 471775"/>
                <a:gd name="connsiteX1" fmla="*/ 301 w 1254231"/>
                <a:gd name="connsiteY1" fmla="*/ 469857 h 471775"/>
                <a:gd name="connsiteX2" fmla="*/ 1835 w 1254231"/>
                <a:gd name="connsiteY2" fmla="*/ 465255 h 471775"/>
                <a:gd name="connsiteX3" fmla="*/ 904729 w 1254231"/>
                <a:gd name="connsiteY3" fmla="*/ 383 h 471775"/>
                <a:gd name="connsiteX4" fmla="*/ 907413 w 1254231"/>
                <a:gd name="connsiteY4" fmla="*/ 0 h 471775"/>
                <a:gd name="connsiteX5" fmla="*/ 1251848 w 1254231"/>
                <a:gd name="connsiteY5" fmla="*/ 92054 h 471775"/>
                <a:gd name="connsiteX6" fmla="*/ 1254532 w 1254231"/>
                <a:gd name="connsiteY6" fmla="*/ 95506 h 471775"/>
                <a:gd name="connsiteX7" fmla="*/ 1251848 w 1254231"/>
                <a:gd name="connsiteY7" fmla="*/ 98958 h 471775"/>
                <a:gd name="connsiteX8" fmla="*/ 4520 w 1254231"/>
                <a:gd name="connsiteY8" fmla="*/ 471775 h 471775"/>
                <a:gd name="connsiteX9" fmla="*/ 3753 w 1254231"/>
                <a:gd name="connsiteY9" fmla="*/ 472159 h 471775"/>
                <a:gd name="connsiteX10" fmla="*/ 907029 w 1254231"/>
                <a:gd name="connsiteY10" fmla="*/ 7288 h 471775"/>
                <a:gd name="connsiteX11" fmla="*/ 40190 w 1254231"/>
                <a:gd name="connsiteY11" fmla="*/ 453365 h 471775"/>
                <a:gd name="connsiteX12" fmla="*/ 1237656 w 1254231"/>
                <a:gd name="connsiteY12" fmla="*/ 95506 h 471775"/>
                <a:gd name="connsiteX13" fmla="*/ 907029 w 1254231"/>
                <a:gd name="connsiteY13" fmla="*/ 7288 h 4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231" h="471775">
                  <a:moveTo>
                    <a:pt x="3753" y="472159"/>
                  </a:moveTo>
                  <a:cubicBezTo>
                    <a:pt x="2219" y="472159"/>
                    <a:pt x="1068" y="471392"/>
                    <a:pt x="301" y="469857"/>
                  </a:cubicBezTo>
                  <a:cubicBezTo>
                    <a:pt x="-466" y="467940"/>
                    <a:pt x="301" y="466022"/>
                    <a:pt x="1835" y="465255"/>
                  </a:cubicBezTo>
                  <a:lnTo>
                    <a:pt x="904729" y="383"/>
                  </a:lnTo>
                  <a:cubicBezTo>
                    <a:pt x="905496" y="0"/>
                    <a:pt x="906262" y="0"/>
                    <a:pt x="907413" y="0"/>
                  </a:cubicBezTo>
                  <a:lnTo>
                    <a:pt x="1251848" y="92054"/>
                  </a:lnTo>
                  <a:cubicBezTo>
                    <a:pt x="1253382" y="92437"/>
                    <a:pt x="1254532" y="93971"/>
                    <a:pt x="1254532" y="95506"/>
                  </a:cubicBezTo>
                  <a:cubicBezTo>
                    <a:pt x="1254532" y="97040"/>
                    <a:pt x="1253382" y="98574"/>
                    <a:pt x="1251848" y="98958"/>
                  </a:cubicBezTo>
                  <a:lnTo>
                    <a:pt x="4520" y="471775"/>
                  </a:lnTo>
                  <a:cubicBezTo>
                    <a:pt x="4136" y="472159"/>
                    <a:pt x="3753" y="472159"/>
                    <a:pt x="3753" y="472159"/>
                  </a:cubicBezTo>
                  <a:close/>
                  <a:moveTo>
                    <a:pt x="907029" y="7288"/>
                  </a:moveTo>
                  <a:lnTo>
                    <a:pt x="40190" y="453365"/>
                  </a:lnTo>
                  <a:lnTo>
                    <a:pt x="1237656" y="95506"/>
                  </a:lnTo>
                  <a:lnTo>
                    <a:pt x="907029" y="72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9F2365-1846-4E30-AF72-DAF594D6F5CA}"/>
                </a:ext>
              </a:extLst>
            </p:cNvPr>
            <p:cNvSpPr/>
            <p:nvPr/>
          </p:nvSpPr>
          <p:spPr>
            <a:xfrm>
              <a:off x="5056260" y="5388818"/>
              <a:ext cx="1250396" cy="609856"/>
            </a:xfrm>
            <a:custGeom>
              <a:avLst/>
              <a:gdLst>
                <a:gd name="connsiteX0" fmla="*/ 3753 w 1250395"/>
                <a:gd name="connsiteY0" fmla="*/ 611932 h 609855"/>
                <a:gd name="connsiteX1" fmla="*/ 301 w 1250395"/>
                <a:gd name="connsiteY1" fmla="*/ 609631 h 609855"/>
                <a:gd name="connsiteX2" fmla="*/ 1835 w 1250395"/>
                <a:gd name="connsiteY2" fmla="*/ 605412 h 609855"/>
                <a:gd name="connsiteX3" fmla="*/ 1034754 w 1250395"/>
                <a:gd name="connsiteY3" fmla="*/ 542 h 609855"/>
                <a:gd name="connsiteX4" fmla="*/ 1037439 w 1250395"/>
                <a:gd name="connsiteY4" fmla="*/ 159 h 609855"/>
                <a:gd name="connsiteX5" fmla="*/ 1039741 w 1250395"/>
                <a:gd name="connsiteY5" fmla="*/ 2077 h 609855"/>
                <a:gd name="connsiteX6" fmla="*/ 1253382 w 1250395"/>
                <a:gd name="connsiteY6" fmla="*/ 382182 h 609855"/>
                <a:gd name="connsiteX7" fmla="*/ 1253382 w 1250395"/>
                <a:gd name="connsiteY7" fmla="*/ 385634 h 609855"/>
                <a:gd name="connsiteX8" fmla="*/ 1250697 w 1250395"/>
                <a:gd name="connsiteY8" fmla="*/ 387551 h 609855"/>
                <a:gd name="connsiteX9" fmla="*/ 4136 w 1250395"/>
                <a:gd name="connsiteY9" fmla="*/ 612316 h 609855"/>
                <a:gd name="connsiteX10" fmla="*/ 3753 w 1250395"/>
                <a:gd name="connsiteY10" fmla="*/ 611932 h 609855"/>
                <a:gd name="connsiteX11" fmla="*/ 1035521 w 1250395"/>
                <a:gd name="connsiteY11" fmla="*/ 8597 h 609855"/>
                <a:gd name="connsiteX12" fmla="*/ 23314 w 1250395"/>
                <a:gd name="connsiteY12" fmla="*/ 601193 h 609855"/>
                <a:gd name="connsiteX13" fmla="*/ 1244944 w 1250395"/>
                <a:gd name="connsiteY13" fmla="*/ 381031 h 609855"/>
                <a:gd name="connsiteX14" fmla="*/ 1035521 w 1250395"/>
                <a:gd name="connsiteY14" fmla="*/ 8597 h 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0395" h="609855">
                  <a:moveTo>
                    <a:pt x="3753" y="611932"/>
                  </a:moveTo>
                  <a:cubicBezTo>
                    <a:pt x="2219" y="611932"/>
                    <a:pt x="1068" y="611165"/>
                    <a:pt x="301" y="609631"/>
                  </a:cubicBezTo>
                  <a:cubicBezTo>
                    <a:pt x="-466" y="608097"/>
                    <a:pt x="301" y="606179"/>
                    <a:pt x="1835" y="605412"/>
                  </a:cubicBezTo>
                  <a:lnTo>
                    <a:pt x="1034754" y="542"/>
                  </a:lnTo>
                  <a:cubicBezTo>
                    <a:pt x="1035521" y="159"/>
                    <a:pt x="1036672" y="-225"/>
                    <a:pt x="1037439" y="159"/>
                  </a:cubicBezTo>
                  <a:cubicBezTo>
                    <a:pt x="1038206" y="542"/>
                    <a:pt x="1039357" y="926"/>
                    <a:pt x="1039741" y="2077"/>
                  </a:cubicBezTo>
                  <a:lnTo>
                    <a:pt x="1253382" y="382182"/>
                  </a:lnTo>
                  <a:cubicBezTo>
                    <a:pt x="1254149" y="383332"/>
                    <a:pt x="1254149" y="384483"/>
                    <a:pt x="1253382" y="385634"/>
                  </a:cubicBezTo>
                  <a:cubicBezTo>
                    <a:pt x="1252998" y="386785"/>
                    <a:pt x="1251848" y="387551"/>
                    <a:pt x="1250697" y="387551"/>
                  </a:cubicBezTo>
                  <a:lnTo>
                    <a:pt x="4136" y="612316"/>
                  </a:lnTo>
                  <a:cubicBezTo>
                    <a:pt x="4136" y="611932"/>
                    <a:pt x="3753" y="611932"/>
                    <a:pt x="3753" y="611932"/>
                  </a:cubicBezTo>
                  <a:close/>
                  <a:moveTo>
                    <a:pt x="1035521" y="8597"/>
                  </a:moveTo>
                  <a:lnTo>
                    <a:pt x="23314" y="601193"/>
                  </a:lnTo>
                  <a:lnTo>
                    <a:pt x="1244944" y="381031"/>
                  </a:lnTo>
                  <a:lnTo>
                    <a:pt x="1035521" y="859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8F13C4C-BE42-427A-A19C-F4D810EE7A66}"/>
                </a:ext>
              </a:extLst>
            </p:cNvPr>
            <p:cNvSpPr/>
            <p:nvPr/>
          </p:nvSpPr>
          <p:spPr>
            <a:xfrm>
              <a:off x="6089420" y="5261919"/>
              <a:ext cx="644376" cy="513966"/>
            </a:xfrm>
            <a:custGeom>
              <a:avLst/>
              <a:gdLst>
                <a:gd name="connsiteX0" fmla="*/ 217153 w 644375"/>
                <a:gd name="connsiteY0" fmla="*/ 514066 h 513966"/>
                <a:gd name="connsiteX1" fmla="*/ 217153 w 644375"/>
                <a:gd name="connsiteY1" fmla="*/ 514066 h 513966"/>
                <a:gd name="connsiteX2" fmla="*/ 214084 w 644375"/>
                <a:gd name="connsiteY2" fmla="*/ 512148 h 513966"/>
                <a:gd name="connsiteX3" fmla="*/ 443 w 644375"/>
                <a:gd name="connsiteY3" fmla="*/ 132043 h 513966"/>
                <a:gd name="connsiteX4" fmla="*/ 443 w 644375"/>
                <a:gd name="connsiteY4" fmla="*/ 128591 h 513966"/>
                <a:gd name="connsiteX5" fmla="*/ 3128 w 644375"/>
                <a:gd name="connsiteY5" fmla="*/ 126674 h 513966"/>
                <a:gd name="connsiteX6" fmla="*/ 640983 w 644375"/>
                <a:gd name="connsiteY6" fmla="*/ 100 h 513966"/>
                <a:gd name="connsiteX7" fmla="*/ 644819 w 644375"/>
                <a:gd name="connsiteY7" fmla="*/ 1634 h 513966"/>
                <a:gd name="connsiteX8" fmla="*/ 644435 w 644375"/>
                <a:gd name="connsiteY8" fmla="*/ 5853 h 513966"/>
                <a:gd name="connsiteX9" fmla="*/ 220221 w 644375"/>
                <a:gd name="connsiteY9" fmla="*/ 512915 h 513966"/>
                <a:gd name="connsiteX10" fmla="*/ 217153 w 644375"/>
                <a:gd name="connsiteY10" fmla="*/ 514066 h 513966"/>
                <a:gd name="connsiteX11" fmla="*/ 9265 w 644375"/>
                <a:gd name="connsiteY11" fmla="*/ 132810 h 513966"/>
                <a:gd name="connsiteX12" fmla="*/ 217920 w 644375"/>
                <a:gd name="connsiteY12" fmla="*/ 504094 h 513966"/>
                <a:gd name="connsiteX13" fmla="*/ 632161 w 644375"/>
                <a:gd name="connsiteY13" fmla="*/ 9305 h 513966"/>
                <a:gd name="connsiteX14" fmla="*/ 9265 w 644375"/>
                <a:gd name="connsiteY14" fmla="*/ 13281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375" h="513966">
                  <a:moveTo>
                    <a:pt x="217153" y="514066"/>
                  </a:moveTo>
                  <a:cubicBezTo>
                    <a:pt x="217153" y="514066"/>
                    <a:pt x="217153" y="514066"/>
                    <a:pt x="217153" y="514066"/>
                  </a:cubicBezTo>
                  <a:cubicBezTo>
                    <a:pt x="215618" y="514066"/>
                    <a:pt x="214468" y="513299"/>
                    <a:pt x="214084" y="512148"/>
                  </a:cubicBezTo>
                  <a:lnTo>
                    <a:pt x="443" y="132043"/>
                  </a:lnTo>
                  <a:cubicBezTo>
                    <a:pt x="60" y="130893"/>
                    <a:pt x="-324" y="129742"/>
                    <a:pt x="443" y="128591"/>
                  </a:cubicBezTo>
                  <a:cubicBezTo>
                    <a:pt x="826" y="127441"/>
                    <a:pt x="1977" y="126674"/>
                    <a:pt x="3128" y="126674"/>
                  </a:cubicBezTo>
                  <a:lnTo>
                    <a:pt x="640983" y="100"/>
                  </a:lnTo>
                  <a:cubicBezTo>
                    <a:pt x="642518" y="-284"/>
                    <a:pt x="644051" y="483"/>
                    <a:pt x="644819" y="1634"/>
                  </a:cubicBezTo>
                  <a:cubicBezTo>
                    <a:pt x="645586" y="2784"/>
                    <a:pt x="645586" y="4702"/>
                    <a:pt x="644435" y="5853"/>
                  </a:cubicBezTo>
                  <a:lnTo>
                    <a:pt x="220221" y="512915"/>
                  </a:lnTo>
                  <a:cubicBezTo>
                    <a:pt x="219454" y="513683"/>
                    <a:pt x="218303" y="514066"/>
                    <a:pt x="217153" y="514066"/>
                  </a:cubicBezTo>
                  <a:close/>
                  <a:moveTo>
                    <a:pt x="9265" y="132810"/>
                  </a:moveTo>
                  <a:lnTo>
                    <a:pt x="217920" y="504094"/>
                  </a:lnTo>
                  <a:lnTo>
                    <a:pt x="632161" y="9305"/>
                  </a:lnTo>
                  <a:lnTo>
                    <a:pt x="9265" y="1328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2E08B7-E089-4775-A79E-05AF902EEFCC}"/>
                </a:ext>
              </a:extLst>
            </p:cNvPr>
            <p:cNvSpPr/>
            <p:nvPr/>
          </p:nvSpPr>
          <p:spPr>
            <a:xfrm>
              <a:off x="8107683" y="2435514"/>
              <a:ext cx="207121" cy="778621"/>
            </a:xfrm>
            <a:custGeom>
              <a:avLst/>
              <a:gdLst>
                <a:gd name="connsiteX0" fmla="*/ 3525 w 207120"/>
                <a:gd name="connsiteY0" fmla="*/ 779078 h 778620"/>
                <a:gd name="connsiteX1" fmla="*/ 2758 w 207120"/>
                <a:gd name="connsiteY1" fmla="*/ 779078 h 778620"/>
                <a:gd name="connsiteX2" fmla="*/ 74 w 207120"/>
                <a:gd name="connsiteY2" fmla="*/ 774475 h 778620"/>
                <a:gd name="connsiteX3" fmla="*/ 200290 w 207120"/>
                <a:gd name="connsiteY3" fmla="*/ 2758 h 778620"/>
                <a:gd name="connsiteX4" fmla="*/ 204893 w 207120"/>
                <a:gd name="connsiteY4" fmla="*/ 73 h 778620"/>
                <a:gd name="connsiteX5" fmla="*/ 207578 w 207120"/>
                <a:gd name="connsiteY5" fmla="*/ 4676 h 778620"/>
                <a:gd name="connsiteX6" fmla="*/ 7361 w 207120"/>
                <a:gd name="connsiteY6" fmla="*/ 776393 h 778620"/>
                <a:gd name="connsiteX7" fmla="*/ 3525 w 207120"/>
                <a:gd name="connsiteY7" fmla="*/ 779078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120" h="778620">
                  <a:moveTo>
                    <a:pt x="3525" y="779078"/>
                  </a:moveTo>
                  <a:cubicBezTo>
                    <a:pt x="3142" y="779078"/>
                    <a:pt x="2758" y="779078"/>
                    <a:pt x="2758" y="779078"/>
                  </a:cubicBezTo>
                  <a:cubicBezTo>
                    <a:pt x="841" y="778694"/>
                    <a:pt x="-310" y="776777"/>
                    <a:pt x="74" y="774475"/>
                  </a:cubicBezTo>
                  <a:lnTo>
                    <a:pt x="200290" y="2758"/>
                  </a:lnTo>
                  <a:cubicBezTo>
                    <a:pt x="200674" y="841"/>
                    <a:pt x="202592" y="-310"/>
                    <a:pt x="204893" y="73"/>
                  </a:cubicBezTo>
                  <a:cubicBezTo>
                    <a:pt x="206810" y="457"/>
                    <a:pt x="207961" y="2375"/>
                    <a:pt x="207578" y="4676"/>
                  </a:cubicBezTo>
                  <a:lnTo>
                    <a:pt x="7361" y="776393"/>
                  </a:lnTo>
                  <a:cubicBezTo>
                    <a:pt x="6978" y="777927"/>
                    <a:pt x="5443" y="779078"/>
                    <a:pt x="3525" y="779078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665260F-D78F-4A36-BE40-31FC30252D3D}"/>
                </a:ext>
              </a:extLst>
            </p:cNvPr>
            <p:cNvSpPr/>
            <p:nvPr/>
          </p:nvSpPr>
          <p:spPr>
            <a:xfrm>
              <a:off x="8107613" y="2435428"/>
              <a:ext cx="1047111" cy="778621"/>
            </a:xfrm>
            <a:custGeom>
              <a:avLst/>
              <a:gdLst>
                <a:gd name="connsiteX0" fmla="*/ 3596 w 1047110"/>
                <a:gd name="connsiteY0" fmla="*/ 779163 h 778620"/>
                <a:gd name="connsiteX1" fmla="*/ 1295 w 1047110"/>
                <a:gd name="connsiteY1" fmla="*/ 778396 h 778620"/>
                <a:gd name="connsiteX2" fmla="*/ 144 w 1047110"/>
                <a:gd name="connsiteY2" fmla="*/ 774561 h 778620"/>
                <a:gd name="connsiteX3" fmla="*/ 200361 w 1047110"/>
                <a:gd name="connsiteY3" fmla="*/ 2844 h 778620"/>
                <a:gd name="connsiteX4" fmla="*/ 202278 w 1047110"/>
                <a:gd name="connsiteY4" fmla="*/ 542 h 778620"/>
                <a:gd name="connsiteX5" fmla="*/ 204963 w 1047110"/>
                <a:gd name="connsiteY5" fmla="*/ 159 h 778620"/>
                <a:gd name="connsiteX6" fmla="*/ 1046871 w 1047110"/>
                <a:gd name="connsiteY6" fmla="*/ 253690 h 778620"/>
                <a:gd name="connsiteX7" fmla="*/ 1049557 w 1047110"/>
                <a:gd name="connsiteY7" fmla="*/ 256759 h 778620"/>
                <a:gd name="connsiteX8" fmla="*/ 1047639 w 1047110"/>
                <a:gd name="connsiteY8" fmla="*/ 260210 h 778620"/>
                <a:gd name="connsiteX9" fmla="*/ 5513 w 1047110"/>
                <a:gd name="connsiteY9" fmla="*/ 778780 h 778620"/>
                <a:gd name="connsiteX10" fmla="*/ 3596 w 1047110"/>
                <a:gd name="connsiteY10" fmla="*/ 779163 h 778620"/>
                <a:gd name="connsiteX11" fmla="*/ 206881 w 1047110"/>
                <a:gd name="connsiteY11" fmla="*/ 8213 h 778620"/>
                <a:gd name="connsiteX12" fmla="*/ 9349 w 1047110"/>
                <a:gd name="connsiteY12" fmla="*/ 768424 h 778620"/>
                <a:gd name="connsiteX13" fmla="*/ 1036132 w 1047110"/>
                <a:gd name="connsiteY13" fmla="*/ 257909 h 778620"/>
                <a:gd name="connsiteX14" fmla="*/ 206881 w 1047110"/>
                <a:gd name="connsiteY14" fmla="*/ 8213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110" h="778620">
                  <a:moveTo>
                    <a:pt x="3596" y="779163"/>
                  </a:moveTo>
                  <a:cubicBezTo>
                    <a:pt x="2829" y="779163"/>
                    <a:pt x="2062" y="778780"/>
                    <a:pt x="1295" y="778396"/>
                  </a:cubicBezTo>
                  <a:cubicBezTo>
                    <a:pt x="144" y="777629"/>
                    <a:pt x="-240" y="776095"/>
                    <a:pt x="144" y="774561"/>
                  </a:cubicBezTo>
                  <a:lnTo>
                    <a:pt x="200361" y="2844"/>
                  </a:lnTo>
                  <a:cubicBezTo>
                    <a:pt x="200745" y="1693"/>
                    <a:pt x="201128" y="926"/>
                    <a:pt x="202278" y="542"/>
                  </a:cubicBezTo>
                  <a:cubicBezTo>
                    <a:pt x="203045" y="159"/>
                    <a:pt x="204196" y="-225"/>
                    <a:pt x="204963" y="159"/>
                  </a:cubicBezTo>
                  <a:lnTo>
                    <a:pt x="1046871" y="253690"/>
                  </a:lnTo>
                  <a:cubicBezTo>
                    <a:pt x="1048406" y="254074"/>
                    <a:pt x="1049173" y="255224"/>
                    <a:pt x="1049557" y="256759"/>
                  </a:cubicBezTo>
                  <a:cubicBezTo>
                    <a:pt x="1049557" y="258293"/>
                    <a:pt x="1048789" y="259827"/>
                    <a:pt x="1047639" y="260210"/>
                  </a:cubicBezTo>
                  <a:lnTo>
                    <a:pt x="5513" y="778780"/>
                  </a:lnTo>
                  <a:cubicBezTo>
                    <a:pt x="4746" y="778780"/>
                    <a:pt x="4363" y="779163"/>
                    <a:pt x="3596" y="779163"/>
                  </a:cubicBezTo>
                  <a:close/>
                  <a:moveTo>
                    <a:pt x="206881" y="8213"/>
                  </a:moveTo>
                  <a:lnTo>
                    <a:pt x="9349" y="768424"/>
                  </a:lnTo>
                  <a:lnTo>
                    <a:pt x="1036132" y="257909"/>
                  </a:lnTo>
                  <a:lnTo>
                    <a:pt x="206881" y="821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66F9FAA-8BC0-4F4C-898A-21360B2807BC}"/>
                </a:ext>
              </a:extLst>
            </p:cNvPr>
            <p:cNvSpPr/>
            <p:nvPr/>
          </p:nvSpPr>
          <p:spPr>
            <a:xfrm>
              <a:off x="8107618" y="3207496"/>
              <a:ext cx="1227383" cy="985742"/>
            </a:xfrm>
            <a:custGeom>
              <a:avLst/>
              <a:gdLst>
                <a:gd name="connsiteX0" fmla="*/ 300464 w 1227382"/>
                <a:gd name="connsiteY0" fmla="*/ 987084 h 985741"/>
                <a:gd name="connsiteX1" fmla="*/ 297011 w 1227382"/>
                <a:gd name="connsiteY1" fmla="*/ 984399 h 985741"/>
                <a:gd name="connsiteX2" fmla="*/ 139 w 1227382"/>
                <a:gd name="connsiteY2" fmla="*/ 4411 h 985741"/>
                <a:gd name="connsiteX3" fmla="*/ 1672 w 1227382"/>
                <a:gd name="connsiteY3" fmla="*/ 575 h 985741"/>
                <a:gd name="connsiteX4" fmla="*/ 5892 w 1227382"/>
                <a:gd name="connsiteY4" fmla="*/ 575 h 985741"/>
                <a:gd name="connsiteX5" fmla="*/ 1227905 w 1227382"/>
                <a:gd name="connsiteY5" fmla="*/ 873551 h 985741"/>
                <a:gd name="connsiteX6" fmla="*/ 1229439 w 1227382"/>
                <a:gd name="connsiteY6" fmla="*/ 877387 h 985741"/>
                <a:gd name="connsiteX7" fmla="*/ 1226370 w 1227382"/>
                <a:gd name="connsiteY7" fmla="*/ 880071 h 985741"/>
                <a:gd name="connsiteX8" fmla="*/ 301231 w 1227382"/>
                <a:gd name="connsiteY8" fmla="*/ 987467 h 985741"/>
                <a:gd name="connsiteX9" fmla="*/ 300464 w 1227382"/>
                <a:gd name="connsiteY9" fmla="*/ 987084 h 985741"/>
                <a:gd name="connsiteX10" fmla="*/ 10494 w 1227382"/>
                <a:gd name="connsiteY10" fmla="*/ 12466 h 985741"/>
                <a:gd name="connsiteX11" fmla="*/ 303149 w 1227382"/>
                <a:gd name="connsiteY11" fmla="*/ 979413 h 985741"/>
                <a:gd name="connsiteX12" fmla="*/ 1216014 w 1227382"/>
                <a:gd name="connsiteY12" fmla="*/ 873551 h 985741"/>
                <a:gd name="connsiteX13" fmla="*/ 10494 w 1227382"/>
                <a:gd name="connsiteY13" fmla="*/ 12466 h 98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27382" h="985741">
                  <a:moveTo>
                    <a:pt x="300464" y="987084"/>
                  </a:moveTo>
                  <a:cubicBezTo>
                    <a:pt x="298929" y="987084"/>
                    <a:pt x="297395" y="985934"/>
                    <a:pt x="297011" y="984399"/>
                  </a:cubicBezTo>
                  <a:lnTo>
                    <a:pt x="139" y="4411"/>
                  </a:lnTo>
                  <a:cubicBezTo>
                    <a:pt x="-245" y="2877"/>
                    <a:pt x="139" y="1342"/>
                    <a:pt x="1672" y="575"/>
                  </a:cubicBezTo>
                  <a:cubicBezTo>
                    <a:pt x="2823" y="-192"/>
                    <a:pt x="4741" y="-192"/>
                    <a:pt x="5892" y="575"/>
                  </a:cubicBezTo>
                  <a:lnTo>
                    <a:pt x="1227905" y="873551"/>
                  </a:lnTo>
                  <a:cubicBezTo>
                    <a:pt x="1229055" y="874318"/>
                    <a:pt x="1229823" y="875852"/>
                    <a:pt x="1229439" y="877387"/>
                  </a:cubicBezTo>
                  <a:cubicBezTo>
                    <a:pt x="1229055" y="878921"/>
                    <a:pt x="1227905" y="880071"/>
                    <a:pt x="1226370" y="880071"/>
                  </a:cubicBezTo>
                  <a:lnTo>
                    <a:pt x="301231" y="987467"/>
                  </a:lnTo>
                  <a:cubicBezTo>
                    <a:pt x="300847" y="987084"/>
                    <a:pt x="300847" y="987084"/>
                    <a:pt x="300464" y="987084"/>
                  </a:cubicBezTo>
                  <a:close/>
                  <a:moveTo>
                    <a:pt x="10494" y="12466"/>
                  </a:moveTo>
                  <a:lnTo>
                    <a:pt x="303149" y="979413"/>
                  </a:lnTo>
                  <a:lnTo>
                    <a:pt x="1216014" y="873551"/>
                  </a:lnTo>
                  <a:lnTo>
                    <a:pt x="10494" y="1246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F0F096-09FF-4F22-A0F7-418FB7411C29}"/>
                </a:ext>
              </a:extLst>
            </p:cNvPr>
            <p:cNvSpPr/>
            <p:nvPr/>
          </p:nvSpPr>
          <p:spPr>
            <a:xfrm>
              <a:off x="8107757" y="2688831"/>
              <a:ext cx="1227383" cy="1396148"/>
            </a:xfrm>
            <a:custGeom>
              <a:avLst/>
              <a:gdLst>
                <a:gd name="connsiteX0" fmla="*/ 1225465 w 1227382"/>
                <a:gd name="connsiteY0" fmla="*/ 1398353 h 1396147"/>
                <a:gd name="connsiteX1" fmla="*/ 1223547 w 1227382"/>
                <a:gd name="connsiteY1" fmla="*/ 1397586 h 1396147"/>
                <a:gd name="connsiteX2" fmla="*/ 1534 w 1227382"/>
                <a:gd name="connsiteY2" fmla="*/ 524610 h 1396147"/>
                <a:gd name="connsiteX3" fmla="*/ 0 w 1227382"/>
                <a:gd name="connsiteY3" fmla="*/ 521542 h 1396147"/>
                <a:gd name="connsiteX4" fmla="*/ 1918 w 1227382"/>
                <a:gd name="connsiteY4" fmla="*/ 518473 h 1396147"/>
                <a:gd name="connsiteX5" fmla="*/ 1044042 w 1227382"/>
                <a:gd name="connsiteY5" fmla="*/ 288 h 1396147"/>
                <a:gd name="connsiteX6" fmla="*/ 1047495 w 1227382"/>
                <a:gd name="connsiteY6" fmla="*/ 288 h 1396147"/>
                <a:gd name="connsiteX7" fmla="*/ 1049413 w 1227382"/>
                <a:gd name="connsiteY7" fmla="*/ 2973 h 1396147"/>
                <a:gd name="connsiteX8" fmla="*/ 1229300 w 1227382"/>
                <a:gd name="connsiteY8" fmla="*/ 1394134 h 1396147"/>
                <a:gd name="connsiteX9" fmla="*/ 1227383 w 1227382"/>
                <a:gd name="connsiteY9" fmla="*/ 1397586 h 1396147"/>
                <a:gd name="connsiteX10" fmla="*/ 1225465 w 1227382"/>
                <a:gd name="connsiteY10" fmla="*/ 1398353 h 1396147"/>
                <a:gd name="connsiteX11" fmla="*/ 10740 w 1227382"/>
                <a:gd name="connsiteY11" fmla="*/ 522692 h 1396147"/>
                <a:gd name="connsiteX12" fmla="*/ 1220862 w 1227382"/>
                <a:gd name="connsiteY12" fmla="*/ 1387230 h 1396147"/>
                <a:gd name="connsiteX13" fmla="*/ 1042891 w 1227382"/>
                <a:gd name="connsiteY13" fmla="*/ 9493 h 1396147"/>
                <a:gd name="connsiteX14" fmla="*/ 10740 w 1227382"/>
                <a:gd name="connsiteY14" fmla="*/ 522692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7382" h="1396147">
                  <a:moveTo>
                    <a:pt x="1225465" y="1398353"/>
                  </a:moveTo>
                  <a:cubicBezTo>
                    <a:pt x="1224698" y="1398353"/>
                    <a:pt x="1223931" y="1397970"/>
                    <a:pt x="1223547" y="1397586"/>
                  </a:cubicBezTo>
                  <a:lnTo>
                    <a:pt x="1534" y="524610"/>
                  </a:lnTo>
                  <a:cubicBezTo>
                    <a:pt x="384" y="523843"/>
                    <a:pt x="0" y="522692"/>
                    <a:pt x="0" y="521542"/>
                  </a:cubicBezTo>
                  <a:cubicBezTo>
                    <a:pt x="0" y="520391"/>
                    <a:pt x="767" y="519240"/>
                    <a:pt x="1918" y="518473"/>
                  </a:cubicBezTo>
                  <a:lnTo>
                    <a:pt x="1044042" y="288"/>
                  </a:lnTo>
                  <a:cubicBezTo>
                    <a:pt x="1045193" y="-96"/>
                    <a:pt x="1046344" y="-96"/>
                    <a:pt x="1047495" y="288"/>
                  </a:cubicBezTo>
                  <a:cubicBezTo>
                    <a:pt x="1048645" y="671"/>
                    <a:pt x="1049413" y="1822"/>
                    <a:pt x="1049413" y="2973"/>
                  </a:cubicBezTo>
                  <a:lnTo>
                    <a:pt x="1229300" y="1394134"/>
                  </a:lnTo>
                  <a:cubicBezTo>
                    <a:pt x="1229684" y="1395668"/>
                    <a:pt x="1228916" y="1396819"/>
                    <a:pt x="1227383" y="1397586"/>
                  </a:cubicBezTo>
                  <a:cubicBezTo>
                    <a:pt x="1226999" y="1398353"/>
                    <a:pt x="1226232" y="1398353"/>
                    <a:pt x="1225465" y="1398353"/>
                  </a:cubicBezTo>
                  <a:close/>
                  <a:moveTo>
                    <a:pt x="10740" y="522692"/>
                  </a:moveTo>
                  <a:lnTo>
                    <a:pt x="1220862" y="1387230"/>
                  </a:lnTo>
                  <a:lnTo>
                    <a:pt x="1042891" y="9493"/>
                  </a:lnTo>
                  <a:lnTo>
                    <a:pt x="10740" y="52269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4364ECA-9E4F-46E7-8B0B-3AF1A5EA6F0F}"/>
                </a:ext>
              </a:extLst>
            </p:cNvPr>
            <p:cNvSpPr/>
            <p:nvPr/>
          </p:nvSpPr>
          <p:spPr>
            <a:xfrm>
              <a:off x="7768596" y="4186765"/>
              <a:ext cx="678896" cy="690403"/>
            </a:xfrm>
            <a:custGeom>
              <a:avLst/>
              <a:gdLst>
                <a:gd name="connsiteX0" fmla="*/ 3548 w 678895"/>
                <a:gd name="connsiteY0" fmla="*/ 693999 h 690402"/>
                <a:gd name="connsiteX1" fmla="*/ 863 w 678895"/>
                <a:gd name="connsiteY1" fmla="*/ 692848 h 690402"/>
                <a:gd name="connsiteX2" fmla="*/ 863 w 678895"/>
                <a:gd name="connsiteY2" fmla="*/ 687862 h 690402"/>
                <a:gd name="connsiteX3" fmla="*/ 636801 w 678895"/>
                <a:gd name="connsiteY3" fmla="*/ 1295 h 690402"/>
                <a:gd name="connsiteX4" fmla="*/ 640637 w 678895"/>
                <a:gd name="connsiteY4" fmla="*/ 144 h 690402"/>
                <a:gd name="connsiteX5" fmla="*/ 643321 w 678895"/>
                <a:gd name="connsiteY5" fmla="*/ 2829 h 690402"/>
                <a:gd name="connsiteX6" fmla="*/ 680526 w 678895"/>
                <a:gd name="connsiteY6" fmla="*/ 183484 h 690402"/>
                <a:gd name="connsiteX7" fmla="*/ 678992 w 678895"/>
                <a:gd name="connsiteY7" fmla="*/ 187320 h 690402"/>
                <a:gd name="connsiteX8" fmla="*/ 5849 w 678895"/>
                <a:gd name="connsiteY8" fmla="*/ 692848 h 690402"/>
                <a:gd name="connsiteX9" fmla="*/ 3548 w 678895"/>
                <a:gd name="connsiteY9" fmla="*/ 693999 h 690402"/>
                <a:gd name="connsiteX10" fmla="*/ 637568 w 678895"/>
                <a:gd name="connsiteY10" fmla="*/ 11651 h 690402"/>
                <a:gd name="connsiteX11" fmla="*/ 33849 w 678895"/>
                <a:gd name="connsiteY11" fmla="*/ 663314 h 690402"/>
                <a:gd name="connsiteX12" fmla="*/ 672855 w 678895"/>
                <a:gd name="connsiteY12" fmla="*/ 183484 h 690402"/>
                <a:gd name="connsiteX13" fmla="*/ 637568 w 678895"/>
                <a:gd name="connsiteY13" fmla="*/ 11651 h 69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690402">
                  <a:moveTo>
                    <a:pt x="3548" y="693999"/>
                  </a:moveTo>
                  <a:cubicBezTo>
                    <a:pt x="2397" y="693999"/>
                    <a:pt x="1630" y="693615"/>
                    <a:pt x="863" y="692848"/>
                  </a:cubicBezTo>
                  <a:cubicBezTo>
                    <a:pt x="-288" y="691314"/>
                    <a:pt x="-288" y="689396"/>
                    <a:pt x="863" y="687862"/>
                  </a:cubicBezTo>
                  <a:lnTo>
                    <a:pt x="636801" y="1295"/>
                  </a:lnTo>
                  <a:cubicBezTo>
                    <a:pt x="637568" y="144"/>
                    <a:pt x="639102" y="-240"/>
                    <a:pt x="640637" y="144"/>
                  </a:cubicBezTo>
                  <a:cubicBezTo>
                    <a:pt x="641786" y="527"/>
                    <a:pt x="642937" y="1678"/>
                    <a:pt x="643321" y="2829"/>
                  </a:cubicBezTo>
                  <a:lnTo>
                    <a:pt x="680526" y="183484"/>
                  </a:lnTo>
                  <a:cubicBezTo>
                    <a:pt x="680910" y="185019"/>
                    <a:pt x="680142" y="186169"/>
                    <a:pt x="678992" y="187320"/>
                  </a:cubicBezTo>
                  <a:lnTo>
                    <a:pt x="5849" y="692848"/>
                  </a:lnTo>
                  <a:cubicBezTo>
                    <a:pt x="5082" y="693999"/>
                    <a:pt x="4315" y="693999"/>
                    <a:pt x="3548" y="693999"/>
                  </a:cubicBezTo>
                  <a:close/>
                  <a:moveTo>
                    <a:pt x="637568" y="11651"/>
                  </a:moveTo>
                  <a:lnTo>
                    <a:pt x="33849" y="663314"/>
                  </a:lnTo>
                  <a:lnTo>
                    <a:pt x="672855" y="183484"/>
                  </a:lnTo>
                  <a:lnTo>
                    <a:pt x="637568" y="116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1A47E7-CDC9-4BAB-A4DC-59747227071B}"/>
                </a:ext>
              </a:extLst>
            </p:cNvPr>
            <p:cNvSpPr/>
            <p:nvPr/>
          </p:nvSpPr>
          <p:spPr>
            <a:xfrm>
              <a:off x="7768384" y="4367852"/>
              <a:ext cx="1104644" cy="510131"/>
            </a:xfrm>
            <a:custGeom>
              <a:avLst/>
              <a:gdLst>
                <a:gd name="connsiteX0" fmla="*/ 3761 w 1104644"/>
                <a:gd name="connsiteY0" fmla="*/ 512912 h 510130"/>
                <a:gd name="connsiteX1" fmla="*/ 309 w 1104644"/>
                <a:gd name="connsiteY1" fmla="*/ 510611 h 510130"/>
                <a:gd name="connsiteX2" fmla="*/ 1460 w 1104644"/>
                <a:gd name="connsiteY2" fmla="*/ 506392 h 510130"/>
                <a:gd name="connsiteX3" fmla="*/ 674986 w 1104644"/>
                <a:gd name="connsiteY3" fmla="*/ 863 h 510130"/>
                <a:gd name="connsiteX4" fmla="*/ 679205 w 1104644"/>
                <a:gd name="connsiteY4" fmla="*/ 863 h 510130"/>
                <a:gd name="connsiteX5" fmla="*/ 1103803 w 1104644"/>
                <a:gd name="connsiteY5" fmla="*/ 320750 h 510130"/>
                <a:gd name="connsiteX6" fmla="*/ 1105337 w 1104644"/>
                <a:gd name="connsiteY6" fmla="*/ 324585 h 510130"/>
                <a:gd name="connsiteX7" fmla="*/ 1102268 w 1104644"/>
                <a:gd name="connsiteY7" fmla="*/ 327270 h 510130"/>
                <a:gd name="connsiteX8" fmla="*/ 4144 w 1104644"/>
                <a:gd name="connsiteY8" fmla="*/ 512912 h 510130"/>
                <a:gd name="connsiteX9" fmla="*/ 3761 w 1104644"/>
                <a:gd name="connsiteY9" fmla="*/ 512912 h 510130"/>
                <a:gd name="connsiteX10" fmla="*/ 677287 w 1104644"/>
                <a:gd name="connsiteY10" fmla="*/ 8151 h 510130"/>
                <a:gd name="connsiteX11" fmla="*/ 17952 w 1104644"/>
                <a:gd name="connsiteY11" fmla="*/ 503323 h 510130"/>
                <a:gd name="connsiteX12" fmla="*/ 1092679 w 1104644"/>
                <a:gd name="connsiteY12" fmla="*/ 321517 h 510130"/>
                <a:gd name="connsiteX13" fmla="*/ 677287 w 1104644"/>
                <a:gd name="connsiteY13" fmla="*/ 8151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4644" h="510130">
                  <a:moveTo>
                    <a:pt x="3761" y="512912"/>
                  </a:moveTo>
                  <a:cubicBezTo>
                    <a:pt x="2226" y="512912"/>
                    <a:pt x="1076" y="512145"/>
                    <a:pt x="309" y="510611"/>
                  </a:cubicBezTo>
                  <a:cubicBezTo>
                    <a:pt x="-458" y="509076"/>
                    <a:pt x="309" y="507158"/>
                    <a:pt x="1460" y="506392"/>
                  </a:cubicBezTo>
                  <a:lnTo>
                    <a:pt x="674986" y="863"/>
                  </a:lnTo>
                  <a:cubicBezTo>
                    <a:pt x="676137" y="-288"/>
                    <a:pt x="678054" y="-288"/>
                    <a:pt x="679205" y="863"/>
                  </a:cubicBezTo>
                  <a:lnTo>
                    <a:pt x="1103803" y="320750"/>
                  </a:lnTo>
                  <a:cubicBezTo>
                    <a:pt x="1104954" y="321517"/>
                    <a:pt x="1105337" y="323051"/>
                    <a:pt x="1105337" y="324585"/>
                  </a:cubicBezTo>
                  <a:cubicBezTo>
                    <a:pt x="1104954" y="326120"/>
                    <a:pt x="1103803" y="326887"/>
                    <a:pt x="1102268" y="327270"/>
                  </a:cubicBezTo>
                  <a:lnTo>
                    <a:pt x="4144" y="512912"/>
                  </a:lnTo>
                  <a:cubicBezTo>
                    <a:pt x="4528" y="512912"/>
                    <a:pt x="4144" y="512912"/>
                    <a:pt x="3761" y="512912"/>
                  </a:cubicBezTo>
                  <a:close/>
                  <a:moveTo>
                    <a:pt x="677287" y="8151"/>
                  </a:moveTo>
                  <a:lnTo>
                    <a:pt x="17952" y="503323"/>
                  </a:lnTo>
                  <a:lnTo>
                    <a:pt x="1092679" y="321517"/>
                  </a:lnTo>
                  <a:lnTo>
                    <a:pt x="677287" y="81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C99A23B-ADC9-4ECC-97ED-A425788BEC39}"/>
                </a:ext>
              </a:extLst>
            </p:cNvPr>
            <p:cNvSpPr/>
            <p:nvPr/>
          </p:nvSpPr>
          <p:spPr>
            <a:xfrm>
              <a:off x="7768932" y="4687684"/>
              <a:ext cx="1104644" cy="1154507"/>
            </a:xfrm>
            <a:custGeom>
              <a:avLst/>
              <a:gdLst>
                <a:gd name="connsiteX0" fmla="*/ 1038050 w 1104644"/>
                <a:gd name="connsiteY0" fmla="*/ 1155425 h 1154506"/>
                <a:gd name="connsiteX1" fmla="*/ 1035748 w 1104644"/>
                <a:gd name="connsiteY1" fmla="*/ 1154274 h 1154506"/>
                <a:gd name="connsiteX2" fmla="*/ 1295 w 1104644"/>
                <a:gd name="connsiteY2" fmla="*/ 192313 h 1154506"/>
                <a:gd name="connsiteX3" fmla="*/ 144 w 1104644"/>
                <a:gd name="connsiteY3" fmla="*/ 188477 h 1154506"/>
                <a:gd name="connsiteX4" fmla="*/ 3212 w 1104644"/>
                <a:gd name="connsiteY4" fmla="*/ 185792 h 1154506"/>
                <a:gd name="connsiteX5" fmla="*/ 1101337 w 1104644"/>
                <a:gd name="connsiteY5" fmla="*/ 150 h 1154506"/>
                <a:gd name="connsiteX6" fmla="*/ 1104405 w 1104644"/>
                <a:gd name="connsiteY6" fmla="*/ 918 h 1154506"/>
                <a:gd name="connsiteX7" fmla="*/ 1105555 w 1104644"/>
                <a:gd name="connsiteY7" fmla="*/ 3986 h 1154506"/>
                <a:gd name="connsiteX8" fmla="*/ 1042268 w 1104644"/>
                <a:gd name="connsiteY8" fmla="*/ 1151972 h 1154506"/>
                <a:gd name="connsiteX9" fmla="*/ 1039967 w 1104644"/>
                <a:gd name="connsiteY9" fmla="*/ 1155041 h 1154506"/>
                <a:gd name="connsiteX10" fmla="*/ 1038050 w 1104644"/>
                <a:gd name="connsiteY10" fmla="*/ 1155425 h 1154506"/>
                <a:gd name="connsiteX11" fmla="*/ 11267 w 1104644"/>
                <a:gd name="connsiteY11" fmla="*/ 191929 h 1154506"/>
                <a:gd name="connsiteX12" fmla="*/ 1034981 w 1104644"/>
                <a:gd name="connsiteY12" fmla="*/ 1143918 h 1154506"/>
                <a:gd name="connsiteX13" fmla="*/ 1097501 w 1104644"/>
                <a:gd name="connsiteY13" fmla="*/ 8205 h 1154506"/>
                <a:gd name="connsiteX14" fmla="*/ 11267 w 1104644"/>
                <a:gd name="connsiteY14" fmla="*/ 191929 h 1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44" h="1154506">
                  <a:moveTo>
                    <a:pt x="1038050" y="1155425"/>
                  </a:moveTo>
                  <a:cubicBezTo>
                    <a:pt x="1037283" y="1155425"/>
                    <a:pt x="1036132" y="1155041"/>
                    <a:pt x="1035748" y="1154274"/>
                  </a:cubicBezTo>
                  <a:lnTo>
                    <a:pt x="1295" y="192313"/>
                  </a:lnTo>
                  <a:cubicBezTo>
                    <a:pt x="144" y="191545"/>
                    <a:pt x="-240" y="190011"/>
                    <a:pt x="144" y="188477"/>
                  </a:cubicBezTo>
                  <a:cubicBezTo>
                    <a:pt x="528" y="187326"/>
                    <a:pt x="1678" y="186176"/>
                    <a:pt x="3212" y="185792"/>
                  </a:cubicBezTo>
                  <a:lnTo>
                    <a:pt x="1101337" y="150"/>
                  </a:lnTo>
                  <a:cubicBezTo>
                    <a:pt x="1102487" y="-233"/>
                    <a:pt x="1103637" y="150"/>
                    <a:pt x="1104405" y="918"/>
                  </a:cubicBezTo>
                  <a:cubicBezTo>
                    <a:pt x="1105172" y="1685"/>
                    <a:pt x="1105555" y="2836"/>
                    <a:pt x="1105555" y="3986"/>
                  </a:cubicBezTo>
                  <a:lnTo>
                    <a:pt x="1042268" y="1151972"/>
                  </a:lnTo>
                  <a:cubicBezTo>
                    <a:pt x="1042268" y="1153507"/>
                    <a:pt x="1041118" y="1154657"/>
                    <a:pt x="1039967" y="1155041"/>
                  </a:cubicBezTo>
                  <a:cubicBezTo>
                    <a:pt x="1038817" y="1155425"/>
                    <a:pt x="1038433" y="1155425"/>
                    <a:pt x="1038050" y="1155425"/>
                  </a:cubicBezTo>
                  <a:close/>
                  <a:moveTo>
                    <a:pt x="11267" y="191929"/>
                  </a:moveTo>
                  <a:lnTo>
                    <a:pt x="1034981" y="1143918"/>
                  </a:lnTo>
                  <a:lnTo>
                    <a:pt x="1097501" y="8205"/>
                  </a:lnTo>
                  <a:lnTo>
                    <a:pt x="11267" y="19192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7DA4A1E-ECF4-45B2-8C7E-6982398BE6B9}"/>
                </a:ext>
              </a:extLst>
            </p:cNvPr>
            <p:cNvSpPr/>
            <p:nvPr/>
          </p:nvSpPr>
          <p:spPr>
            <a:xfrm>
              <a:off x="10869229" y="3147565"/>
              <a:ext cx="1269574" cy="1557242"/>
            </a:xfrm>
            <a:custGeom>
              <a:avLst/>
              <a:gdLst>
                <a:gd name="connsiteX0" fmla="*/ 1269328 w 1269573"/>
                <a:gd name="connsiteY0" fmla="*/ 752827 h 1557241"/>
                <a:gd name="connsiteX1" fmla="*/ 9343 w 1269573"/>
                <a:gd name="connsiteY1" fmla="*/ 1546023 h 1557241"/>
                <a:gd name="connsiteX2" fmla="*/ 416298 w 1269573"/>
                <a:gd name="connsiteY2" fmla="*/ 8726 h 1557241"/>
                <a:gd name="connsiteX3" fmla="*/ 1271630 w 1269573"/>
                <a:gd name="connsiteY3" fmla="*/ 370037 h 1557241"/>
                <a:gd name="connsiteX4" fmla="*/ 1271630 w 1269573"/>
                <a:gd name="connsiteY4" fmla="*/ 361982 h 1557241"/>
                <a:gd name="connsiteX5" fmla="*/ 415531 w 1269573"/>
                <a:gd name="connsiteY5" fmla="*/ 288 h 1557241"/>
                <a:gd name="connsiteX6" fmla="*/ 412462 w 1269573"/>
                <a:gd name="connsiteY6" fmla="*/ 288 h 1557241"/>
                <a:gd name="connsiteX7" fmla="*/ 410545 w 1269573"/>
                <a:gd name="connsiteY7" fmla="*/ 2589 h 1557241"/>
                <a:gd name="connsiteX8" fmla="*/ 139 w 1269573"/>
                <a:gd name="connsiteY8" fmla="*/ 1552927 h 1557241"/>
                <a:gd name="connsiteX9" fmla="*/ 1672 w 1269573"/>
                <a:gd name="connsiteY9" fmla="*/ 1556762 h 1557241"/>
                <a:gd name="connsiteX10" fmla="*/ 3974 w 1269573"/>
                <a:gd name="connsiteY10" fmla="*/ 1557529 h 1557241"/>
                <a:gd name="connsiteX11" fmla="*/ 5892 w 1269573"/>
                <a:gd name="connsiteY11" fmla="*/ 1557146 h 1557241"/>
                <a:gd name="connsiteX12" fmla="*/ 1270096 w 1269573"/>
                <a:gd name="connsiteY12" fmla="*/ 761649 h 1557241"/>
                <a:gd name="connsiteX13" fmla="*/ 1269328 w 1269573"/>
                <a:gd name="connsiteY13" fmla="*/ 752827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9573" h="1557241">
                  <a:moveTo>
                    <a:pt x="1269328" y="752827"/>
                  </a:moveTo>
                  <a:lnTo>
                    <a:pt x="9343" y="1546023"/>
                  </a:lnTo>
                  <a:lnTo>
                    <a:pt x="416298" y="8726"/>
                  </a:lnTo>
                  <a:lnTo>
                    <a:pt x="1271630" y="370037"/>
                  </a:lnTo>
                  <a:lnTo>
                    <a:pt x="1271630" y="361982"/>
                  </a:lnTo>
                  <a:lnTo>
                    <a:pt x="415531" y="288"/>
                  </a:lnTo>
                  <a:cubicBezTo>
                    <a:pt x="414380" y="-96"/>
                    <a:pt x="413613" y="-96"/>
                    <a:pt x="412462" y="288"/>
                  </a:cubicBezTo>
                  <a:cubicBezTo>
                    <a:pt x="411695" y="671"/>
                    <a:pt x="410928" y="1438"/>
                    <a:pt x="410545" y="2589"/>
                  </a:cubicBezTo>
                  <a:lnTo>
                    <a:pt x="139" y="1552927"/>
                  </a:lnTo>
                  <a:cubicBezTo>
                    <a:pt x="-245" y="1554461"/>
                    <a:pt x="139" y="1555995"/>
                    <a:pt x="1672" y="1556762"/>
                  </a:cubicBezTo>
                  <a:cubicBezTo>
                    <a:pt x="2440" y="1557146"/>
                    <a:pt x="3207" y="1557529"/>
                    <a:pt x="3974" y="1557529"/>
                  </a:cubicBezTo>
                  <a:cubicBezTo>
                    <a:pt x="4741" y="1557529"/>
                    <a:pt x="5508" y="1557529"/>
                    <a:pt x="5892" y="1557146"/>
                  </a:cubicBezTo>
                  <a:lnTo>
                    <a:pt x="1270096" y="761649"/>
                  </a:lnTo>
                  <a:lnTo>
                    <a:pt x="1269328" y="75282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488C626-928A-456D-BD38-279D933E50A7}"/>
                </a:ext>
              </a:extLst>
            </p:cNvPr>
            <p:cNvSpPr/>
            <p:nvPr/>
          </p:nvSpPr>
          <p:spPr>
            <a:xfrm>
              <a:off x="10869229" y="3900775"/>
              <a:ext cx="1269574" cy="801634"/>
            </a:xfrm>
            <a:custGeom>
              <a:avLst/>
              <a:gdLst>
                <a:gd name="connsiteX0" fmla="*/ 1266261 w 1269573"/>
                <a:gd name="connsiteY0" fmla="*/ 662019 h 801634"/>
                <a:gd name="connsiteX1" fmla="*/ 18932 w 1269573"/>
                <a:gd name="connsiteY1" fmla="*/ 795881 h 801634"/>
                <a:gd name="connsiteX2" fmla="*/ 1269712 w 1269573"/>
                <a:gd name="connsiteY2" fmla="*/ 8822 h 801634"/>
                <a:gd name="connsiteX3" fmla="*/ 1269712 w 1269573"/>
                <a:gd name="connsiteY3" fmla="*/ 0 h 801634"/>
                <a:gd name="connsiteX4" fmla="*/ 1672 w 1269573"/>
                <a:gd name="connsiteY4" fmla="*/ 797799 h 801634"/>
                <a:gd name="connsiteX5" fmla="*/ 139 w 1269573"/>
                <a:gd name="connsiteY5" fmla="*/ 802018 h 801634"/>
                <a:gd name="connsiteX6" fmla="*/ 3590 w 1269573"/>
                <a:gd name="connsiteY6" fmla="*/ 804319 h 801634"/>
                <a:gd name="connsiteX7" fmla="*/ 3974 w 1269573"/>
                <a:gd name="connsiteY7" fmla="*/ 804319 h 801634"/>
                <a:gd name="connsiteX8" fmla="*/ 1266261 w 1269573"/>
                <a:gd name="connsiteY8" fmla="*/ 668924 h 801634"/>
                <a:gd name="connsiteX9" fmla="*/ 1266261 w 1269573"/>
                <a:gd name="connsiteY9" fmla="*/ 662019 h 8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9573" h="801634">
                  <a:moveTo>
                    <a:pt x="1266261" y="662019"/>
                  </a:moveTo>
                  <a:lnTo>
                    <a:pt x="18932" y="795881"/>
                  </a:lnTo>
                  <a:lnTo>
                    <a:pt x="1269712" y="8822"/>
                  </a:lnTo>
                  <a:lnTo>
                    <a:pt x="1269712" y="0"/>
                  </a:lnTo>
                  <a:lnTo>
                    <a:pt x="1672" y="797799"/>
                  </a:lnTo>
                  <a:cubicBezTo>
                    <a:pt x="139" y="798566"/>
                    <a:pt x="-245" y="800483"/>
                    <a:pt x="139" y="802018"/>
                  </a:cubicBezTo>
                  <a:cubicBezTo>
                    <a:pt x="522" y="803552"/>
                    <a:pt x="2056" y="804319"/>
                    <a:pt x="3590" y="804319"/>
                  </a:cubicBezTo>
                  <a:cubicBezTo>
                    <a:pt x="3590" y="804319"/>
                    <a:pt x="3974" y="804319"/>
                    <a:pt x="3974" y="804319"/>
                  </a:cubicBezTo>
                  <a:lnTo>
                    <a:pt x="1266261" y="668924"/>
                  </a:lnTo>
                  <a:lnTo>
                    <a:pt x="1266261" y="66201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C883FDB-932A-4FF5-945A-24CDD23731A6}"/>
                </a:ext>
              </a:extLst>
            </p:cNvPr>
            <p:cNvSpPr/>
            <p:nvPr/>
          </p:nvSpPr>
          <p:spPr>
            <a:xfrm>
              <a:off x="11279294" y="3147469"/>
              <a:ext cx="863003" cy="368215"/>
            </a:xfrm>
            <a:custGeom>
              <a:avLst/>
              <a:gdLst>
                <a:gd name="connsiteX0" fmla="*/ 861565 w 863003"/>
                <a:gd name="connsiteY0" fmla="*/ 362078 h 368214"/>
                <a:gd name="connsiteX1" fmla="*/ 24644 w 863003"/>
                <a:gd name="connsiteY1" fmla="*/ 8438 h 368214"/>
                <a:gd name="connsiteX2" fmla="*/ 863099 w 863003"/>
                <a:gd name="connsiteY2" fmla="*/ 57917 h 368214"/>
                <a:gd name="connsiteX3" fmla="*/ 863099 w 863003"/>
                <a:gd name="connsiteY3" fmla="*/ 50630 h 368214"/>
                <a:gd name="connsiteX4" fmla="*/ 3931 w 863003"/>
                <a:gd name="connsiteY4" fmla="*/ 0 h 368214"/>
                <a:gd name="connsiteX5" fmla="*/ 96 w 863003"/>
                <a:gd name="connsiteY5" fmla="*/ 2685 h 368214"/>
                <a:gd name="connsiteX6" fmla="*/ 2397 w 863003"/>
                <a:gd name="connsiteY6" fmla="*/ 6904 h 368214"/>
                <a:gd name="connsiteX7" fmla="*/ 861565 w 863003"/>
                <a:gd name="connsiteY7" fmla="*/ 369749 h 368214"/>
                <a:gd name="connsiteX8" fmla="*/ 861565 w 863003"/>
                <a:gd name="connsiteY8" fmla="*/ 362078 h 3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003" h="368214">
                  <a:moveTo>
                    <a:pt x="861565" y="362078"/>
                  </a:moveTo>
                  <a:lnTo>
                    <a:pt x="24644" y="8438"/>
                  </a:lnTo>
                  <a:lnTo>
                    <a:pt x="863099" y="57917"/>
                  </a:lnTo>
                  <a:lnTo>
                    <a:pt x="863099" y="50630"/>
                  </a:lnTo>
                  <a:lnTo>
                    <a:pt x="3931" y="0"/>
                  </a:lnTo>
                  <a:cubicBezTo>
                    <a:pt x="2013" y="0"/>
                    <a:pt x="480" y="1151"/>
                    <a:pt x="96" y="2685"/>
                  </a:cubicBezTo>
                  <a:cubicBezTo>
                    <a:pt x="-287" y="4603"/>
                    <a:pt x="480" y="6137"/>
                    <a:pt x="2397" y="6904"/>
                  </a:cubicBezTo>
                  <a:lnTo>
                    <a:pt x="861565" y="369749"/>
                  </a:lnTo>
                  <a:lnTo>
                    <a:pt x="861565" y="36207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3AC2AA-2F02-4386-919B-21F469C17909}"/>
                </a:ext>
              </a:extLst>
            </p:cNvPr>
            <p:cNvSpPr/>
            <p:nvPr/>
          </p:nvSpPr>
          <p:spPr>
            <a:xfrm>
              <a:off x="6302778" y="5258567"/>
              <a:ext cx="1269574" cy="513966"/>
            </a:xfrm>
            <a:custGeom>
              <a:avLst/>
              <a:gdLst>
                <a:gd name="connsiteX0" fmla="*/ 3795 w 1269573"/>
                <a:gd name="connsiteY0" fmla="*/ 517419 h 513966"/>
                <a:gd name="connsiteX1" fmla="*/ 726 w 1269573"/>
                <a:gd name="connsiteY1" fmla="*/ 515884 h 513966"/>
                <a:gd name="connsiteX2" fmla="*/ 726 w 1269573"/>
                <a:gd name="connsiteY2" fmla="*/ 511282 h 513966"/>
                <a:gd name="connsiteX3" fmla="*/ 424940 w 1269573"/>
                <a:gd name="connsiteY3" fmla="*/ 4219 h 513966"/>
                <a:gd name="connsiteX4" fmla="*/ 427625 w 1269573"/>
                <a:gd name="connsiteY4" fmla="*/ 3069 h 513966"/>
                <a:gd name="connsiteX5" fmla="*/ 1266081 w 1269573"/>
                <a:gd name="connsiteY5" fmla="*/ 0 h 513966"/>
                <a:gd name="connsiteX6" fmla="*/ 1266081 w 1269573"/>
                <a:gd name="connsiteY6" fmla="*/ 0 h 513966"/>
                <a:gd name="connsiteX7" fmla="*/ 1269533 w 1269573"/>
                <a:gd name="connsiteY7" fmla="*/ 3069 h 513966"/>
                <a:gd name="connsiteX8" fmla="*/ 1267232 w 1269573"/>
                <a:gd name="connsiteY8" fmla="*/ 7288 h 513966"/>
                <a:gd name="connsiteX9" fmla="*/ 4562 w 1269573"/>
                <a:gd name="connsiteY9" fmla="*/ 517035 h 513966"/>
                <a:gd name="connsiteX10" fmla="*/ 3795 w 1269573"/>
                <a:gd name="connsiteY10" fmla="*/ 517419 h 513966"/>
                <a:gd name="connsiteX11" fmla="*/ 429926 w 1269573"/>
                <a:gd name="connsiteY11" fmla="*/ 10740 h 513966"/>
                <a:gd name="connsiteX12" fmla="*/ 16068 w 1269573"/>
                <a:gd name="connsiteY12" fmla="*/ 505144 h 513966"/>
                <a:gd name="connsiteX13" fmla="*/ 1247670 w 1269573"/>
                <a:gd name="connsiteY13" fmla="*/ 7671 h 513966"/>
                <a:gd name="connsiteX14" fmla="*/ 429926 w 1269573"/>
                <a:gd name="connsiteY14" fmla="*/ 1074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513966">
                  <a:moveTo>
                    <a:pt x="3795" y="517419"/>
                  </a:moveTo>
                  <a:cubicBezTo>
                    <a:pt x="2644" y="517419"/>
                    <a:pt x="1493" y="517035"/>
                    <a:pt x="726" y="515884"/>
                  </a:cubicBezTo>
                  <a:cubicBezTo>
                    <a:pt x="-424" y="514350"/>
                    <a:pt x="-41" y="512816"/>
                    <a:pt x="726" y="511282"/>
                  </a:cubicBezTo>
                  <a:lnTo>
                    <a:pt x="424940" y="4219"/>
                  </a:lnTo>
                  <a:cubicBezTo>
                    <a:pt x="425707" y="3452"/>
                    <a:pt x="426474" y="3069"/>
                    <a:pt x="427625" y="3069"/>
                  </a:cubicBezTo>
                  <a:lnTo>
                    <a:pt x="1266081" y="0"/>
                  </a:lnTo>
                  <a:cubicBezTo>
                    <a:pt x="1266081" y="0"/>
                    <a:pt x="1266081" y="0"/>
                    <a:pt x="1266081" y="0"/>
                  </a:cubicBezTo>
                  <a:cubicBezTo>
                    <a:pt x="1267999" y="0"/>
                    <a:pt x="1269150" y="1151"/>
                    <a:pt x="1269533" y="3069"/>
                  </a:cubicBezTo>
                  <a:cubicBezTo>
                    <a:pt x="1269916" y="4602"/>
                    <a:pt x="1268766" y="6520"/>
                    <a:pt x="1267232" y="7288"/>
                  </a:cubicBezTo>
                  <a:lnTo>
                    <a:pt x="4562" y="517035"/>
                  </a:lnTo>
                  <a:cubicBezTo>
                    <a:pt x="4945" y="517419"/>
                    <a:pt x="4178" y="517419"/>
                    <a:pt x="3795" y="517419"/>
                  </a:cubicBezTo>
                  <a:close/>
                  <a:moveTo>
                    <a:pt x="429926" y="10740"/>
                  </a:moveTo>
                  <a:lnTo>
                    <a:pt x="16068" y="505144"/>
                  </a:lnTo>
                  <a:lnTo>
                    <a:pt x="1247670" y="7671"/>
                  </a:lnTo>
                  <a:lnTo>
                    <a:pt x="429926" y="1074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15BA7D5-4009-4D2A-AF04-46B4C53608D5}"/>
                </a:ext>
              </a:extLst>
            </p:cNvPr>
            <p:cNvSpPr/>
            <p:nvPr/>
          </p:nvSpPr>
          <p:spPr>
            <a:xfrm>
              <a:off x="6302977" y="5259082"/>
              <a:ext cx="1269574" cy="1342450"/>
            </a:xfrm>
            <a:custGeom>
              <a:avLst/>
              <a:gdLst>
                <a:gd name="connsiteX0" fmla="*/ 1024625 w 1269573"/>
                <a:gd name="connsiteY0" fmla="*/ 1345387 h 1342449"/>
                <a:gd name="connsiteX1" fmla="*/ 1022323 w 1269573"/>
                <a:gd name="connsiteY1" fmla="*/ 1344619 h 1342449"/>
                <a:gd name="connsiteX2" fmla="*/ 1295 w 1269573"/>
                <a:gd name="connsiteY2" fmla="*/ 516136 h 1342449"/>
                <a:gd name="connsiteX3" fmla="*/ 144 w 1269573"/>
                <a:gd name="connsiteY3" fmla="*/ 512684 h 1342449"/>
                <a:gd name="connsiteX4" fmla="*/ 2445 w 1269573"/>
                <a:gd name="connsiteY4" fmla="*/ 509999 h 1342449"/>
                <a:gd name="connsiteX5" fmla="*/ 1265115 w 1269573"/>
                <a:gd name="connsiteY5" fmla="*/ 252 h 1342449"/>
                <a:gd name="connsiteX6" fmla="*/ 1268951 w 1269573"/>
                <a:gd name="connsiteY6" fmla="*/ 636 h 1342449"/>
                <a:gd name="connsiteX7" fmla="*/ 1270101 w 1269573"/>
                <a:gd name="connsiteY7" fmla="*/ 4087 h 1342449"/>
                <a:gd name="connsiteX8" fmla="*/ 1028460 w 1269573"/>
                <a:gd name="connsiteY8" fmla="*/ 1342318 h 1342449"/>
                <a:gd name="connsiteX9" fmla="*/ 1026159 w 1269573"/>
                <a:gd name="connsiteY9" fmla="*/ 1345003 h 1342449"/>
                <a:gd name="connsiteX10" fmla="*/ 1024625 w 1269573"/>
                <a:gd name="connsiteY10" fmla="*/ 1345387 h 1342449"/>
                <a:gd name="connsiteX11" fmla="*/ 10884 w 1269573"/>
                <a:gd name="connsiteY11" fmla="*/ 514602 h 1342449"/>
                <a:gd name="connsiteX12" fmla="*/ 1022323 w 1269573"/>
                <a:gd name="connsiteY12" fmla="*/ 1335414 h 1342449"/>
                <a:gd name="connsiteX13" fmla="*/ 1261663 w 1269573"/>
                <a:gd name="connsiteY13" fmla="*/ 9457 h 1342449"/>
                <a:gd name="connsiteX14" fmla="*/ 10884 w 1269573"/>
                <a:gd name="connsiteY14" fmla="*/ 514602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1342449">
                  <a:moveTo>
                    <a:pt x="1024625" y="1345387"/>
                  </a:moveTo>
                  <a:cubicBezTo>
                    <a:pt x="1023858" y="1345387"/>
                    <a:pt x="1023090" y="1345003"/>
                    <a:pt x="1022323" y="1344619"/>
                  </a:cubicBezTo>
                  <a:lnTo>
                    <a:pt x="1295" y="516136"/>
                  </a:lnTo>
                  <a:cubicBezTo>
                    <a:pt x="144" y="515369"/>
                    <a:pt x="-240" y="514218"/>
                    <a:pt x="144" y="512684"/>
                  </a:cubicBezTo>
                  <a:cubicBezTo>
                    <a:pt x="144" y="511534"/>
                    <a:pt x="1295" y="510383"/>
                    <a:pt x="2445" y="509999"/>
                  </a:cubicBezTo>
                  <a:lnTo>
                    <a:pt x="1265115" y="252"/>
                  </a:lnTo>
                  <a:cubicBezTo>
                    <a:pt x="1266266" y="-132"/>
                    <a:pt x="1267800" y="-132"/>
                    <a:pt x="1268951" y="636"/>
                  </a:cubicBezTo>
                  <a:cubicBezTo>
                    <a:pt x="1270101" y="1403"/>
                    <a:pt x="1270485" y="2937"/>
                    <a:pt x="1270101" y="4087"/>
                  </a:cubicBezTo>
                  <a:lnTo>
                    <a:pt x="1028460" y="1342318"/>
                  </a:lnTo>
                  <a:cubicBezTo>
                    <a:pt x="1028077" y="1343469"/>
                    <a:pt x="1027310" y="1344619"/>
                    <a:pt x="1026159" y="1345003"/>
                  </a:cubicBezTo>
                  <a:cubicBezTo>
                    <a:pt x="1025392" y="1345387"/>
                    <a:pt x="1025008" y="1345387"/>
                    <a:pt x="1024625" y="1345387"/>
                  </a:cubicBezTo>
                  <a:close/>
                  <a:moveTo>
                    <a:pt x="10884" y="514602"/>
                  </a:moveTo>
                  <a:lnTo>
                    <a:pt x="1022323" y="1335414"/>
                  </a:lnTo>
                  <a:lnTo>
                    <a:pt x="1261663" y="9457"/>
                  </a:lnTo>
                  <a:lnTo>
                    <a:pt x="10884" y="51460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943367D-C907-4BAB-9BBB-E1F0D83F00E3}"/>
                </a:ext>
              </a:extLst>
            </p:cNvPr>
            <p:cNvSpPr/>
            <p:nvPr/>
          </p:nvSpPr>
          <p:spPr>
            <a:xfrm>
              <a:off x="6727261" y="4873715"/>
              <a:ext cx="1047111" cy="395064"/>
            </a:xfrm>
            <a:custGeom>
              <a:avLst/>
              <a:gdLst>
                <a:gd name="connsiteX0" fmla="*/ 3526 w 1047110"/>
                <a:gd name="connsiteY0" fmla="*/ 395591 h 395063"/>
                <a:gd name="connsiteX1" fmla="*/ 74 w 1047110"/>
                <a:gd name="connsiteY1" fmla="*/ 392523 h 395063"/>
                <a:gd name="connsiteX2" fmla="*/ 2376 w 1047110"/>
                <a:gd name="connsiteY2" fmla="*/ 388304 h 395063"/>
                <a:gd name="connsiteX3" fmla="*/ 1043733 w 1047110"/>
                <a:gd name="connsiteY3" fmla="*/ 144 h 395063"/>
                <a:gd name="connsiteX4" fmla="*/ 1047569 w 1047110"/>
                <a:gd name="connsiteY4" fmla="*/ 1295 h 395063"/>
                <a:gd name="connsiteX5" fmla="*/ 1047952 w 1047110"/>
                <a:gd name="connsiteY5" fmla="*/ 5514 h 395063"/>
                <a:gd name="connsiteX6" fmla="*/ 844667 w 1047110"/>
                <a:gd name="connsiteY6" fmla="*/ 390989 h 395063"/>
                <a:gd name="connsiteX7" fmla="*/ 841599 w 1047110"/>
                <a:gd name="connsiteY7" fmla="*/ 392906 h 395063"/>
                <a:gd name="connsiteX8" fmla="*/ 3526 w 1047110"/>
                <a:gd name="connsiteY8" fmla="*/ 395591 h 395063"/>
                <a:gd name="connsiteX9" fmla="*/ 3526 w 1047110"/>
                <a:gd name="connsiteY9" fmla="*/ 395591 h 395063"/>
                <a:gd name="connsiteX10" fmla="*/ 1037213 w 1047110"/>
                <a:gd name="connsiteY10" fmla="*/ 10500 h 395063"/>
                <a:gd name="connsiteX11" fmla="*/ 23855 w 1047110"/>
                <a:gd name="connsiteY11" fmla="*/ 388304 h 395063"/>
                <a:gd name="connsiteX12" fmla="*/ 839681 w 1047110"/>
                <a:gd name="connsiteY12" fmla="*/ 385619 h 395063"/>
                <a:gd name="connsiteX13" fmla="*/ 1037213 w 1047110"/>
                <a:gd name="connsiteY13" fmla="*/ 10500 h 39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7110" h="395063">
                  <a:moveTo>
                    <a:pt x="3526" y="395591"/>
                  </a:moveTo>
                  <a:cubicBezTo>
                    <a:pt x="1609" y="395591"/>
                    <a:pt x="458" y="394441"/>
                    <a:pt x="74" y="392523"/>
                  </a:cubicBezTo>
                  <a:cubicBezTo>
                    <a:pt x="-309" y="390605"/>
                    <a:pt x="842" y="389071"/>
                    <a:pt x="2376" y="388304"/>
                  </a:cubicBezTo>
                  <a:lnTo>
                    <a:pt x="1043733" y="144"/>
                  </a:lnTo>
                  <a:cubicBezTo>
                    <a:pt x="1045267" y="-240"/>
                    <a:pt x="1046802" y="144"/>
                    <a:pt x="1047569" y="1295"/>
                  </a:cubicBezTo>
                  <a:cubicBezTo>
                    <a:pt x="1048719" y="2446"/>
                    <a:pt x="1048719" y="3979"/>
                    <a:pt x="1047952" y="5514"/>
                  </a:cubicBezTo>
                  <a:lnTo>
                    <a:pt x="844667" y="390989"/>
                  </a:lnTo>
                  <a:cubicBezTo>
                    <a:pt x="843900" y="392139"/>
                    <a:pt x="842749" y="392906"/>
                    <a:pt x="841599" y="392906"/>
                  </a:cubicBezTo>
                  <a:lnTo>
                    <a:pt x="3526" y="395591"/>
                  </a:lnTo>
                  <a:cubicBezTo>
                    <a:pt x="3526" y="395591"/>
                    <a:pt x="3526" y="395591"/>
                    <a:pt x="3526" y="395591"/>
                  </a:cubicBezTo>
                  <a:close/>
                  <a:moveTo>
                    <a:pt x="1037213" y="10500"/>
                  </a:moveTo>
                  <a:lnTo>
                    <a:pt x="23855" y="388304"/>
                  </a:lnTo>
                  <a:lnTo>
                    <a:pt x="839681" y="385619"/>
                  </a:lnTo>
                  <a:lnTo>
                    <a:pt x="1037213" y="1050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C2CF142-F348-4AAA-8A06-72247415372E}"/>
                </a:ext>
              </a:extLst>
            </p:cNvPr>
            <p:cNvSpPr/>
            <p:nvPr/>
          </p:nvSpPr>
          <p:spPr>
            <a:xfrm>
              <a:off x="7323766" y="5259046"/>
              <a:ext cx="1484366" cy="1342450"/>
            </a:xfrm>
            <a:custGeom>
              <a:avLst/>
              <a:gdLst>
                <a:gd name="connsiteX0" fmla="*/ 3836 w 1484365"/>
                <a:gd name="connsiteY0" fmla="*/ 1345423 h 1342449"/>
                <a:gd name="connsiteX1" fmla="*/ 1534 w 1484365"/>
                <a:gd name="connsiteY1" fmla="*/ 1344655 h 1342449"/>
                <a:gd name="connsiteX2" fmla="*/ 0 w 1484365"/>
                <a:gd name="connsiteY2" fmla="*/ 1341203 h 1342449"/>
                <a:gd name="connsiteX3" fmla="*/ 241641 w 1484365"/>
                <a:gd name="connsiteY3" fmla="*/ 2973 h 1342449"/>
                <a:gd name="connsiteX4" fmla="*/ 243559 w 1484365"/>
                <a:gd name="connsiteY4" fmla="*/ 288 h 1342449"/>
                <a:gd name="connsiteX5" fmla="*/ 246627 w 1484365"/>
                <a:gd name="connsiteY5" fmla="*/ 288 h 1342449"/>
                <a:gd name="connsiteX6" fmla="*/ 1484366 w 1484365"/>
                <a:gd name="connsiteY6" fmla="*/ 577158 h 1342449"/>
                <a:gd name="connsiteX7" fmla="*/ 1486284 w 1484365"/>
                <a:gd name="connsiteY7" fmla="*/ 580226 h 1342449"/>
                <a:gd name="connsiteX8" fmla="*/ 1484366 w 1484365"/>
                <a:gd name="connsiteY8" fmla="*/ 583678 h 1342449"/>
                <a:gd name="connsiteX9" fmla="*/ 4986 w 1484365"/>
                <a:gd name="connsiteY9" fmla="*/ 1345039 h 1342449"/>
                <a:gd name="connsiteX10" fmla="*/ 3836 w 1484365"/>
                <a:gd name="connsiteY10" fmla="*/ 1345423 h 1342449"/>
                <a:gd name="connsiteX11" fmla="*/ 248162 w 1484365"/>
                <a:gd name="connsiteY11" fmla="*/ 8726 h 1342449"/>
                <a:gd name="connsiteX12" fmla="*/ 8822 w 1484365"/>
                <a:gd name="connsiteY12" fmla="*/ 1335066 h 1342449"/>
                <a:gd name="connsiteX13" fmla="*/ 1475160 w 1484365"/>
                <a:gd name="connsiteY13" fmla="*/ 580226 h 1342449"/>
                <a:gd name="connsiteX14" fmla="*/ 248162 w 1484365"/>
                <a:gd name="connsiteY14" fmla="*/ 8726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4365" h="1342449">
                  <a:moveTo>
                    <a:pt x="3836" y="1345423"/>
                  </a:moveTo>
                  <a:cubicBezTo>
                    <a:pt x="3069" y="1345423"/>
                    <a:pt x="2301" y="1345039"/>
                    <a:pt x="1534" y="1344655"/>
                  </a:cubicBezTo>
                  <a:cubicBezTo>
                    <a:pt x="383" y="1343888"/>
                    <a:pt x="0" y="1342354"/>
                    <a:pt x="0" y="1341203"/>
                  </a:cubicBezTo>
                  <a:lnTo>
                    <a:pt x="241641" y="2973"/>
                  </a:lnTo>
                  <a:cubicBezTo>
                    <a:pt x="242024" y="1822"/>
                    <a:pt x="242408" y="1055"/>
                    <a:pt x="243559" y="288"/>
                  </a:cubicBezTo>
                  <a:cubicBezTo>
                    <a:pt x="244710" y="-96"/>
                    <a:pt x="245860" y="-96"/>
                    <a:pt x="246627" y="288"/>
                  </a:cubicBezTo>
                  <a:lnTo>
                    <a:pt x="1484366" y="577158"/>
                  </a:lnTo>
                  <a:cubicBezTo>
                    <a:pt x="1485516" y="577925"/>
                    <a:pt x="1486284" y="579075"/>
                    <a:pt x="1486284" y="580226"/>
                  </a:cubicBezTo>
                  <a:cubicBezTo>
                    <a:pt x="1486284" y="581760"/>
                    <a:pt x="1485516" y="582911"/>
                    <a:pt x="1484366" y="583678"/>
                  </a:cubicBezTo>
                  <a:lnTo>
                    <a:pt x="4986" y="1345039"/>
                  </a:lnTo>
                  <a:cubicBezTo>
                    <a:pt x="4986" y="1345423"/>
                    <a:pt x="4219" y="1345423"/>
                    <a:pt x="3836" y="1345423"/>
                  </a:cubicBezTo>
                  <a:close/>
                  <a:moveTo>
                    <a:pt x="248162" y="8726"/>
                  </a:moveTo>
                  <a:lnTo>
                    <a:pt x="8822" y="1335066"/>
                  </a:lnTo>
                  <a:lnTo>
                    <a:pt x="1475160" y="580226"/>
                  </a:lnTo>
                  <a:lnTo>
                    <a:pt x="248162" y="872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C8E4BBA-2137-45D2-92C3-4FCEEE8920C9}"/>
                </a:ext>
              </a:extLst>
            </p:cNvPr>
            <p:cNvSpPr/>
            <p:nvPr/>
          </p:nvSpPr>
          <p:spPr>
            <a:xfrm>
              <a:off x="7565539" y="4873325"/>
              <a:ext cx="1242725" cy="966564"/>
            </a:xfrm>
            <a:custGeom>
              <a:avLst/>
              <a:gdLst>
                <a:gd name="connsiteX0" fmla="*/ 1241443 w 1242724"/>
                <a:gd name="connsiteY0" fmla="*/ 969783 h 966563"/>
                <a:gd name="connsiteX1" fmla="*/ 1239908 w 1242724"/>
                <a:gd name="connsiteY1" fmla="*/ 969399 h 966563"/>
                <a:gd name="connsiteX2" fmla="*/ 2170 w 1242724"/>
                <a:gd name="connsiteY2" fmla="*/ 392529 h 966563"/>
                <a:gd name="connsiteX3" fmla="*/ 252 w 1242724"/>
                <a:gd name="connsiteY3" fmla="*/ 390228 h 966563"/>
                <a:gd name="connsiteX4" fmla="*/ 636 w 1242724"/>
                <a:gd name="connsiteY4" fmla="*/ 387543 h 966563"/>
                <a:gd name="connsiteX5" fmla="*/ 203921 w 1242724"/>
                <a:gd name="connsiteY5" fmla="*/ 2068 h 966563"/>
                <a:gd name="connsiteX6" fmla="*/ 206606 w 1242724"/>
                <a:gd name="connsiteY6" fmla="*/ 150 h 966563"/>
                <a:gd name="connsiteX7" fmla="*/ 209674 w 1242724"/>
                <a:gd name="connsiteY7" fmla="*/ 918 h 966563"/>
                <a:gd name="connsiteX8" fmla="*/ 1244128 w 1242724"/>
                <a:gd name="connsiteY8" fmla="*/ 962879 h 966563"/>
                <a:gd name="connsiteX9" fmla="*/ 1244512 w 1242724"/>
                <a:gd name="connsiteY9" fmla="*/ 967482 h 966563"/>
                <a:gd name="connsiteX10" fmla="*/ 1241443 w 1242724"/>
                <a:gd name="connsiteY10" fmla="*/ 969783 h 966563"/>
                <a:gd name="connsiteX11" fmla="*/ 8690 w 1242724"/>
                <a:gd name="connsiteY11" fmla="*/ 387543 h 966563"/>
                <a:gd name="connsiteX12" fmla="*/ 1222265 w 1242724"/>
                <a:gd name="connsiteY12" fmla="*/ 952906 h 966563"/>
                <a:gd name="connsiteX13" fmla="*/ 208140 w 1242724"/>
                <a:gd name="connsiteY13" fmla="*/ 9739 h 966563"/>
                <a:gd name="connsiteX14" fmla="*/ 8690 w 1242724"/>
                <a:gd name="connsiteY14" fmla="*/ 387543 h 96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2724" h="966563">
                  <a:moveTo>
                    <a:pt x="1241443" y="969783"/>
                  </a:moveTo>
                  <a:cubicBezTo>
                    <a:pt x="1241059" y="969783"/>
                    <a:pt x="1240292" y="969783"/>
                    <a:pt x="1239908" y="969399"/>
                  </a:cubicBezTo>
                  <a:lnTo>
                    <a:pt x="2170" y="392529"/>
                  </a:lnTo>
                  <a:cubicBezTo>
                    <a:pt x="1403" y="392146"/>
                    <a:pt x="636" y="391379"/>
                    <a:pt x="252" y="390228"/>
                  </a:cubicBezTo>
                  <a:cubicBezTo>
                    <a:pt x="-132" y="389461"/>
                    <a:pt x="-132" y="388310"/>
                    <a:pt x="636" y="387543"/>
                  </a:cubicBezTo>
                  <a:lnTo>
                    <a:pt x="203921" y="2068"/>
                  </a:lnTo>
                  <a:cubicBezTo>
                    <a:pt x="204304" y="918"/>
                    <a:pt x="205455" y="534"/>
                    <a:pt x="206606" y="150"/>
                  </a:cubicBezTo>
                  <a:cubicBezTo>
                    <a:pt x="207757" y="-233"/>
                    <a:pt x="208907" y="150"/>
                    <a:pt x="209674" y="918"/>
                  </a:cubicBezTo>
                  <a:lnTo>
                    <a:pt x="1244128" y="962879"/>
                  </a:lnTo>
                  <a:cubicBezTo>
                    <a:pt x="1245278" y="964030"/>
                    <a:pt x="1245661" y="965947"/>
                    <a:pt x="1244512" y="967482"/>
                  </a:cubicBezTo>
                  <a:cubicBezTo>
                    <a:pt x="1243744" y="969015"/>
                    <a:pt x="1242594" y="969783"/>
                    <a:pt x="1241443" y="969783"/>
                  </a:cubicBezTo>
                  <a:close/>
                  <a:moveTo>
                    <a:pt x="8690" y="387543"/>
                  </a:moveTo>
                  <a:lnTo>
                    <a:pt x="1222265" y="952906"/>
                  </a:lnTo>
                  <a:lnTo>
                    <a:pt x="208140" y="9739"/>
                  </a:lnTo>
                  <a:lnTo>
                    <a:pt x="8690" y="38754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1AD4D1C-AC76-4548-B735-ECF8E93D7D72}"/>
                </a:ext>
              </a:extLst>
            </p:cNvPr>
            <p:cNvSpPr/>
            <p:nvPr/>
          </p:nvSpPr>
          <p:spPr>
            <a:xfrm>
              <a:off x="11690947" y="4904928"/>
              <a:ext cx="441091" cy="421913"/>
            </a:xfrm>
            <a:custGeom>
              <a:avLst/>
              <a:gdLst>
                <a:gd name="connsiteX0" fmla="*/ 440708 w 441090"/>
                <a:gd name="connsiteY0" fmla="*/ 415009 h 421912"/>
                <a:gd name="connsiteX1" fmla="*/ 12274 w 441090"/>
                <a:gd name="connsiteY1" fmla="*/ 255449 h 421912"/>
                <a:gd name="connsiteX2" fmla="*/ 443008 w 441090"/>
                <a:gd name="connsiteY2" fmla="*/ 8438 h 421912"/>
                <a:gd name="connsiteX3" fmla="*/ 443008 w 441090"/>
                <a:gd name="connsiteY3" fmla="*/ 0 h 421912"/>
                <a:gd name="connsiteX4" fmla="*/ 1918 w 441090"/>
                <a:gd name="connsiteY4" fmla="*/ 253148 h 421912"/>
                <a:gd name="connsiteX5" fmla="*/ 0 w 441090"/>
                <a:gd name="connsiteY5" fmla="*/ 256599 h 421912"/>
                <a:gd name="connsiteX6" fmla="*/ 2302 w 441090"/>
                <a:gd name="connsiteY6" fmla="*/ 259668 h 421912"/>
                <a:gd name="connsiteX7" fmla="*/ 440708 w 441090"/>
                <a:gd name="connsiteY7" fmla="*/ 423063 h 421912"/>
                <a:gd name="connsiteX8" fmla="*/ 440708 w 441090"/>
                <a:gd name="connsiteY8" fmla="*/ 415009 h 4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421912">
                  <a:moveTo>
                    <a:pt x="440708" y="415009"/>
                  </a:moveTo>
                  <a:lnTo>
                    <a:pt x="12274" y="255449"/>
                  </a:lnTo>
                  <a:lnTo>
                    <a:pt x="443008" y="8438"/>
                  </a:lnTo>
                  <a:lnTo>
                    <a:pt x="443008" y="0"/>
                  </a:lnTo>
                  <a:lnTo>
                    <a:pt x="1918" y="253148"/>
                  </a:lnTo>
                  <a:cubicBezTo>
                    <a:pt x="767" y="253915"/>
                    <a:pt x="0" y="255065"/>
                    <a:pt x="0" y="256599"/>
                  </a:cubicBezTo>
                  <a:cubicBezTo>
                    <a:pt x="0" y="258134"/>
                    <a:pt x="1151" y="259284"/>
                    <a:pt x="2302" y="259668"/>
                  </a:cubicBezTo>
                  <a:lnTo>
                    <a:pt x="440708" y="423063"/>
                  </a:lnTo>
                  <a:lnTo>
                    <a:pt x="440708" y="41500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D49276D-9CA0-4BE2-8B9F-D2B1610A7335}"/>
                </a:ext>
              </a:extLst>
            </p:cNvPr>
            <p:cNvSpPr/>
            <p:nvPr/>
          </p:nvSpPr>
          <p:spPr>
            <a:xfrm>
              <a:off x="8308093" y="1873029"/>
              <a:ext cx="847661" cy="567664"/>
            </a:xfrm>
            <a:custGeom>
              <a:avLst/>
              <a:gdLst>
                <a:gd name="connsiteX0" fmla="*/ 3716 w 847661"/>
                <a:gd name="connsiteY0" fmla="*/ 569846 h 567664"/>
                <a:gd name="connsiteX1" fmla="*/ 647 w 847661"/>
                <a:gd name="connsiteY1" fmla="*/ 568312 h 567664"/>
                <a:gd name="connsiteX2" fmla="*/ 1798 w 847661"/>
                <a:gd name="connsiteY2" fmla="*/ 563326 h 567664"/>
                <a:gd name="connsiteX3" fmla="*/ 842939 w 847661"/>
                <a:gd name="connsiteY3" fmla="*/ 647 h 567664"/>
                <a:gd name="connsiteX4" fmla="*/ 847925 w 847661"/>
                <a:gd name="connsiteY4" fmla="*/ 1798 h 567664"/>
                <a:gd name="connsiteX5" fmla="*/ 846774 w 847661"/>
                <a:gd name="connsiteY5" fmla="*/ 6784 h 567664"/>
                <a:gd name="connsiteX6" fmla="*/ 5633 w 847661"/>
                <a:gd name="connsiteY6" fmla="*/ 569462 h 567664"/>
                <a:gd name="connsiteX7" fmla="*/ 3716 w 847661"/>
                <a:gd name="connsiteY7" fmla="*/ 569846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61" h="567664">
                  <a:moveTo>
                    <a:pt x="3716" y="569846"/>
                  </a:moveTo>
                  <a:cubicBezTo>
                    <a:pt x="2565" y="569846"/>
                    <a:pt x="1415" y="569462"/>
                    <a:pt x="647" y="568312"/>
                  </a:cubicBezTo>
                  <a:cubicBezTo>
                    <a:pt x="-503" y="566777"/>
                    <a:pt x="-120" y="564476"/>
                    <a:pt x="1798" y="563326"/>
                  </a:cubicBezTo>
                  <a:lnTo>
                    <a:pt x="842939" y="647"/>
                  </a:lnTo>
                  <a:cubicBezTo>
                    <a:pt x="844472" y="-503"/>
                    <a:pt x="846774" y="-120"/>
                    <a:pt x="847925" y="1798"/>
                  </a:cubicBezTo>
                  <a:cubicBezTo>
                    <a:pt x="849076" y="3332"/>
                    <a:pt x="848692" y="5633"/>
                    <a:pt x="846774" y="6784"/>
                  </a:cubicBezTo>
                  <a:lnTo>
                    <a:pt x="5633" y="569462"/>
                  </a:lnTo>
                  <a:cubicBezTo>
                    <a:pt x="4866" y="569462"/>
                    <a:pt x="4482" y="569846"/>
                    <a:pt x="3716" y="56984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BF91E7-A718-4EE6-A941-B0D8CB7BFB9C}"/>
                </a:ext>
              </a:extLst>
            </p:cNvPr>
            <p:cNvSpPr/>
            <p:nvPr/>
          </p:nvSpPr>
          <p:spPr>
            <a:xfrm>
              <a:off x="8307874" y="1873101"/>
              <a:ext cx="847661" cy="820812"/>
            </a:xfrm>
            <a:custGeom>
              <a:avLst/>
              <a:gdLst>
                <a:gd name="connsiteX0" fmla="*/ 845843 w 847661"/>
                <a:gd name="connsiteY0" fmla="*/ 823305 h 820812"/>
                <a:gd name="connsiteX1" fmla="*/ 844692 w 847661"/>
                <a:gd name="connsiteY1" fmla="*/ 823305 h 820812"/>
                <a:gd name="connsiteX2" fmla="*/ 2784 w 847661"/>
                <a:gd name="connsiteY2" fmla="*/ 569774 h 820812"/>
                <a:gd name="connsiteX3" fmla="*/ 100 w 847661"/>
                <a:gd name="connsiteY3" fmla="*/ 566706 h 820812"/>
                <a:gd name="connsiteX4" fmla="*/ 1634 w 847661"/>
                <a:gd name="connsiteY4" fmla="*/ 563254 h 820812"/>
                <a:gd name="connsiteX5" fmla="*/ 842774 w 847661"/>
                <a:gd name="connsiteY5" fmla="*/ 575 h 820812"/>
                <a:gd name="connsiteX6" fmla="*/ 846610 w 847661"/>
                <a:gd name="connsiteY6" fmla="*/ 575 h 820812"/>
                <a:gd name="connsiteX7" fmla="*/ 848528 w 847661"/>
                <a:gd name="connsiteY7" fmla="*/ 3644 h 820812"/>
                <a:gd name="connsiteX8" fmla="*/ 849295 w 847661"/>
                <a:gd name="connsiteY8" fmla="*/ 819853 h 820812"/>
                <a:gd name="connsiteX9" fmla="*/ 847761 w 847661"/>
                <a:gd name="connsiteY9" fmla="*/ 822922 h 820812"/>
                <a:gd name="connsiteX10" fmla="*/ 845843 w 847661"/>
                <a:gd name="connsiteY10" fmla="*/ 823305 h 820812"/>
                <a:gd name="connsiteX11" fmla="*/ 12373 w 847661"/>
                <a:gd name="connsiteY11" fmla="*/ 564788 h 820812"/>
                <a:gd name="connsiteX12" fmla="*/ 842007 w 847661"/>
                <a:gd name="connsiteY12" fmla="*/ 814484 h 820812"/>
                <a:gd name="connsiteX13" fmla="*/ 841240 w 847661"/>
                <a:gd name="connsiteY13" fmla="*/ 10164 h 820812"/>
                <a:gd name="connsiteX14" fmla="*/ 12373 w 847661"/>
                <a:gd name="connsiteY14" fmla="*/ 564788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7661" h="820812">
                  <a:moveTo>
                    <a:pt x="845843" y="823305"/>
                  </a:moveTo>
                  <a:cubicBezTo>
                    <a:pt x="845460" y="823305"/>
                    <a:pt x="845076" y="823305"/>
                    <a:pt x="844692" y="823305"/>
                  </a:cubicBezTo>
                  <a:lnTo>
                    <a:pt x="2784" y="569774"/>
                  </a:lnTo>
                  <a:cubicBezTo>
                    <a:pt x="1250" y="569390"/>
                    <a:pt x="483" y="568240"/>
                    <a:pt x="100" y="566706"/>
                  </a:cubicBezTo>
                  <a:cubicBezTo>
                    <a:pt x="-283" y="565171"/>
                    <a:pt x="483" y="564021"/>
                    <a:pt x="1634" y="563254"/>
                  </a:cubicBezTo>
                  <a:lnTo>
                    <a:pt x="842774" y="575"/>
                  </a:lnTo>
                  <a:cubicBezTo>
                    <a:pt x="843925" y="-192"/>
                    <a:pt x="845460" y="-192"/>
                    <a:pt x="846610" y="575"/>
                  </a:cubicBezTo>
                  <a:cubicBezTo>
                    <a:pt x="847761" y="1343"/>
                    <a:pt x="848528" y="2493"/>
                    <a:pt x="848528" y="3644"/>
                  </a:cubicBezTo>
                  <a:lnTo>
                    <a:pt x="849295" y="819853"/>
                  </a:lnTo>
                  <a:cubicBezTo>
                    <a:pt x="849295" y="821004"/>
                    <a:pt x="848912" y="822155"/>
                    <a:pt x="847761" y="822922"/>
                  </a:cubicBezTo>
                  <a:cubicBezTo>
                    <a:pt x="847378" y="822922"/>
                    <a:pt x="846610" y="823305"/>
                    <a:pt x="845843" y="823305"/>
                  </a:cubicBezTo>
                  <a:close/>
                  <a:moveTo>
                    <a:pt x="12373" y="564788"/>
                  </a:moveTo>
                  <a:lnTo>
                    <a:pt x="842007" y="814484"/>
                  </a:lnTo>
                  <a:lnTo>
                    <a:pt x="841240" y="10164"/>
                  </a:lnTo>
                  <a:lnTo>
                    <a:pt x="12373" y="5647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EC5A4-6FF6-473F-A894-E9C1AB7212E1}"/>
                </a:ext>
              </a:extLst>
            </p:cNvPr>
            <p:cNvSpPr/>
            <p:nvPr/>
          </p:nvSpPr>
          <p:spPr>
            <a:xfrm>
              <a:off x="9149498" y="1872717"/>
              <a:ext cx="839990" cy="820812"/>
            </a:xfrm>
            <a:custGeom>
              <a:avLst/>
              <a:gdLst>
                <a:gd name="connsiteX0" fmla="*/ 4219 w 839989"/>
                <a:gd name="connsiteY0" fmla="*/ 823689 h 820812"/>
                <a:gd name="connsiteX1" fmla="*/ 2301 w 839989"/>
                <a:gd name="connsiteY1" fmla="*/ 822922 h 820812"/>
                <a:gd name="connsiteX2" fmla="*/ 767 w 839989"/>
                <a:gd name="connsiteY2" fmla="*/ 819853 h 820812"/>
                <a:gd name="connsiteX3" fmla="*/ 0 w 839989"/>
                <a:gd name="connsiteY3" fmla="*/ 3644 h 820812"/>
                <a:gd name="connsiteX4" fmla="*/ 1918 w 839989"/>
                <a:gd name="connsiteY4" fmla="*/ 575 h 820812"/>
                <a:gd name="connsiteX5" fmla="*/ 5369 w 839989"/>
                <a:gd name="connsiteY5" fmla="*/ 575 h 820812"/>
                <a:gd name="connsiteX6" fmla="*/ 841524 w 839989"/>
                <a:gd name="connsiteY6" fmla="*/ 441666 h 820812"/>
                <a:gd name="connsiteX7" fmla="*/ 843442 w 839989"/>
                <a:gd name="connsiteY7" fmla="*/ 445118 h 820812"/>
                <a:gd name="connsiteX8" fmla="*/ 841140 w 839989"/>
                <a:gd name="connsiteY8" fmla="*/ 448186 h 820812"/>
                <a:gd name="connsiteX9" fmla="*/ 5753 w 839989"/>
                <a:gd name="connsiteY9" fmla="*/ 822922 h 820812"/>
                <a:gd name="connsiteX10" fmla="*/ 4219 w 839989"/>
                <a:gd name="connsiteY10" fmla="*/ 823689 h 820812"/>
                <a:gd name="connsiteX11" fmla="*/ 7287 w 839989"/>
                <a:gd name="connsiteY11" fmla="*/ 9781 h 820812"/>
                <a:gd name="connsiteX12" fmla="*/ 8054 w 839989"/>
                <a:gd name="connsiteY12" fmla="*/ 814100 h 820812"/>
                <a:gd name="connsiteX13" fmla="*/ 831551 w 839989"/>
                <a:gd name="connsiteY13" fmla="*/ 444734 h 820812"/>
                <a:gd name="connsiteX14" fmla="*/ 7287 w 839989"/>
                <a:gd name="connsiteY14" fmla="*/ 9781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9989" h="820812">
                  <a:moveTo>
                    <a:pt x="4219" y="823689"/>
                  </a:moveTo>
                  <a:cubicBezTo>
                    <a:pt x="3452" y="823689"/>
                    <a:pt x="2685" y="823305"/>
                    <a:pt x="2301" y="822922"/>
                  </a:cubicBezTo>
                  <a:cubicBezTo>
                    <a:pt x="1150" y="822154"/>
                    <a:pt x="767" y="821004"/>
                    <a:pt x="767" y="819853"/>
                  </a:cubicBezTo>
                  <a:lnTo>
                    <a:pt x="0" y="3644"/>
                  </a:lnTo>
                  <a:cubicBezTo>
                    <a:pt x="0" y="2493"/>
                    <a:pt x="767" y="1342"/>
                    <a:pt x="1918" y="575"/>
                  </a:cubicBezTo>
                  <a:cubicBezTo>
                    <a:pt x="3068" y="-192"/>
                    <a:pt x="4219" y="-192"/>
                    <a:pt x="5369" y="575"/>
                  </a:cubicBezTo>
                  <a:lnTo>
                    <a:pt x="841524" y="441666"/>
                  </a:lnTo>
                  <a:cubicBezTo>
                    <a:pt x="842675" y="442433"/>
                    <a:pt x="843442" y="443584"/>
                    <a:pt x="843442" y="445118"/>
                  </a:cubicBezTo>
                  <a:cubicBezTo>
                    <a:pt x="843442" y="446652"/>
                    <a:pt x="842675" y="447803"/>
                    <a:pt x="841140" y="448186"/>
                  </a:cubicBezTo>
                  <a:lnTo>
                    <a:pt x="5753" y="822922"/>
                  </a:lnTo>
                  <a:cubicBezTo>
                    <a:pt x="4985" y="823305"/>
                    <a:pt x="4602" y="823689"/>
                    <a:pt x="4219" y="823689"/>
                  </a:cubicBezTo>
                  <a:close/>
                  <a:moveTo>
                    <a:pt x="7287" y="9781"/>
                  </a:moveTo>
                  <a:lnTo>
                    <a:pt x="8054" y="814100"/>
                  </a:lnTo>
                  <a:lnTo>
                    <a:pt x="831551" y="444734"/>
                  </a:lnTo>
                  <a:lnTo>
                    <a:pt x="7287" y="97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D5BA248-6039-4FD5-AA92-9F4CDB648B69}"/>
                </a:ext>
              </a:extLst>
            </p:cNvPr>
            <p:cNvSpPr/>
            <p:nvPr/>
          </p:nvSpPr>
          <p:spPr>
            <a:xfrm>
              <a:off x="9149400" y="658110"/>
              <a:ext cx="839990" cy="1660802"/>
            </a:xfrm>
            <a:custGeom>
              <a:avLst/>
              <a:gdLst>
                <a:gd name="connsiteX0" fmla="*/ 839704 w 839989"/>
                <a:gd name="connsiteY0" fmla="*/ 1663178 h 1660802"/>
                <a:gd name="connsiteX1" fmla="*/ 838170 w 839989"/>
                <a:gd name="connsiteY1" fmla="*/ 1662794 h 1660802"/>
                <a:gd name="connsiteX2" fmla="*/ 2016 w 839989"/>
                <a:gd name="connsiteY2" fmla="*/ 1221704 h 1660802"/>
                <a:gd name="connsiteX3" fmla="*/ 98 w 839989"/>
                <a:gd name="connsiteY3" fmla="*/ 1217101 h 1660802"/>
                <a:gd name="connsiteX4" fmla="*/ 437353 w 839989"/>
                <a:gd name="connsiteY4" fmla="*/ 2376 h 1660802"/>
                <a:gd name="connsiteX5" fmla="*/ 440805 w 839989"/>
                <a:gd name="connsiteY5" fmla="*/ 74 h 1660802"/>
                <a:gd name="connsiteX6" fmla="*/ 444256 w 839989"/>
                <a:gd name="connsiteY6" fmla="*/ 2759 h 1660802"/>
                <a:gd name="connsiteX7" fmla="*/ 843156 w 839989"/>
                <a:gd name="connsiteY7" fmla="*/ 1658575 h 1660802"/>
                <a:gd name="connsiteX8" fmla="*/ 842006 w 839989"/>
                <a:gd name="connsiteY8" fmla="*/ 1662411 h 1660802"/>
                <a:gd name="connsiteX9" fmla="*/ 839704 w 839989"/>
                <a:gd name="connsiteY9" fmla="*/ 1663178 h 1660802"/>
                <a:gd name="connsiteX10" fmla="*/ 8152 w 839989"/>
                <a:gd name="connsiteY10" fmla="*/ 1216717 h 1660802"/>
                <a:gd name="connsiteX11" fmla="*/ 834335 w 839989"/>
                <a:gd name="connsiteY11" fmla="*/ 1652822 h 1660802"/>
                <a:gd name="connsiteX12" fmla="*/ 440421 w 839989"/>
                <a:gd name="connsiteY12" fmla="*/ 16567 h 1660802"/>
                <a:gd name="connsiteX13" fmla="*/ 8152 w 839989"/>
                <a:gd name="connsiteY13" fmla="*/ 1216717 h 16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9989" h="1660802">
                  <a:moveTo>
                    <a:pt x="839704" y="1663178"/>
                  </a:moveTo>
                  <a:cubicBezTo>
                    <a:pt x="838937" y="1663178"/>
                    <a:pt x="838553" y="1663178"/>
                    <a:pt x="838170" y="1662794"/>
                  </a:cubicBezTo>
                  <a:lnTo>
                    <a:pt x="2016" y="1221704"/>
                  </a:lnTo>
                  <a:cubicBezTo>
                    <a:pt x="481" y="1220936"/>
                    <a:pt x="-286" y="1219019"/>
                    <a:pt x="98" y="1217101"/>
                  </a:cubicBezTo>
                  <a:lnTo>
                    <a:pt x="437353" y="2376"/>
                  </a:lnTo>
                  <a:cubicBezTo>
                    <a:pt x="437736" y="841"/>
                    <a:pt x="439271" y="-309"/>
                    <a:pt x="440805" y="74"/>
                  </a:cubicBezTo>
                  <a:cubicBezTo>
                    <a:pt x="442338" y="74"/>
                    <a:pt x="443873" y="1225"/>
                    <a:pt x="444256" y="2759"/>
                  </a:cubicBezTo>
                  <a:lnTo>
                    <a:pt x="843156" y="1658575"/>
                  </a:lnTo>
                  <a:cubicBezTo>
                    <a:pt x="843540" y="1660109"/>
                    <a:pt x="843156" y="1661260"/>
                    <a:pt x="842006" y="1662411"/>
                  </a:cubicBezTo>
                  <a:cubicBezTo>
                    <a:pt x="841238" y="1663178"/>
                    <a:pt x="840471" y="1663178"/>
                    <a:pt x="839704" y="1663178"/>
                  </a:cubicBezTo>
                  <a:close/>
                  <a:moveTo>
                    <a:pt x="8152" y="1216717"/>
                  </a:moveTo>
                  <a:lnTo>
                    <a:pt x="834335" y="1652822"/>
                  </a:lnTo>
                  <a:lnTo>
                    <a:pt x="440421" y="16567"/>
                  </a:lnTo>
                  <a:lnTo>
                    <a:pt x="8152" y="12167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D8B7E55-C151-4D57-900C-F6BD67D78833}"/>
                </a:ext>
              </a:extLst>
            </p:cNvPr>
            <p:cNvSpPr/>
            <p:nvPr/>
          </p:nvSpPr>
          <p:spPr>
            <a:xfrm>
              <a:off x="11315684" y="5156924"/>
              <a:ext cx="813141" cy="1219711"/>
            </a:xfrm>
            <a:custGeom>
              <a:avLst/>
              <a:gdLst>
                <a:gd name="connsiteX0" fmla="*/ 813285 w 813140"/>
                <a:gd name="connsiteY0" fmla="*/ 667773 h 1219711"/>
                <a:gd name="connsiteX1" fmla="*/ 10116 w 813140"/>
                <a:gd name="connsiteY1" fmla="*/ 1210123 h 1219711"/>
                <a:gd name="connsiteX2" fmla="*/ 380249 w 813140"/>
                <a:gd name="connsiteY2" fmla="*/ 11890 h 1219711"/>
                <a:gd name="connsiteX3" fmla="*/ 813669 w 813140"/>
                <a:gd name="connsiteY3" fmla="*/ 569582 h 1219711"/>
                <a:gd name="connsiteX4" fmla="*/ 813669 w 813140"/>
                <a:gd name="connsiteY4" fmla="*/ 557692 h 1219711"/>
                <a:gd name="connsiteX5" fmla="*/ 381400 w 813140"/>
                <a:gd name="connsiteY5" fmla="*/ 1534 h 1219711"/>
                <a:gd name="connsiteX6" fmla="*/ 377947 w 813140"/>
                <a:gd name="connsiteY6" fmla="*/ 0 h 1219711"/>
                <a:gd name="connsiteX7" fmla="*/ 375263 w 813140"/>
                <a:gd name="connsiteY7" fmla="*/ 2685 h 1219711"/>
                <a:gd name="connsiteX8" fmla="*/ 144 w 813140"/>
                <a:gd name="connsiteY8" fmla="*/ 1217410 h 1219711"/>
                <a:gd name="connsiteX9" fmla="*/ 1294 w 813140"/>
                <a:gd name="connsiteY9" fmla="*/ 1221246 h 1219711"/>
                <a:gd name="connsiteX10" fmla="*/ 3596 w 813140"/>
                <a:gd name="connsiteY10" fmla="*/ 1222013 h 1219711"/>
                <a:gd name="connsiteX11" fmla="*/ 5514 w 813140"/>
                <a:gd name="connsiteY11" fmla="*/ 1221246 h 1219711"/>
                <a:gd name="connsiteX12" fmla="*/ 812902 w 813140"/>
                <a:gd name="connsiteY12" fmla="*/ 676211 h 1219711"/>
                <a:gd name="connsiteX13" fmla="*/ 813285 w 813140"/>
                <a:gd name="connsiteY13" fmla="*/ 667773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3140" h="1219711">
                  <a:moveTo>
                    <a:pt x="813285" y="667773"/>
                  </a:moveTo>
                  <a:lnTo>
                    <a:pt x="10116" y="1210123"/>
                  </a:lnTo>
                  <a:lnTo>
                    <a:pt x="380249" y="11890"/>
                  </a:lnTo>
                  <a:lnTo>
                    <a:pt x="813669" y="569582"/>
                  </a:lnTo>
                  <a:lnTo>
                    <a:pt x="813669" y="557692"/>
                  </a:lnTo>
                  <a:lnTo>
                    <a:pt x="381400" y="1534"/>
                  </a:lnTo>
                  <a:cubicBezTo>
                    <a:pt x="380633" y="383"/>
                    <a:pt x="379098" y="0"/>
                    <a:pt x="377947" y="0"/>
                  </a:cubicBezTo>
                  <a:cubicBezTo>
                    <a:pt x="376797" y="383"/>
                    <a:pt x="375647" y="1151"/>
                    <a:pt x="375263" y="2685"/>
                  </a:cubicBezTo>
                  <a:lnTo>
                    <a:pt x="144" y="1217410"/>
                  </a:lnTo>
                  <a:cubicBezTo>
                    <a:pt x="-239" y="1218945"/>
                    <a:pt x="144" y="1220478"/>
                    <a:pt x="1294" y="1221246"/>
                  </a:cubicBezTo>
                  <a:cubicBezTo>
                    <a:pt x="2061" y="1221629"/>
                    <a:pt x="2829" y="1222013"/>
                    <a:pt x="3596" y="1222013"/>
                  </a:cubicBezTo>
                  <a:cubicBezTo>
                    <a:pt x="4363" y="1222013"/>
                    <a:pt x="5130" y="1221629"/>
                    <a:pt x="5514" y="1221246"/>
                  </a:cubicBezTo>
                  <a:lnTo>
                    <a:pt x="812902" y="676211"/>
                  </a:lnTo>
                  <a:lnTo>
                    <a:pt x="813285" y="66777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1581305-9FC8-4F65-A5D2-AE2D1686FC43}"/>
                </a:ext>
              </a:extLst>
            </p:cNvPr>
            <p:cNvSpPr/>
            <p:nvPr/>
          </p:nvSpPr>
          <p:spPr>
            <a:xfrm>
              <a:off x="11315728" y="5825081"/>
              <a:ext cx="813141" cy="751772"/>
            </a:xfrm>
            <a:custGeom>
              <a:avLst/>
              <a:gdLst>
                <a:gd name="connsiteX0" fmla="*/ 809405 w 813140"/>
                <a:gd name="connsiteY0" fmla="*/ 747169 h 751771"/>
                <a:gd name="connsiteX1" fmla="*/ 12374 w 813140"/>
                <a:gd name="connsiteY1" fmla="*/ 549254 h 751771"/>
                <a:gd name="connsiteX2" fmla="*/ 813241 w 813140"/>
                <a:gd name="connsiteY2" fmla="*/ 8822 h 751771"/>
                <a:gd name="connsiteX3" fmla="*/ 813241 w 813140"/>
                <a:gd name="connsiteY3" fmla="*/ 0 h 751771"/>
                <a:gd name="connsiteX4" fmla="*/ 1634 w 813140"/>
                <a:gd name="connsiteY4" fmla="*/ 548103 h 751771"/>
                <a:gd name="connsiteX5" fmla="*/ 100 w 813140"/>
                <a:gd name="connsiteY5" fmla="*/ 551939 h 751771"/>
                <a:gd name="connsiteX6" fmla="*/ 2785 w 813140"/>
                <a:gd name="connsiteY6" fmla="*/ 555007 h 751771"/>
                <a:gd name="connsiteX7" fmla="*/ 809405 w 813140"/>
                <a:gd name="connsiteY7" fmla="*/ 755224 h 751771"/>
                <a:gd name="connsiteX8" fmla="*/ 809405 w 813140"/>
                <a:gd name="connsiteY8" fmla="*/ 747169 h 7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140" h="751771">
                  <a:moveTo>
                    <a:pt x="809405" y="747169"/>
                  </a:moveTo>
                  <a:lnTo>
                    <a:pt x="12374" y="549254"/>
                  </a:lnTo>
                  <a:lnTo>
                    <a:pt x="813241" y="8822"/>
                  </a:lnTo>
                  <a:lnTo>
                    <a:pt x="813241" y="0"/>
                  </a:lnTo>
                  <a:lnTo>
                    <a:pt x="1634" y="548103"/>
                  </a:lnTo>
                  <a:cubicBezTo>
                    <a:pt x="483" y="548871"/>
                    <a:pt x="-283" y="550404"/>
                    <a:pt x="100" y="551939"/>
                  </a:cubicBezTo>
                  <a:cubicBezTo>
                    <a:pt x="483" y="553473"/>
                    <a:pt x="1250" y="554624"/>
                    <a:pt x="2785" y="555007"/>
                  </a:cubicBezTo>
                  <a:lnTo>
                    <a:pt x="809405" y="755224"/>
                  </a:lnTo>
                  <a:lnTo>
                    <a:pt x="809405" y="74716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26BECD7-870A-4C76-B753-29AD7FA479DB}"/>
                </a:ext>
              </a:extLst>
            </p:cNvPr>
            <p:cNvSpPr/>
            <p:nvPr/>
          </p:nvSpPr>
          <p:spPr>
            <a:xfrm>
              <a:off x="11690988" y="5157548"/>
              <a:ext cx="437255" cy="567664"/>
            </a:xfrm>
            <a:custGeom>
              <a:avLst/>
              <a:gdLst>
                <a:gd name="connsiteX0" fmla="*/ 438365 w 437255"/>
                <a:gd name="connsiteY0" fmla="*/ 557452 h 567664"/>
                <a:gd name="connsiteX1" fmla="*/ 14150 w 437255"/>
                <a:gd name="connsiteY1" fmla="*/ 11267 h 567664"/>
                <a:gd name="connsiteX2" fmla="*/ 440667 w 437255"/>
                <a:gd name="connsiteY2" fmla="*/ 170060 h 567664"/>
                <a:gd name="connsiteX3" fmla="*/ 440667 w 437255"/>
                <a:gd name="connsiteY3" fmla="*/ 162389 h 567664"/>
                <a:gd name="connsiteX4" fmla="*/ 4945 w 437255"/>
                <a:gd name="connsiteY4" fmla="*/ 144 h 567664"/>
                <a:gd name="connsiteX5" fmla="*/ 726 w 437255"/>
                <a:gd name="connsiteY5" fmla="*/ 1295 h 567664"/>
                <a:gd name="connsiteX6" fmla="*/ 726 w 437255"/>
                <a:gd name="connsiteY6" fmla="*/ 5514 h 567664"/>
                <a:gd name="connsiteX7" fmla="*/ 438365 w 437255"/>
                <a:gd name="connsiteY7" fmla="*/ 568959 h 567664"/>
                <a:gd name="connsiteX8" fmla="*/ 438365 w 437255"/>
                <a:gd name="connsiteY8" fmla="*/ 557452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255" h="567664">
                  <a:moveTo>
                    <a:pt x="438365" y="557452"/>
                  </a:moveTo>
                  <a:lnTo>
                    <a:pt x="14150" y="11267"/>
                  </a:lnTo>
                  <a:lnTo>
                    <a:pt x="440667" y="170060"/>
                  </a:lnTo>
                  <a:lnTo>
                    <a:pt x="440667" y="162389"/>
                  </a:lnTo>
                  <a:lnTo>
                    <a:pt x="4945" y="144"/>
                  </a:lnTo>
                  <a:cubicBezTo>
                    <a:pt x="3412" y="-240"/>
                    <a:pt x="1877" y="144"/>
                    <a:pt x="726" y="1295"/>
                  </a:cubicBezTo>
                  <a:cubicBezTo>
                    <a:pt x="-424" y="2446"/>
                    <a:pt x="-41" y="4363"/>
                    <a:pt x="726" y="5514"/>
                  </a:cubicBezTo>
                  <a:lnTo>
                    <a:pt x="438365" y="568959"/>
                  </a:lnTo>
                  <a:lnTo>
                    <a:pt x="438365" y="5574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D0434C9-D376-4703-8C35-21476C436DFE}"/>
                </a:ext>
              </a:extLst>
            </p:cNvPr>
            <p:cNvSpPr/>
            <p:nvPr/>
          </p:nvSpPr>
          <p:spPr>
            <a:xfrm>
              <a:off x="11442782" y="36435"/>
              <a:ext cx="149587" cy="149587"/>
            </a:xfrm>
            <a:custGeom>
              <a:avLst/>
              <a:gdLst>
                <a:gd name="connsiteX0" fmla="*/ 76331 w 149587"/>
                <a:gd name="connsiteY0" fmla="*/ 3 h 149587"/>
                <a:gd name="connsiteX1" fmla="*/ 3 w 149587"/>
                <a:gd name="connsiteY1" fmla="*/ 75564 h 149587"/>
                <a:gd name="connsiteX2" fmla="*/ 75564 w 149587"/>
                <a:gd name="connsiteY2" fmla="*/ 151892 h 149587"/>
                <a:gd name="connsiteX3" fmla="*/ 151892 w 149587"/>
                <a:gd name="connsiteY3" fmla="*/ 76331 h 149587"/>
                <a:gd name="connsiteX4" fmla="*/ 76331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6331" y="3"/>
                  </a:moveTo>
                  <a:cubicBezTo>
                    <a:pt x="34523" y="-380"/>
                    <a:pt x="3" y="33756"/>
                    <a:pt x="3" y="75564"/>
                  </a:cubicBezTo>
                  <a:cubicBezTo>
                    <a:pt x="-381" y="117372"/>
                    <a:pt x="33756" y="151892"/>
                    <a:pt x="75564" y="151892"/>
                  </a:cubicBezTo>
                  <a:cubicBezTo>
                    <a:pt x="117372" y="152275"/>
                    <a:pt x="151892" y="118139"/>
                    <a:pt x="151892" y="76331"/>
                  </a:cubicBezTo>
                  <a:cubicBezTo>
                    <a:pt x="152275" y="34140"/>
                    <a:pt x="118522" y="3"/>
                    <a:pt x="76331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9C3C02-27A2-42D3-A7CB-AB5EE8B9CD0B}"/>
                </a:ext>
              </a:extLst>
            </p:cNvPr>
            <p:cNvSpPr/>
            <p:nvPr/>
          </p:nvSpPr>
          <p:spPr>
            <a:xfrm>
              <a:off x="5509541" y="6252363"/>
              <a:ext cx="92054" cy="92054"/>
            </a:xfrm>
            <a:custGeom>
              <a:avLst/>
              <a:gdLst>
                <a:gd name="connsiteX0" fmla="*/ 47178 w 92053"/>
                <a:gd name="connsiteY0" fmla="*/ 0 h 92053"/>
                <a:gd name="connsiteX1" fmla="*/ 0 w 92053"/>
                <a:gd name="connsiteY1" fmla="*/ 46794 h 92053"/>
                <a:gd name="connsiteX2" fmla="*/ 46794 w 92053"/>
                <a:gd name="connsiteY2" fmla="*/ 93971 h 92053"/>
                <a:gd name="connsiteX3" fmla="*/ 93971 w 92053"/>
                <a:gd name="connsiteY3" fmla="*/ 47178 h 92053"/>
                <a:gd name="connsiteX4" fmla="*/ 47178 w 92053"/>
                <a:gd name="connsiteY4" fmla="*/ 0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78" y="0"/>
                  </a:moveTo>
                  <a:cubicBezTo>
                    <a:pt x="21479" y="0"/>
                    <a:pt x="383" y="20712"/>
                    <a:pt x="0" y="46794"/>
                  </a:cubicBezTo>
                  <a:cubicBezTo>
                    <a:pt x="0" y="72492"/>
                    <a:pt x="20712" y="93588"/>
                    <a:pt x="46794" y="93971"/>
                  </a:cubicBezTo>
                  <a:cubicBezTo>
                    <a:pt x="72492" y="93971"/>
                    <a:pt x="93588" y="73259"/>
                    <a:pt x="93971" y="47178"/>
                  </a:cubicBezTo>
                  <a:cubicBezTo>
                    <a:pt x="93971" y="21479"/>
                    <a:pt x="73259" y="383"/>
                    <a:pt x="4717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BB92927-E8E3-4DCD-981C-CE22D626E9EB}"/>
                </a:ext>
              </a:extLst>
            </p:cNvPr>
            <p:cNvSpPr/>
            <p:nvPr/>
          </p:nvSpPr>
          <p:spPr>
            <a:xfrm>
              <a:off x="5931070" y="6514716"/>
              <a:ext cx="126574" cy="126574"/>
            </a:xfrm>
            <a:custGeom>
              <a:avLst/>
              <a:gdLst>
                <a:gd name="connsiteX0" fmla="*/ 65205 w 126573"/>
                <a:gd name="connsiteY0" fmla="*/ 0 h 126573"/>
                <a:gd name="connsiteX1" fmla="*/ 0 w 126573"/>
                <a:gd name="connsiteY1" fmla="*/ 64438 h 126573"/>
                <a:gd name="connsiteX2" fmla="*/ 64438 w 126573"/>
                <a:gd name="connsiteY2" fmla="*/ 129642 h 126573"/>
                <a:gd name="connsiteX3" fmla="*/ 129642 w 126573"/>
                <a:gd name="connsiteY3" fmla="*/ 65205 h 126573"/>
                <a:gd name="connsiteX4" fmla="*/ 65205 w 126573"/>
                <a:gd name="connsiteY4" fmla="*/ 0 h 12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3" h="126573">
                  <a:moveTo>
                    <a:pt x="65205" y="0"/>
                  </a:moveTo>
                  <a:cubicBezTo>
                    <a:pt x="29534" y="0"/>
                    <a:pt x="0" y="28767"/>
                    <a:pt x="0" y="64438"/>
                  </a:cubicBezTo>
                  <a:cubicBezTo>
                    <a:pt x="0" y="100108"/>
                    <a:pt x="28767" y="129642"/>
                    <a:pt x="64438" y="129642"/>
                  </a:cubicBezTo>
                  <a:cubicBezTo>
                    <a:pt x="100108" y="129642"/>
                    <a:pt x="129642" y="100876"/>
                    <a:pt x="129642" y="65205"/>
                  </a:cubicBezTo>
                  <a:cubicBezTo>
                    <a:pt x="130026" y="29534"/>
                    <a:pt x="100876" y="383"/>
                    <a:pt x="65205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54B5DD-786C-452D-B313-EBAA127E7B8E}"/>
                </a:ext>
              </a:extLst>
            </p:cNvPr>
            <p:cNvSpPr/>
            <p:nvPr/>
          </p:nvSpPr>
          <p:spPr>
            <a:xfrm>
              <a:off x="11923382" y="2672242"/>
              <a:ext cx="111232" cy="111232"/>
            </a:xfrm>
            <a:custGeom>
              <a:avLst/>
              <a:gdLst>
                <a:gd name="connsiteX0" fmla="*/ 56767 w 111231"/>
                <a:gd name="connsiteY0" fmla="*/ 0 h 111231"/>
                <a:gd name="connsiteX1" fmla="*/ 0 w 111231"/>
                <a:gd name="connsiteY1" fmla="*/ 55999 h 111231"/>
                <a:gd name="connsiteX2" fmla="*/ 55999 w 111231"/>
                <a:gd name="connsiteY2" fmla="*/ 112766 h 111231"/>
                <a:gd name="connsiteX3" fmla="*/ 112765 w 111231"/>
                <a:gd name="connsiteY3" fmla="*/ 56766 h 111231"/>
                <a:gd name="connsiteX4" fmla="*/ 56767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6767" y="0"/>
                  </a:moveTo>
                  <a:cubicBezTo>
                    <a:pt x="25698" y="0"/>
                    <a:pt x="383" y="24931"/>
                    <a:pt x="0" y="55999"/>
                  </a:cubicBezTo>
                  <a:cubicBezTo>
                    <a:pt x="0" y="87068"/>
                    <a:pt x="24931" y="112382"/>
                    <a:pt x="55999" y="112766"/>
                  </a:cubicBezTo>
                  <a:cubicBezTo>
                    <a:pt x="87067" y="112766"/>
                    <a:pt x="112382" y="87834"/>
                    <a:pt x="112765" y="56766"/>
                  </a:cubicBezTo>
                  <a:cubicBezTo>
                    <a:pt x="112765" y="25698"/>
                    <a:pt x="87834" y="383"/>
                    <a:pt x="56767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81CCCE3-A5C9-4D57-BBAC-E7710AA7EFE3}"/>
                </a:ext>
              </a:extLst>
            </p:cNvPr>
            <p:cNvSpPr/>
            <p:nvPr/>
          </p:nvSpPr>
          <p:spPr>
            <a:xfrm>
              <a:off x="9975800" y="3304682"/>
              <a:ext cx="272326" cy="272326"/>
            </a:xfrm>
            <a:custGeom>
              <a:avLst/>
              <a:gdLst>
                <a:gd name="connsiteX0" fmla="*/ 205037 w 272325"/>
                <a:gd name="connsiteY0" fmla="*/ 68346 h 272325"/>
                <a:gd name="connsiteX1" fmla="*/ 205037 w 272325"/>
                <a:gd name="connsiteY1" fmla="*/ 205037 h 272325"/>
                <a:gd name="connsiteX2" fmla="*/ 68346 w 272325"/>
                <a:gd name="connsiteY2" fmla="*/ 205037 h 272325"/>
                <a:gd name="connsiteX3" fmla="*/ 68346 w 272325"/>
                <a:gd name="connsiteY3" fmla="*/ 68346 h 272325"/>
                <a:gd name="connsiteX4" fmla="*/ 205037 w 272325"/>
                <a:gd name="connsiteY4" fmla="*/ 68346 h 2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25" h="272325">
                  <a:moveTo>
                    <a:pt x="205037" y="68346"/>
                  </a:moveTo>
                  <a:cubicBezTo>
                    <a:pt x="242783" y="106092"/>
                    <a:pt x="242783" y="167291"/>
                    <a:pt x="205037" y="205037"/>
                  </a:cubicBezTo>
                  <a:cubicBezTo>
                    <a:pt x="167291" y="242783"/>
                    <a:pt x="106092" y="242784"/>
                    <a:pt x="68346" y="205037"/>
                  </a:cubicBezTo>
                  <a:cubicBezTo>
                    <a:pt x="30599" y="167291"/>
                    <a:pt x="30600" y="106092"/>
                    <a:pt x="68346" y="68346"/>
                  </a:cubicBezTo>
                  <a:cubicBezTo>
                    <a:pt x="106092" y="30600"/>
                    <a:pt x="167291" y="30600"/>
                    <a:pt x="205037" y="68346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52A504-A0FF-4478-80E1-169AE8821637}"/>
                </a:ext>
              </a:extLst>
            </p:cNvPr>
            <p:cNvSpPr/>
            <p:nvPr/>
          </p:nvSpPr>
          <p:spPr>
            <a:xfrm>
              <a:off x="10710191" y="3114483"/>
              <a:ext cx="80547" cy="80547"/>
            </a:xfrm>
            <a:custGeom>
              <a:avLst/>
              <a:gdLst>
                <a:gd name="connsiteX0" fmla="*/ 82465 w 80546"/>
                <a:gd name="connsiteY0" fmla="*/ 41424 h 80546"/>
                <a:gd name="connsiteX1" fmla="*/ 41424 w 80546"/>
                <a:gd name="connsiteY1" fmla="*/ 0 h 80546"/>
                <a:gd name="connsiteX2" fmla="*/ 0 w 80546"/>
                <a:gd name="connsiteY2" fmla="*/ 41041 h 80546"/>
                <a:gd name="connsiteX3" fmla="*/ 41040 w 80546"/>
                <a:gd name="connsiteY3" fmla="*/ 82465 h 80546"/>
                <a:gd name="connsiteX4" fmla="*/ 82465 w 80546"/>
                <a:gd name="connsiteY4" fmla="*/ 41424 h 8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46" h="80546">
                  <a:moveTo>
                    <a:pt x="82465" y="41424"/>
                  </a:moveTo>
                  <a:cubicBezTo>
                    <a:pt x="82465" y="18411"/>
                    <a:pt x="64054" y="0"/>
                    <a:pt x="41424" y="0"/>
                  </a:cubicBezTo>
                  <a:cubicBezTo>
                    <a:pt x="18411" y="0"/>
                    <a:pt x="0" y="18411"/>
                    <a:pt x="0" y="41041"/>
                  </a:cubicBezTo>
                  <a:cubicBezTo>
                    <a:pt x="0" y="64054"/>
                    <a:pt x="18411" y="82465"/>
                    <a:pt x="41040" y="82465"/>
                  </a:cubicBezTo>
                  <a:cubicBezTo>
                    <a:pt x="63671" y="82848"/>
                    <a:pt x="82465" y="64438"/>
                    <a:pt x="82465" y="4142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DC5788A-C2E7-4269-8E33-03F8A8409960}"/>
                </a:ext>
              </a:extLst>
            </p:cNvPr>
            <p:cNvSpPr/>
            <p:nvPr/>
          </p:nvSpPr>
          <p:spPr>
            <a:xfrm>
              <a:off x="11185418" y="2554104"/>
              <a:ext cx="187943" cy="187943"/>
            </a:xfrm>
            <a:custGeom>
              <a:avLst/>
              <a:gdLst>
                <a:gd name="connsiteX0" fmla="*/ 94739 w 187942"/>
                <a:gd name="connsiteY0" fmla="*/ 190247 h 187942"/>
                <a:gd name="connsiteX1" fmla="*/ 190245 w 187942"/>
                <a:gd name="connsiteY1" fmla="*/ 95508 h 187942"/>
                <a:gd name="connsiteX2" fmla="*/ 95506 w 187942"/>
                <a:gd name="connsiteY2" fmla="*/ 3 h 187942"/>
                <a:gd name="connsiteX3" fmla="*/ 0 w 187942"/>
                <a:gd name="connsiteY3" fmla="*/ 94741 h 187942"/>
                <a:gd name="connsiteX4" fmla="*/ 94739 w 187942"/>
                <a:gd name="connsiteY4" fmla="*/ 190247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4739" y="190247"/>
                  </a:moveTo>
                  <a:cubicBezTo>
                    <a:pt x="147286" y="190630"/>
                    <a:pt x="189861" y="148056"/>
                    <a:pt x="190245" y="95508"/>
                  </a:cubicBezTo>
                  <a:cubicBezTo>
                    <a:pt x="190629" y="42961"/>
                    <a:pt x="148053" y="386"/>
                    <a:pt x="95506" y="3"/>
                  </a:cubicBezTo>
                  <a:cubicBezTo>
                    <a:pt x="42959" y="-381"/>
                    <a:pt x="384" y="42194"/>
                    <a:pt x="0" y="94741"/>
                  </a:cubicBezTo>
                  <a:cubicBezTo>
                    <a:pt x="0" y="147288"/>
                    <a:pt x="42191" y="189863"/>
                    <a:pt x="94739" y="190247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82D0F16-23A1-4D1A-BB31-42E1B9B947E0}"/>
                </a:ext>
              </a:extLst>
            </p:cNvPr>
            <p:cNvSpPr/>
            <p:nvPr/>
          </p:nvSpPr>
          <p:spPr>
            <a:xfrm>
              <a:off x="11218784" y="268106"/>
              <a:ext cx="118903" cy="118903"/>
            </a:xfrm>
            <a:custGeom>
              <a:avLst/>
              <a:gdLst>
                <a:gd name="connsiteX0" fmla="*/ 118907 w 118902"/>
                <a:gd name="connsiteY0" fmla="*/ 59835 h 118902"/>
                <a:gd name="connsiteX1" fmla="*/ 59838 w 118902"/>
                <a:gd name="connsiteY1" fmla="*/ 0 h 118902"/>
                <a:gd name="connsiteX2" fmla="*/ 4 w 118902"/>
                <a:gd name="connsiteY2" fmla="*/ 59068 h 118902"/>
                <a:gd name="connsiteX3" fmla="*/ 59071 w 118902"/>
                <a:gd name="connsiteY3" fmla="*/ 118903 h 118902"/>
                <a:gd name="connsiteX4" fmla="*/ 118907 w 118902"/>
                <a:gd name="connsiteY4" fmla="*/ 59835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118907" y="59835"/>
                  </a:moveTo>
                  <a:cubicBezTo>
                    <a:pt x="118907" y="26849"/>
                    <a:pt x="92441" y="384"/>
                    <a:pt x="59838" y="0"/>
                  </a:cubicBezTo>
                  <a:cubicBezTo>
                    <a:pt x="26853" y="0"/>
                    <a:pt x="387" y="26465"/>
                    <a:pt x="4" y="59068"/>
                  </a:cubicBezTo>
                  <a:cubicBezTo>
                    <a:pt x="-380" y="91670"/>
                    <a:pt x="26469" y="118519"/>
                    <a:pt x="59071" y="118903"/>
                  </a:cubicBezTo>
                  <a:cubicBezTo>
                    <a:pt x="92058" y="118903"/>
                    <a:pt x="118907" y="92821"/>
                    <a:pt x="118907" y="59835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232FBFF-1469-4AF5-9FF2-F0312F1A4AAD}"/>
                </a:ext>
              </a:extLst>
            </p:cNvPr>
            <p:cNvSpPr/>
            <p:nvPr/>
          </p:nvSpPr>
          <p:spPr>
            <a:xfrm>
              <a:off x="9034044" y="4530957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6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6"/>
                    <a:pt x="85536" y="171836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5"/>
                    <a:pt x="133481" y="386"/>
                    <a:pt x="86303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CC1363A-090C-4829-BC70-2F3D573077B9}"/>
                </a:ext>
              </a:extLst>
            </p:cNvPr>
            <p:cNvSpPr/>
            <p:nvPr/>
          </p:nvSpPr>
          <p:spPr>
            <a:xfrm>
              <a:off x="9703354" y="6236251"/>
              <a:ext cx="145752" cy="145752"/>
            </a:xfrm>
            <a:custGeom>
              <a:avLst/>
              <a:gdLst>
                <a:gd name="connsiteX0" fmla="*/ 74027 w 145751"/>
                <a:gd name="connsiteY0" fmla="*/ 3 h 145751"/>
                <a:gd name="connsiteX1" fmla="*/ 0 w 145751"/>
                <a:gd name="connsiteY1" fmla="*/ 73263 h 145751"/>
                <a:gd name="connsiteX2" fmla="*/ 73260 w 145751"/>
                <a:gd name="connsiteY2" fmla="*/ 147289 h 145751"/>
                <a:gd name="connsiteX3" fmla="*/ 147286 w 145751"/>
                <a:gd name="connsiteY3" fmla="*/ 74030 h 145751"/>
                <a:gd name="connsiteX4" fmla="*/ 74027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4027" y="3"/>
                  </a:moveTo>
                  <a:cubicBezTo>
                    <a:pt x="33369" y="-380"/>
                    <a:pt x="0" y="32606"/>
                    <a:pt x="0" y="73263"/>
                  </a:cubicBezTo>
                  <a:cubicBezTo>
                    <a:pt x="0" y="113920"/>
                    <a:pt x="32602" y="147289"/>
                    <a:pt x="73260" y="147289"/>
                  </a:cubicBezTo>
                  <a:cubicBezTo>
                    <a:pt x="113916" y="147289"/>
                    <a:pt x="147286" y="114687"/>
                    <a:pt x="147286" y="74030"/>
                  </a:cubicBezTo>
                  <a:cubicBezTo>
                    <a:pt x="147669" y="33373"/>
                    <a:pt x="114683" y="387"/>
                    <a:pt x="74027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BBFF44-278B-4E35-BDF3-D77B07482F5F}"/>
                </a:ext>
              </a:extLst>
            </p:cNvPr>
            <p:cNvSpPr/>
            <p:nvPr/>
          </p:nvSpPr>
          <p:spPr>
            <a:xfrm>
              <a:off x="10135620" y="6375482"/>
              <a:ext cx="187943" cy="187943"/>
            </a:xfrm>
            <a:custGeom>
              <a:avLst/>
              <a:gdLst>
                <a:gd name="connsiteX0" fmla="*/ 96276 w 187942"/>
                <a:gd name="connsiteY0" fmla="*/ 3 h 187942"/>
                <a:gd name="connsiteX1" fmla="*/ 3 w 187942"/>
                <a:gd name="connsiteY1" fmla="*/ 95125 h 187942"/>
                <a:gd name="connsiteX2" fmla="*/ 95125 w 187942"/>
                <a:gd name="connsiteY2" fmla="*/ 191398 h 187942"/>
                <a:gd name="connsiteX3" fmla="*/ 191398 w 187942"/>
                <a:gd name="connsiteY3" fmla="*/ 96276 h 187942"/>
                <a:gd name="connsiteX4" fmla="*/ 96276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6276" y="3"/>
                  </a:moveTo>
                  <a:cubicBezTo>
                    <a:pt x="43345" y="-381"/>
                    <a:pt x="386" y="42194"/>
                    <a:pt x="3" y="95125"/>
                  </a:cubicBezTo>
                  <a:cubicBezTo>
                    <a:pt x="-380" y="148056"/>
                    <a:pt x="42194" y="191014"/>
                    <a:pt x="95125" y="191398"/>
                  </a:cubicBezTo>
                  <a:cubicBezTo>
                    <a:pt x="148056" y="191781"/>
                    <a:pt x="191014" y="149206"/>
                    <a:pt x="191398" y="96276"/>
                  </a:cubicBezTo>
                  <a:cubicBezTo>
                    <a:pt x="191781" y="43345"/>
                    <a:pt x="149207" y="387"/>
                    <a:pt x="96276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040D0C-646D-4734-9713-6A99588B21AF}"/>
                </a:ext>
              </a:extLst>
            </p:cNvPr>
            <p:cNvSpPr/>
            <p:nvPr/>
          </p:nvSpPr>
          <p:spPr>
            <a:xfrm>
              <a:off x="10393373" y="5479879"/>
              <a:ext cx="103560" cy="103560"/>
            </a:xfrm>
            <a:custGeom>
              <a:avLst/>
              <a:gdLst>
                <a:gd name="connsiteX0" fmla="*/ 53698 w 103560"/>
                <a:gd name="connsiteY0" fmla="*/ 0 h 103560"/>
                <a:gd name="connsiteX1" fmla="*/ 0 w 103560"/>
                <a:gd name="connsiteY1" fmla="*/ 53315 h 103560"/>
                <a:gd name="connsiteX2" fmla="*/ 53315 w 103560"/>
                <a:gd name="connsiteY2" fmla="*/ 107013 h 103560"/>
                <a:gd name="connsiteX3" fmla="*/ 107013 w 103560"/>
                <a:gd name="connsiteY3" fmla="*/ 53698 h 103560"/>
                <a:gd name="connsiteX4" fmla="*/ 53698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3698" y="0"/>
                  </a:moveTo>
                  <a:cubicBezTo>
                    <a:pt x="24164" y="0"/>
                    <a:pt x="0" y="23781"/>
                    <a:pt x="0" y="53315"/>
                  </a:cubicBezTo>
                  <a:cubicBezTo>
                    <a:pt x="0" y="82849"/>
                    <a:pt x="23781" y="107013"/>
                    <a:pt x="53315" y="107013"/>
                  </a:cubicBezTo>
                  <a:cubicBezTo>
                    <a:pt x="82849" y="107013"/>
                    <a:pt x="107013" y="83232"/>
                    <a:pt x="107013" y="53698"/>
                  </a:cubicBezTo>
                  <a:cubicBezTo>
                    <a:pt x="107396" y="24548"/>
                    <a:pt x="83233" y="384"/>
                    <a:pt x="5369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0694E20-CED8-4226-A0CA-AAB23A738089}"/>
                </a:ext>
              </a:extLst>
            </p:cNvPr>
            <p:cNvSpPr/>
            <p:nvPr/>
          </p:nvSpPr>
          <p:spPr>
            <a:xfrm>
              <a:off x="11292431" y="5011173"/>
              <a:ext cx="115067" cy="115067"/>
            </a:xfrm>
            <a:custGeom>
              <a:avLst/>
              <a:gdLst>
                <a:gd name="connsiteX0" fmla="*/ 57917 w 115067"/>
                <a:gd name="connsiteY0" fmla="*/ 0 h 115067"/>
                <a:gd name="connsiteX1" fmla="*/ 0 w 115067"/>
                <a:gd name="connsiteY1" fmla="*/ 57534 h 115067"/>
                <a:gd name="connsiteX2" fmla="*/ 57534 w 115067"/>
                <a:gd name="connsiteY2" fmla="*/ 115451 h 115067"/>
                <a:gd name="connsiteX3" fmla="*/ 115450 w 115067"/>
                <a:gd name="connsiteY3" fmla="*/ 57917 h 115067"/>
                <a:gd name="connsiteX4" fmla="*/ 57917 w 115067"/>
                <a:gd name="connsiteY4" fmla="*/ 0 h 11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67" h="115067">
                  <a:moveTo>
                    <a:pt x="57917" y="0"/>
                  </a:moveTo>
                  <a:cubicBezTo>
                    <a:pt x="26082" y="0"/>
                    <a:pt x="0" y="25698"/>
                    <a:pt x="0" y="57534"/>
                  </a:cubicBezTo>
                  <a:cubicBezTo>
                    <a:pt x="0" y="89369"/>
                    <a:pt x="25698" y="115451"/>
                    <a:pt x="57534" y="115451"/>
                  </a:cubicBezTo>
                  <a:cubicBezTo>
                    <a:pt x="89369" y="115451"/>
                    <a:pt x="115450" y="89752"/>
                    <a:pt x="115450" y="57917"/>
                  </a:cubicBezTo>
                  <a:cubicBezTo>
                    <a:pt x="115450" y="26082"/>
                    <a:pt x="89752" y="0"/>
                    <a:pt x="57917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F4635C-2999-4815-935D-372644F977E8}"/>
                </a:ext>
              </a:extLst>
            </p:cNvPr>
            <p:cNvSpPr/>
            <p:nvPr/>
          </p:nvSpPr>
          <p:spPr>
            <a:xfrm>
              <a:off x="6023888" y="5323385"/>
              <a:ext cx="138081" cy="138081"/>
            </a:xfrm>
            <a:custGeom>
              <a:avLst/>
              <a:gdLst>
                <a:gd name="connsiteX0" fmla="*/ 69428 w 138080"/>
                <a:gd name="connsiteY0" fmla="*/ 4 h 138080"/>
                <a:gd name="connsiteX1" fmla="*/ 4 w 138080"/>
                <a:gd name="connsiteY1" fmla="*/ 68660 h 138080"/>
                <a:gd name="connsiteX2" fmla="*/ 68660 w 138080"/>
                <a:gd name="connsiteY2" fmla="*/ 138084 h 138080"/>
                <a:gd name="connsiteX3" fmla="*/ 138084 w 138080"/>
                <a:gd name="connsiteY3" fmla="*/ 69427 h 138080"/>
                <a:gd name="connsiteX4" fmla="*/ 69428 w 138080"/>
                <a:gd name="connsiteY4" fmla="*/ 4 h 1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80" h="138080">
                  <a:moveTo>
                    <a:pt x="69428" y="4"/>
                  </a:moveTo>
                  <a:cubicBezTo>
                    <a:pt x="31455" y="-380"/>
                    <a:pt x="387" y="30688"/>
                    <a:pt x="4" y="68660"/>
                  </a:cubicBezTo>
                  <a:cubicBezTo>
                    <a:pt x="-380" y="106632"/>
                    <a:pt x="30688" y="137701"/>
                    <a:pt x="68660" y="138084"/>
                  </a:cubicBezTo>
                  <a:cubicBezTo>
                    <a:pt x="106633" y="138468"/>
                    <a:pt x="137701" y="107399"/>
                    <a:pt x="138084" y="69427"/>
                  </a:cubicBezTo>
                  <a:cubicBezTo>
                    <a:pt x="138468" y="31072"/>
                    <a:pt x="107399" y="4"/>
                    <a:pt x="69428" y="4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D53CBD-5477-4C3F-B679-0615D880A95C}"/>
                </a:ext>
              </a:extLst>
            </p:cNvPr>
            <p:cNvSpPr/>
            <p:nvPr/>
          </p:nvSpPr>
          <p:spPr>
            <a:xfrm>
              <a:off x="8028741" y="3127905"/>
              <a:ext cx="164930" cy="164930"/>
            </a:xfrm>
            <a:custGeom>
              <a:avLst/>
              <a:gdLst>
                <a:gd name="connsiteX0" fmla="*/ 83236 w 164929"/>
                <a:gd name="connsiteY0" fmla="*/ 3 h 164929"/>
                <a:gd name="connsiteX1" fmla="*/ 3 w 164929"/>
                <a:gd name="connsiteY1" fmla="*/ 82468 h 164929"/>
                <a:gd name="connsiteX2" fmla="*/ 82468 w 164929"/>
                <a:gd name="connsiteY2" fmla="*/ 165700 h 164929"/>
                <a:gd name="connsiteX3" fmla="*/ 165700 w 164929"/>
                <a:gd name="connsiteY3" fmla="*/ 83235 h 164929"/>
                <a:gd name="connsiteX4" fmla="*/ 83236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236" y="3"/>
                  </a:moveTo>
                  <a:cubicBezTo>
                    <a:pt x="37209" y="-381"/>
                    <a:pt x="3" y="36824"/>
                    <a:pt x="3" y="82468"/>
                  </a:cubicBezTo>
                  <a:cubicBezTo>
                    <a:pt x="-380" y="128495"/>
                    <a:pt x="36825" y="165700"/>
                    <a:pt x="82468" y="165700"/>
                  </a:cubicBezTo>
                  <a:cubicBezTo>
                    <a:pt x="128495" y="166083"/>
                    <a:pt x="165700" y="128878"/>
                    <a:pt x="165700" y="83235"/>
                  </a:cubicBezTo>
                  <a:cubicBezTo>
                    <a:pt x="165700" y="37591"/>
                    <a:pt x="128878" y="386"/>
                    <a:pt x="83236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892DC3E-1021-427A-8BC9-5613A9455FB9}"/>
                </a:ext>
              </a:extLst>
            </p:cNvPr>
            <p:cNvSpPr/>
            <p:nvPr/>
          </p:nvSpPr>
          <p:spPr>
            <a:xfrm>
              <a:off x="9238481" y="3988607"/>
              <a:ext cx="187943" cy="187943"/>
            </a:xfrm>
            <a:custGeom>
              <a:avLst/>
              <a:gdLst>
                <a:gd name="connsiteX0" fmla="*/ 95508 w 187942"/>
                <a:gd name="connsiteY0" fmla="*/ 3 h 187942"/>
                <a:gd name="connsiteX1" fmla="*/ 3 w 187942"/>
                <a:gd name="connsiteY1" fmla="*/ 94358 h 187942"/>
                <a:gd name="connsiteX2" fmla="*/ 94357 w 187942"/>
                <a:gd name="connsiteY2" fmla="*/ 189863 h 187942"/>
                <a:gd name="connsiteX3" fmla="*/ 189863 w 187942"/>
                <a:gd name="connsiteY3" fmla="*/ 95508 h 187942"/>
                <a:gd name="connsiteX4" fmla="*/ 95508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5508" y="3"/>
                  </a:moveTo>
                  <a:cubicBezTo>
                    <a:pt x="42961" y="-381"/>
                    <a:pt x="386" y="42194"/>
                    <a:pt x="3" y="94358"/>
                  </a:cubicBezTo>
                  <a:cubicBezTo>
                    <a:pt x="-381" y="146905"/>
                    <a:pt x="42194" y="189480"/>
                    <a:pt x="94357" y="189863"/>
                  </a:cubicBezTo>
                  <a:cubicBezTo>
                    <a:pt x="146905" y="190247"/>
                    <a:pt x="189479" y="147672"/>
                    <a:pt x="189863" y="95508"/>
                  </a:cubicBezTo>
                  <a:cubicBezTo>
                    <a:pt x="189863" y="42961"/>
                    <a:pt x="147672" y="386"/>
                    <a:pt x="95508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06A7E4-E5F6-4A90-A7ED-A9D8CDC08B5B}"/>
                </a:ext>
              </a:extLst>
            </p:cNvPr>
            <p:cNvSpPr/>
            <p:nvPr/>
          </p:nvSpPr>
          <p:spPr>
            <a:xfrm>
              <a:off x="8360899" y="4143567"/>
              <a:ext cx="92054" cy="92054"/>
            </a:xfrm>
            <a:custGeom>
              <a:avLst/>
              <a:gdLst>
                <a:gd name="connsiteX0" fmla="*/ 47183 w 92053"/>
                <a:gd name="connsiteY0" fmla="*/ 94738 h 92053"/>
                <a:gd name="connsiteX1" fmla="*/ 94744 w 92053"/>
                <a:gd name="connsiteY1" fmla="*/ 47561 h 92053"/>
                <a:gd name="connsiteX2" fmla="*/ 47566 w 92053"/>
                <a:gd name="connsiteY2" fmla="*/ 0 h 92053"/>
                <a:gd name="connsiteX3" fmla="*/ 5 w 92053"/>
                <a:gd name="connsiteY3" fmla="*/ 47177 h 92053"/>
                <a:gd name="connsiteX4" fmla="*/ 47183 w 92053"/>
                <a:gd name="connsiteY4" fmla="*/ 94738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83" y="94738"/>
                  </a:moveTo>
                  <a:cubicBezTo>
                    <a:pt x="73265" y="94738"/>
                    <a:pt x="94744" y="73643"/>
                    <a:pt x="94744" y="47561"/>
                  </a:cubicBezTo>
                  <a:cubicBezTo>
                    <a:pt x="94744" y="21479"/>
                    <a:pt x="73648" y="0"/>
                    <a:pt x="47566" y="0"/>
                  </a:cubicBezTo>
                  <a:cubicBezTo>
                    <a:pt x="21485" y="0"/>
                    <a:pt x="5" y="21096"/>
                    <a:pt x="5" y="47177"/>
                  </a:cubicBezTo>
                  <a:cubicBezTo>
                    <a:pt x="-379" y="73259"/>
                    <a:pt x="20717" y="94355"/>
                    <a:pt x="47183" y="94738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4567942-809E-4448-AADF-F10AD05B757E}"/>
                </a:ext>
              </a:extLst>
            </p:cNvPr>
            <p:cNvSpPr/>
            <p:nvPr/>
          </p:nvSpPr>
          <p:spPr>
            <a:xfrm>
              <a:off x="8377010" y="4302740"/>
              <a:ext cx="134245" cy="134245"/>
            </a:xfrm>
            <a:custGeom>
              <a:avLst/>
              <a:gdLst>
                <a:gd name="connsiteX0" fmla="*/ 69044 w 134244"/>
                <a:gd name="connsiteY0" fmla="*/ 4 h 134244"/>
                <a:gd name="connsiteX1" fmla="*/ 4 w 134244"/>
                <a:gd name="connsiteY1" fmla="*/ 68276 h 134244"/>
                <a:gd name="connsiteX2" fmla="*/ 68277 w 134244"/>
                <a:gd name="connsiteY2" fmla="*/ 137317 h 134244"/>
                <a:gd name="connsiteX3" fmla="*/ 137317 w 134244"/>
                <a:gd name="connsiteY3" fmla="*/ 68660 h 134244"/>
                <a:gd name="connsiteX4" fmla="*/ 69044 w 134244"/>
                <a:gd name="connsiteY4" fmla="*/ 4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9044" y="4"/>
                  </a:moveTo>
                  <a:cubicBezTo>
                    <a:pt x="31072" y="-380"/>
                    <a:pt x="4" y="30304"/>
                    <a:pt x="4" y="68276"/>
                  </a:cubicBezTo>
                  <a:cubicBezTo>
                    <a:pt x="-379" y="106249"/>
                    <a:pt x="30305" y="137317"/>
                    <a:pt x="68277" y="137317"/>
                  </a:cubicBezTo>
                  <a:cubicBezTo>
                    <a:pt x="106249" y="137700"/>
                    <a:pt x="137317" y="107016"/>
                    <a:pt x="137317" y="68660"/>
                  </a:cubicBezTo>
                  <a:cubicBezTo>
                    <a:pt x="137701" y="31072"/>
                    <a:pt x="107017" y="387"/>
                    <a:pt x="69044" y="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82D81C-78AA-49CC-8F77-96CB1AAADD5A}"/>
                </a:ext>
              </a:extLst>
            </p:cNvPr>
            <p:cNvSpPr/>
            <p:nvPr/>
          </p:nvSpPr>
          <p:spPr>
            <a:xfrm>
              <a:off x="8817721" y="4638739"/>
              <a:ext cx="103560" cy="103560"/>
            </a:xfrm>
            <a:custGeom>
              <a:avLst/>
              <a:gdLst>
                <a:gd name="connsiteX0" fmla="*/ 52930 w 103560"/>
                <a:gd name="connsiteY0" fmla="*/ 0 h 103560"/>
                <a:gd name="connsiteX1" fmla="*/ 0 w 103560"/>
                <a:gd name="connsiteY1" fmla="*/ 52547 h 103560"/>
                <a:gd name="connsiteX2" fmla="*/ 52547 w 103560"/>
                <a:gd name="connsiteY2" fmla="*/ 105478 h 103560"/>
                <a:gd name="connsiteX3" fmla="*/ 105478 w 103560"/>
                <a:gd name="connsiteY3" fmla="*/ 52931 h 103560"/>
                <a:gd name="connsiteX4" fmla="*/ 52930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2930" y="0"/>
                  </a:moveTo>
                  <a:cubicBezTo>
                    <a:pt x="23780" y="0"/>
                    <a:pt x="0" y="23397"/>
                    <a:pt x="0" y="52547"/>
                  </a:cubicBezTo>
                  <a:cubicBezTo>
                    <a:pt x="0" y="81697"/>
                    <a:pt x="23396" y="105478"/>
                    <a:pt x="52547" y="105478"/>
                  </a:cubicBezTo>
                  <a:cubicBezTo>
                    <a:pt x="81697" y="105478"/>
                    <a:pt x="105478" y="82081"/>
                    <a:pt x="105478" y="52931"/>
                  </a:cubicBezTo>
                  <a:cubicBezTo>
                    <a:pt x="105478" y="23780"/>
                    <a:pt x="82081" y="0"/>
                    <a:pt x="52930" y="0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8C9E4AD-287C-49F1-BE3D-C416C7A15376}"/>
                </a:ext>
              </a:extLst>
            </p:cNvPr>
            <p:cNvSpPr/>
            <p:nvPr/>
          </p:nvSpPr>
          <p:spPr>
            <a:xfrm>
              <a:off x="10799940" y="4628763"/>
              <a:ext cx="145752" cy="145752"/>
            </a:xfrm>
            <a:custGeom>
              <a:avLst/>
              <a:gdLst>
                <a:gd name="connsiteX0" fmla="*/ 73263 w 145751"/>
                <a:gd name="connsiteY0" fmla="*/ 3 h 145751"/>
                <a:gd name="connsiteX1" fmla="*/ 3 w 145751"/>
                <a:gd name="connsiteY1" fmla="*/ 72495 h 145751"/>
                <a:gd name="connsiteX2" fmla="*/ 72496 w 145751"/>
                <a:gd name="connsiteY2" fmla="*/ 145755 h 145751"/>
                <a:gd name="connsiteX3" fmla="*/ 145755 w 145751"/>
                <a:gd name="connsiteY3" fmla="*/ 73263 h 145751"/>
                <a:gd name="connsiteX4" fmla="*/ 73263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3263" y="3"/>
                  </a:moveTo>
                  <a:cubicBezTo>
                    <a:pt x="32990" y="-381"/>
                    <a:pt x="387" y="32222"/>
                    <a:pt x="3" y="72495"/>
                  </a:cubicBezTo>
                  <a:cubicBezTo>
                    <a:pt x="-380" y="112769"/>
                    <a:pt x="32223" y="145371"/>
                    <a:pt x="72496" y="145755"/>
                  </a:cubicBezTo>
                  <a:cubicBezTo>
                    <a:pt x="112770" y="146139"/>
                    <a:pt x="145372" y="113536"/>
                    <a:pt x="145755" y="73263"/>
                  </a:cubicBezTo>
                  <a:cubicBezTo>
                    <a:pt x="145755" y="32989"/>
                    <a:pt x="113537" y="387"/>
                    <a:pt x="73263" y="3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AB5E021-C05B-4D22-BA06-A99247660CBE}"/>
                </a:ext>
              </a:extLst>
            </p:cNvPr>
            <p:cNvSpPr/>
            <p:nvPr/>
          </p:nvSpPr>
          <p:spPr>
            <a:xfrm>
              <a:off x="11199611" y="3067303"/>
              <a:ext cx="164930" cy="164930"/>
            </a:xfrm>
            <a:custGeom>
              <a:avLst/>
              <a:gdLst>
                <a:gd name="connsiteX0" fmla="*/ 83999 w 164929"/>
                <a:gd name="connsiteY0" fmla="*/ 3 h 164929"/>
                <a:gd name="connsiteX1" fmla="*/ 0 w 164929"/>
                <a:gd name="connsiteY1" fmla="*/ 83235 h 164929"/>
                <a:gd name="connsiteX2" fmla="*/ 83232 w 164929"/>
                <a:gd name="connsiteY2" fmla="*/ 167234 h 164929"/>
                <a:gd name="connsiteX3" fmla="*/ 167230 w 164929"/>
                <a:gd name="connsiteY3" fmla="*/ 84002 h 164929"/>
                <a:gd name="connsiteX4" fmla="*/ 83999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999" y="3"/>
                  </a:moveTo>
                  <a:cubicBezTo>
                    <a:pt x="37588" y="-381"/>
                    <a:pt x="0" y="37208"/>
                    <a:pt x="0" y="83235"/>
                  </a:cubicBezTo>
                  <a:cubicBezTo>
                    <a:pt x="0" y="129262"/>
                    <a:pt x="37205" y="167234"/>
                    <a:pt x="83232" y="167234"/>
                  </a:cubicBezTo>
                  <a:cubicBezTo>
                    <a:pt x="129642" y="167617"/>
                    <a:pt x="167230" y="130029"/>
                    <a:pt x="167230" y="84002"/>
                  </a:cubicBezTo>
                  <a:cubicBezTo>
                    <a:pt x="167230" y="37975"/>
                    <a:pt x="130025" y="386"/>
                    <a:pt x="83999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EC30A28-E9D3-467F-9D67-610D342053E8}"/>
                </a:ext>
              </a:extLst>
            </p:cNvPr>
            <p:cNvSpPr/>
            <p:nvPr/>
          </p:nvSpPr>
          <p:spPr>
            <a:xfrm>
              <a:off x="6215667" y="5681628"/>
              <a:ext cx="180272" cy="180272"/>
            </a:xfrm>
            <a:custGeom>
              <a:avLst/>
              <a:gdLst>
                <a:gd name="connsiteX0" fmla="*/ 91289 w 180271"/>
                <a:gd name="connsiteY0" fmla="*/ 3 h 180271"/>
                <a:gd name="connsiteX1" fmla="*/ 3 w 180271"/>
                <a:gd name="connsiteY1" fmla="*/ 90522 h 180271"/>
                <a:gd name="connsiteX2" fmla="*/ 90523 w 180271"/>
                <a:gd name="connsiteY2" fmla="*/ 181808 h 180271"/>
                <a:gd name="connsiteX3" fmla="*/ 181809 w 180271"/>
                <a:gd name="connsiteY3" fmla="*/ 91289 h 180271"/>
                <a:gd name="connsiteX4" fmla="*/ 91289 w 180271"/>
                <a:gd name="connsiteY4" fmla="*/ 3 h 1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71" h="180271">
                  <a:moveTo>
                    <a:pt x="91289" y="3"/>
                  </a:moveTo>
                  <a:cubicBezTo>
                    <a:pt x="41044" y="-381"/>
                    <a:pt x="387" y="40276"/>
                    <a:pt x="3" y="90522"/>
                  </a:cubicBezTo>
                  <a:cubicBezTo>
                    <a:pt x="-381" y="140768"/>
                    <a:pt x="40276" y="181425"/>
                    <a:pt x="90523" y="181808"/>
                  </a:cubicBezTo>
                  <a:cubicBezTo>
                    <a:pt x="140768" y="182192"/>
                    <a:pt x="181425" y="141535"/>
                    <a:pt x="181809" y="91289"/>
                  </a:cubicBezTo>
                  <a:cubicBezTo>
                    <a:pt x="182192" y="41043"/>
                    <a:pt x="141535" y="386"/>
                    <a:pt x="91289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A5C726-5EB3-435E-A67F-46EFDE07604D}"/>
                </a:ext>
              </a:extLst>
            </p:cNvPr>
            <p:cNvSpPr/>
            <p:nvPr/>
          </p:nvSpPr>
          <p:spPr>
            <a:xfrm>
              <a:off x="6678240" y="5213307"/>
              <a:ext cx="103560" cy="103560"/>
            </a:xfrm>
            <a:custGeom>
              <a:avLst/>
              <a:gdLst>
                <a:gd name="connsiteX0" fmla="*/ 104711 w 103560"/>
                <a:gd name="connsiteY0" fmla="*/ 52548 h 103560"/>
                <a:gd name="connsiteX1" fmla="*/ 52547 w 103560"/>
                <a:gd name="connsiteY1" fmla="*/ 0 h 103560"/>
                <a:gd name="connsiteX2" fmla="*/ 0 w 103560"/>
                <a:gd name="connsiteY2" fmla="*/ 52164 h 103560"/>
                <a:gd name="connsiteX3" fmla="*/ 52164 w 103560"/>
                <a:gd name="connsiteY3" fmla="*/ 104711 h 103560"/>
                <a:gd name="connsiteX4" fmla="*/ 104711 w 103560"/>
                <a:gd name="connsiteY4" fmla="*/ 52548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104711" y="52548"/>
                  </a:moveTo>
                  <a:cubicBezTo>
                    <a:pt x="104711" y="23781"/>
                    <a:pt x="81697" y="0"/>
                    <a:pt x="52547" y="0"/>
                  </a:cubicBezTo>
                  <a:cubicBezTo>
                    <a:pt x="23780" y="0"/>
                    <a:pt x="0" y="23013"/>
                    <a:pt x="0" y="52164"/>
                  </a:cubicBezTo>
                  <a:cubicBezTo>
                    <a:pt x="0" y="80931"/>
                    <a:pt x="23013" y="104711"/>
                    <a:pt x="52164" y="104711"/>
                  </a:cubicBezTo>
                  <a:cubicBezTo>
                    <a:pt x="81314" y="104711"/>
                    <a:pt x="104711" y="81314"/>
                    <a:pt x="104711" y="52548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A30FF15-49C9-4A2D-AA62-B1DD5613D4C4}"/>
                </a:ext>
              </a:extLst>
            </p:cNvPr>
            <p:cNvSpPr/>
            <p:nvPr/>
          </p:nvSpPr>
          <p:spPr>
            <a:xfrm>
              <a:off x="7245517" y="6518933"/>
              <a:ext cx="161094" cy="161094"/>
            </a:xfrm>
            <a:custGeom>
              <a:avLst/>
              <a:gdLst>
                <a:gd name="connsiteX0" fmla="*/ 82468 w 161093"/>
                <a:gd name="connsiteY0" fmla="*/ 3 h 161093"/>
                <a:gd name="connsiteX1" fmla="*/ 3 w 161093"/>
                <a:gd name="connsiteY1" fmla="*/ 81701 h 161093"/>
                <a:gd name="connsiteX2" fmla="*/ 81701 w 161093"/>
                <a:gd name="connsiteY2" fmla="*/ 164166 h 161093"/>
                <a:gd name="connsiteX3" fmla="*/ 164166 w 161093"/>
                <a:gd name="connsiteY3" fmla="*/ 82468 h 161093"/>
                <a:gd name="connsiteX4" fmla="*/ 82468 w 161093"/>
                <a:gd name="connsiteY4" fmla="*/ 3 h 16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3" h="161093">
                  <a:moveTo>
                    <a:pt x="82468" y="3"/>
                  </a:moveTo>
                  <a:cubicBezTo>
                    <a:pt x="37208" y="-380"/>
                    <a:pt x="3" y="36441"/>
                    <a:pt x="3" y="81701"/>
                  </a:cubicBezTo>
                  <a:cubicBezTo>
                    <a:pt x="-380" y="126960"/>
                    <a:pt x="36441" y="164166"/>
                    <a:pt x="81701" y="164166"/>
                  </a:cubicBezTo>
                  <a:cubicBezTo>
                    <a:pt x="126961" y="164549"/>
                    <a:pt x="164166" y="127728"/>
                    <a:pt x="164166" y="82468"/>
                  </a:cubicBezTo>
                  <a:cubicBezTo>
                    <a:pt x="164549" y="37208"/>
                    <a:pt x="127728" y="3"/>
                    <a:pt x="82468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EF77BBB-8C56-4911-BF99-8B92DF3AA85C}"/>
                </a:ext>
              </a:extLst>
            </p:cNvPr>
            <p:cNvSpPr/>
            <p:nvPr/>
          </p:nvSpPr>
          <p:spPr>
            <a:xfrm>
              <a:off x="7483323" y="5176483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7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7"/>
                    <a:pt x="85536" y="171837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6"/>
                    <a:pt x="133864" y="386"/>
                    <a:pt x="86303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9B5242-23C5-4305-8DD2-182CAC0C10ED}"/>
                </a:ext>
              </a:extLst>
            </p:cNvPr>
            <p:cNvSpPr/>
            <p:nvPr/>
          </p:nvSpPr>
          <p:spPr>
            <a:xfrm>
              <a:off x="8732185" y="5764476"/>
              <a:ext cx="149587" cy="149587"/>
            </a:xfrm>
            <a:custGeom>
              <a:avLst/>
              <a:gdLst>
                <a:gd name="connsiteX0" fmla="*/ 75180 w 149587"/>
                <a:gd name="connsiteY0" fmla="*/ 3 h 149587"/>
                <a:gd name="connsiteX1" fmla="*/ 3 w 149587"/>
                <a:gd name="connsiteY1" fmla="*/ 74413 h 149587"/>
                <a:gd name="connsiteX2" fmla="*/ 74413 w 149587"/>
                <a:gd name="connsiteY2" fmla="*/ 149591 h 149587"/>
                <a:gd name="connsiteX3" fmla="*/ 149591 w 149587"/>
                <a:gd name="connsiteY3" fmla="*/ 75180 h 149587"/>
                <a:gd name="connsiteX4" fmla="*/ 75180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5180" y="3"/>
                  </a:moveTo>
                  <a:cubicBezTo>
                    <a:pt x="33756" y="-380"/>
                    <a:pt x="3" y="32989"/>
                    <a:pt x="3" y="74413"/>
                  </a:cubicBezTo>
                  <a:cubicBezTo>
                    <a:pt x="-381" y="115837"/>
                    <a:pt x="32989" y="149591"/>
                    <a:pt x="74413" y="149591"/>
                  </a:cubicBezTo>
                  <a:cubicBezTo>
                    <a:pt x="115837" y="149974"/>
                    <a:pt x="149591" y="116605"/>
                    <a:pt x="149591" y="75180"/>
                  </a:cubicBezTo>
                  <a:cubicBezTo>
                    <a:pt x="149974" y="33756"/>
                    <a:pt x="116604" y="3"/>
                    <a:pt x="75180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2092304-A301-4F77-84DF-3B8959690020}"/>
                </a:ext>
              </a:extLst>
            </p:cNvPr>
            <p:cNvSpPr/>
            <p:nvPr/>
          </p:nvSpPr>
          <p:spPr>
            <a:xfrm>
              <a:off x="7704638" y="4809805"/>
              <a:ext cx="134245" cy="134245"/>
            </a:xfrm>
            <a:custGeom>
              <a:avLst/>
              <a:gdLst>
                <a:gd name="connsiteX0" fmla="*/ 67889 w 134244"/>
                <a:gd name="connsiteY0" fmla="*/ 0 h 134244"/>
                <a:gd name="connsiteX1" fmla="*/ 0 w 134244"/>
                <a:gd name="connsiteY1" fmla="*/ 67122 h 134244"/>
                <a:gd name="connsiteX2" fmla="*/ 67122 w 134244"/>
                <a:gd name="connsiteY2" fmla="*/ 135012 h 134244"/>
                <a:gd name="connsiteX3" fmla="*/ 135012 w 134244"/>
                <a:gd name="connsiteY3" fmla="*/ 67889 h 134244"/>
                <a:gd name="connsiteX4" fmla="*/ 67889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889" y="0"/>
                  </a:moveTo>
                  <a:cubicBezTo>
                    <a:pt x="30685" y="0"/>
                    <a:pt x="383" y="29918"/>
                    <a:pt x="0" y="67122"/>
                  </a:cubicBezTo>
                  <a:cubicBezTo>
                    <a:pt x="0" y="104327"/>
                    <a:pt x="29917" y="134628"/>
                    <a:pt x="67122" y="135012"/>
                  </a:cubicBezTo>
                  <a:cubicBezTo>
                    <a:pt x="104327" y="135012"/>
                    <a:pt x="134628" y="105095"/>
                    <a:pt x="135012" y="67889"/>
                  </a:cubicBezTo>
                  <a:cubicBezTo>
                    <a:pt x="135395" y="30685"/>
                    <a:pt x="105478" y="383"/>
                    <a:pt x="67889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73F442E-E4BC-40DA-93A7-C58226566852}"/>
                </a:ext>
              </a:extLst>
            </p:cNvPr>
            <p:cNvSpPr/>
            <p:nvPr/>
          </p:nvSpPr>
          <p:spPr>
            <a:xfrm>
              <a:off x="8246221" y="2373451"/>
              <a:ext cx="130409" cy="130409"/>
            </a:xfrm>
            <a:custGeom>
              <a:avLst/>
              <a:gdLst>
                <a:gd name="connsiteX0" fmla="*/ 65972 w 130409"/>
                <a:gd name="connsiteY0" fmla="*/ 0 h 130409"/>
                <a:gd name="connsiteX1" fmla="*/ 0 w 130409"/>
                <a:gd name="connsiteY1" fmla="*/ 65588 h 130409"/>
                <a:gd name="connsiteX2" fmla="*/ 65588 w 130409"/>
                <a:gd name="connsiteY2" fmla="*/ 131560 h 130409"/>
                <a:gd name="connsiteX3" fmla="*/ 131559 w 130409"/>
                <a:gd name="connsiteY3" fmla="*/ 65972 h 130409"/>
                <a:gd name="connsiteX4" fmla="*/ 65972 w 130409"/>
                <a:gd name="connsiteY4" fmla="*/ 0 h 13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09" h="130409">
                  <a:moveTo>
                    <a:pt x="65972" y="0"/>
                  </a:moveTo>
                  <a:cubicBezTo>
                    <a:pt x="29534" y="0"/>
                    <a:pt x="0" y="29150"/>
                    <a:pt x="0" y="65588"/>
                  </a:cubicBezTo>
                  <a:cubicBezTo>
                    <a:pt x="0" y="102026"/>
                    <a:pt x="29150" y="131560"/>
                    <a:pt x="65588" y="131560"/>
                  </a:cubicBezTo>
                  <a:cubicBezTo>
                    <a:pt x="102026" y="131560"/>
                    <a:pt x="131559" y="102410"/>
                    <a:pt x="131559" y="65972"/>
                  </a:cubicBezTo>
                  <a:cubicBezTo>
                    <a:pt x="131559" y="29917"/>
                    <a:pt x="102026" y="0"/>
                    <a:pt x="65972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8C69C24-BBA2-408D-A203-B3D9B6F751C8}"/>
                </a:ext>
              </a:extLst>
            </p:cNvPr>
            <p:cNvSpPr/>
            <p:nvPr/>
          </p:nvSpPr>
          <p:spPr>
            <a:xfrm>
              <a:off x="9086594" y="2625448"/>
              <a:ext cx="134245" cy="134245"/>
            </a:xfrm>
            <a:custGeom>
              <a:avLst/>
              <a:gdLst>
                <a:gd name="connsiteX0" fmla="*/ 67506 w 134244"/>
                <a:gd name="connsiteY0" fmla="*/ 0 h 134244"/>
                <a:gd name="connsiteX1" fmla="*/ 0 w 134244"/>
                <a:gd name="connsiteY1" fmla="*/ 66739 h 134244"/>
                <a:gd name="connsiteX2" fmla="*/ 66739 w 134244"/>
                <a:gd name="connsiteY2" fmla="*/ 134245 h 134244"/>
                <a:gd name="connsiteX3" fmla="*/ 134245 w 134244"/>
                <a:gd name="connsiteY3" fmla="*/ 67506 h 134244"/>
                <a:gd name="connsiteX4" fmla="*/ 67506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506" y="0"/>
                  </a:moveTo>
                  <a:cubicBezTo>
                    <a:pt x="30302" y="0"/>
                    <a:pt x="0" y="29917"/>
                    <a:pt x="0" y="66739"/>
                  </a:cubicBezTo>
                  <a:cubicBezTo>
                    <a:pt x="0" y="103944"/>
                    <a:pt x="29918" y="134245"/>
                    <a:pt x="66739" y="134245"/>
                  </a:cubicBezTo>
                  <a:cubicBezTo>
                    <a:pt x="103944" y="134628"/>
                    <a:pt x="134245" y="104328"/>
                    <a:pt x="134245" y="67506"/>
                  </a:cubicBezTo>
                  <a:cubicBezTo>
                    <a:pt x="134245" y="30301"/>
                    <a:pt x="104327" y="0"/>
                    <a:pt x="67506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05B5C1D-8266-4860-98D0-3754EC64468B}"/>
                </a:ext>
              </a:extLst>
            </p:cNvPr>
            <p:cNvSpPr/>
            <p:nvPr/>
          </p:nvSpPr>
          <p:spPr>
            <a:xfrm>
              <a:off x="9047853" y="1771264"/>
              <a:ext cx="207121" cy="207121"/>
            </a:xfrm>
            <a:custGeom>
              <a:avLst/>
              <a:gdLst>
                <a:gd name="connsiteX0" fmla="*/ 104713 w 207120"/>
                <a:gd name="connsiteY0" fmla="*/ 210575 h 207120"/>
                <a:gd name="connsiteX1" fmla="*/ 210575 w 207120"/>
                <a:gd name="connsiteY1" fmla="*/ 105864 h 207120"/>
                <a:gd name="connsiteX2" fmla="*/ 105864 w 207120"/>
                <a:gd name="connsiteY2" fmla="*/ 2 h 207120"/>
                <a:gd name="connsiteX3" fmla="*/ 2 w 207120"/>
                <a:gd name="connsiteY3" fmla="*/ 104713 h 207120"/>
                <a:gd name="connsiteX4" fmla="*/ 104713 w 207120"/>
                <a:gd name="connsiteY4" fmla="*/ 210575 h 20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120" h="207120">
                  <a:moveTo>
                    <a:pt x="104713" y="210575"/>
                  </a:moveTo>
                  <a:cubicBezTo>
                    <a:pt x="162630" y="210959"/>
                    <a:pt x="210191" y="164165"/>
                    <a:pt x="210575" y="105864"/>
                  </a:cubicBezTo>
                  <a:cubicBezTo>
                    <a:pt x="210959" y="47947"/>
                    <a:pt x="164164" y="386"/>
                    <a:pt x="105864" y="2"/>
                  </a:cubicBezTo>
                  <a:cubicBezTo>
                    <a:pt x="47947" y="-381"/>
                    <a:pt x="385" y="46413"/>
                    <a:pt x="2" y="104713"/>
                  </a:cubicBezTo>
                  <a:cubicBezTo>
                    <a:pt x="-382" y="163014"/>
                    <a:pt x="46412" y="210192"/>
                    <a:pt x="104713" y="210575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EAACD-B4BA-4F6D-8F9E-5152F9A66F73}"/>
                </a:ext>
              </a:extLst>
            </p:cNvPr>
            <p:cNvSpPr/>
            <p:nvPr/>
          </p:nvSpPr>
          <p:spPr>
            <a:xfrm>
              <a:off x="9935406" y="2264137"/>
              <a:ext cx="107396" cy="107396"/>
            </a:xfrm>
            <a:custGeom>
              <a:avLst/>
              <a:gdLst>
                <a:gd name="connsiteX0" fmla="*/ 54082 w 107395"/>
                <a:gd name="connsiteY0" fmla="*/ 0 h 107395"/>
                <a:gd name="connsiteX1" fmla="*/ 0 w 107395"/>
                <a:gd name="connsiteY1" fmla="*/ 53315 h 107395"/>
                <a:gd name="connsiteX2" fmla="*/ 53314 w 107395"/>
                <a:gd name="connsiteY2" fmla="*/ 107396 h 107395"/>
                <a:gd name="connsiteX3" fmla="*/ 107396 w 107395"/>
                <a:gd name="connsiteY3" fmla="*/ 54082 h 107395"/>
                <a:gd name="connsiteX4" fmla="*/ 54082 w 107395"/>
                <a:gd name="connsiteY4" fmla="*/ 0 h 10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95" h="107395">
                  <a:moveTo>
                    <a:pt x="54082" y="0"/>
                  </a:moveTo>
                  <a:cubicBezTo>
                    <a:pt x="24547" y="0"/>
                    <a:pt x="384" y="23781"/>
                    <a:pt x="0" y="53315"/>
                  </a:cubicBezTo>
                  <a:cubicBezTo>
                    <a:pt x="0" y="82848"/>
                    <a:pt x="23780" y="107013"/>
                    <a:pt x="53314" y="107396"/>
                  </a:cubicBezTo>
                  <a:cubicBezTo>
                    <a:pt x="82849" y="107396"/>
                    <a:pt x="107012" y="83615"/>
                    <a:pt x="107396" y="54082"/>
                  </a:cubicBezTo>
                  <a:cubicBezTo>
                    <a:pt x="107396" y="24164"/>
                    <a:pt x="83616" y="0"/>
                    <a:pt x="54082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CFC4CE5-2B13-4F39-B9F3-50FCD3ED9AB0}"/>
                </a:ext>
              </a:extLst>
            </p:cNvPr>
            <p:cNvSpPr/>
            <p:nvPr/>
          </p:nvSpPr>
          <p:spPr>
            <a:xfrm>
              <a:off x="9530753" y="602185"/>
              <a:ext cx="118903" cy="118903"/>
            </a:xfrm>
            <a:custGeom>
              <a:avLst/>
              <a:gdLst>
                <a:gd name="connsiteX0" fmla="*/ 59835 w 118902"/>
                <a:gd name="connsiteY0" fmla="*/ 0 h 118902"/>
                <a:gd name="connsiteX1" fmla="*/ 0 w 118902"/>
                <a:gd name="connsiteY1" fmla="*/ 59451 h 118902"/>
                <a:gd name="connsiteX2" fmla="*/ 59451 w 118902"/>
                <a:gd name="connsiteY2" fmla="*/ 119286 h 118902"/>
                <a:gd name="connsiteX3" fmla="*/ 119287 w 118902"/>
                <a:gd name="connsiteY3" fmla="*/ 59835 h 118902"/>
                <a:gd name="connsiteX4" fmla="*/ 59835 w 118902"/>
                <a:gd name="connsiteY4" fmla="*/ 0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59835" y="0"/>
                  </a:moveTo>
                  <a:cubicBezTo>
                    <a:pt x="26849" y="0"/>
                    <a:pt x="0" y="26465"/>
                    <a:pt x="0" y="59451"/>
                  </a:cubicBezTo>
                  <a:cubicBezTo>
                    <a:pt x="0" y="92437"/>
                    <a:pt x="26465" y="119286"/>
                    <a:pt x="59451" y="119286"/>
                  </a:cubicBezTo>
                  <a:cubicBezTo>
                    <a:pt x="92438" y="119286"/>
                    <a:pt x="119287" y="92821"/>
                    <a:pt x="119287" y="59835"/>
                  </a:cubicBezTo>
                  <a:cubicBezTo>
                    <a:pt x="119287" y="27233"/>
                    <a:pt x="92821" y="384"/>
                    <a:pt x="59835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7E511CA-3683-4D36-AA9C-23DBE2B43F24}"/>
                </a:ext>
              </a:extLst>
            </p:cNvPr>
            <p:cNvSpPr/>
            <p:nvPr/>
          </p:nvSpPr>
          <p:spPr>
            <a:xfrm>
              <a:off x="11263664" y="6319869"/>
              <a:ext cx="111232" cy="111232"/>
            </a:xfrm>
            <a:custGeom>
              <a:avLst/>
              <a:gdLst>
                <a:gd name="connsiteX0" fmla="*/ 55999 w 111231"/>
                <a:gd name="connsiteY0" fmla="*/ 0 h 111231"/>
                <a:gd name="connsiteX1" fmla="*/ 0 w 111231"/>
                <a:gd name="connsiteY1" fmla="*/ 55616 h 111231"/>
                <a:gd name="connsiteX2" fmla="*/ 55616 w 111231"/>
                <a:gd name="connsiteY2" fmla="*/ 111615 h 111231"/>
                <a:gd name="connsiteX3" fmla="*/ 111615 w 111231"/>
                <a:gd name="connsiteY3" fmla="*/ 56000 h 111231"/>
                <a:gd name="connsiteX4" fmla="*/ 55999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5999" y="0"/>
                  </a:moveTo>
                  <a:cubicBezTo>
                    <a:pt x="25314" y="0"/>
                    <a:pt x="0" y="24548"/>
                    <a:pt x="0" y="55616"/>
                  </a:cubicBezTo>
                  <a:cubicBezTo>
                    <a:pt x="0" y="86300"/>
                    <a:pt x="24547" y="111615"/>
                    <a:pt x="55616" y="111615"/>
                  </a:cubicBezTo>
                  <a:cubicBezTo>
                    <a:pt x="86300" y="111615"/>
                    <a:pt x="111615" y="87068"/>
                    <a:pt x="111615" y="56000"/>
                  </a:cubicBezTo>
                  <a:cubicBezTo>
                    <a:pt x="111615" y="25315"/>
                    <a:pt x="86683" y="384"/>
                    <a:pt x="55999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282031B-018F-4BDF-A3A9-A510AF2E3CA8}"/>
                </a:ext>
              </a:extLst>
            </p:cNvPr>
            <p:cNvSpPr/>
            <p:nvPr/>
          </p:nvSpPr>
          <p:spPr>
            <a:xfrm>
              <a:off x="11596007" y="5062623"/>
              <a:ext cx="195614" cy="195614"/>
            </a:xfrm>
            <a:custGeom>
              <a:avLst/>
              <a:gdLst>
                <a:gd name="connsiteX0" fmla="*/ 147269 w 195614"/>
                <a:gd name="connsiteY0" fmla="*/ 49090 h 195614"/>
                <a:gd name="connsiteX1" fmla="*/ 147268 w 195614"/>
                <a:gd name="connsiteY1" fmla="*/ 147269 h 195614"/>
                <a:gd name="connsiteX2" fmla="*/ 49089 w 195614"/>
                <a:gd name="connsiteY2" fmla="*/ 147269 h 195614"/>
                <a:gd name="connsiteX3" fmla="*/ 49089 w 195614"/>
                <a:gd name="connsiteY3" fmla="*/ 49090 h 195614"/>
                <a:gd name="connsiteX4" fmla="*/ 147269 w 195614"/>
                <a:gd name="connsiteY4" fmla="*/ 49090 h 19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14" h="195614">
                  <a:moveTo>
                    <a:pt x="147269" y="49090"/>
                  </a:moveTo>
                  <a:cubicBezTo>
                    <a:pt x="174380" y="76201"/>
                    <a:pt x="174380" y="120158"/>
                    <a:pt x="147268" y="147269"/>
                  </a:cubicBezTo>
                  <a:cubicBezTo>
                    <a:pt x="120157" y="174380"/>
                    <a:pt x="76200" y="174381"/>
                    <a:pt x="49089" y="147269"/>
                  </a:cubicBezTo>
                  <a:cubicBezTo>
                    <a:pt x="21978" y="120158"/>
                    <a:pt x="21978" y="76201"/>
                    <a:pt x="49089" y="49090"/>
                  </a:cubicBezTo>
                  <a:cubicBezTo>
                    <a:pt x="76201" y="21979"/>
                    <a:pt x="120157" y="21978"/>
                    <a:pt x="147269" y="4909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68879E4-30FC-4184-8F85-A7191C38BCC1}"/>
                </a:ext>
              </a:extLst>
            </p:cNvPr>
            <p:cNvSpPr/>
            <p:nvPr/>
          </p:nvSpPr>
          <p:spPr>
            <a:xfrm>
              <a:off x="5000945" y="5930176"/>
              <a:ext cx="122738" cy="122738"/>
            </a:xfrm>
            <a:custGeom>
              <a:avLst/>
              <a:gdLst>
                <a:gd name="connsiteX0" fmla="*/ 123505 w 122738"/>
                <a:gd name="connsiteY0" fmla="*/ 61752 h 122738"/>
                <a:gd name="connsiteX1" fmla="*/ 61753 w 122738"/>
                <a:gd name="connsiteY1" fmla="*/ 123505 h 122738"/>
                <a:gd name="connsiteX2" fmla="*/ 0 w 122738"/>
                <a:gd name="connsiteY2" fmla="*/ 61752 h 122738"/>
                <a:gd name="connsiteX3" fmla="*/ 61753 w 122738"/>
                <a:gd name="connsiteY3" fmla="*/ 0 h 122738"/>
                <a:gd name="connsiteX4" fmla="*/ 123505 w 122738"/>
                <a:gd name="connsiteY4" fmla="*/ 61752 h 1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38" h="122738">
                  <a:moveTo>
                    <a:pt x="123505" y="61752"/>
                  </a:moveTo>
                  <a:cubicBezTo>
                    <a:pt x="123505" y="95857"/>
                    <a:pt x="95857" y="123505"/>
                    <a:pt x="61753" y="123505"/>
                  </a:cubicBezTo>
                  <a:cubicBezTo>
                    <a:pt x="27648" y="123505"/>
                    <a:pt x="0" y="95857"/>
                    <a:pt x="0" y="61752"/>
                  </a:cubicBezTo>
                  <a:cubicBezTo>
                    <a:pt x="0" y="27648"/>
                    <a:pt x="27648" y="0"/>
                    <a:pt x="61753" y="0"/>
                  </a:cubicBezTo>
                  <a:cubicBezTo>
                    <a:pt x="95857" y="0"/>
                    <a:pt x="123505" y="27648"/>
                    <a:pt x="123505" y="61752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776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3"/>
          <p:cNvSpPr>
            <a:spLocks noGrp="1"/>
          </p:cNvSpPr>
          <p:nvPr>
            <p:ph type="body" sz="half" idx="61"/>
          </p:nvPr>
        </p:nvSpPr>
        <p:spPr>
          <a:xfrm>
            <a:off x="2489200" y="2337663"/>
            <a:ext cx="1901952" cy="8297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62"/>
          </p:nvPr>
        </p:nvSpPr>
        <p:spPr>
          <a:xfrm>
            <a:off x="2489200" y="2044665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63" hasCustomPrompt="1"/>
          </p:nvPr>
        </p:nvSpPr>
        <p:spPr>
          <a:xfrm>
            <a:off x="777456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64" hasCustomPrompt="1"/>
          </p:nvPr>
        </p:nvSpPr>
        <p:spPr>
          <a:xfrm>
            <a:off x="4418862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65" hasCustomPrompt="1"/>
          </p:nvPr>
        </p:nvSpPr>
        <p:spPr>
          <a:xfrm>
            <a:off x="8060267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66" hasCustomPrompt="1"/>
          </p:nvPr>
        </p:nvSpPr>
        <p:spPr>
          <a:xfrm>
            <a:off x="777456" y="1854984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67"/>
          </p:nvPr>
        </p:nvSpPr>
        <p:spPr>
          <a:xfrm>
            <a:off x="2530749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68"/>
          </p:nvPr>
        </p:nvSpPr>
        <p:spPr>
          <a:xfrm>
            <a:off x="2530749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69"/>
          </p:nvPr>
        </p:nvSpPr>
        <p:spPr>
          <a:xfrm>
            <a:off x="6154483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70"/>
          </p:nvPr>
        </p:nvSpPr>
        <p:spPr>
          <a:xfrm>
            <a:off x="6154483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71"/>
          </p:nvPr>
        </p:nvSpPr>
        <p:spPr>
          <a:xfrm>
            <a:off x="9829016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72"/>
          </p:nvPr>
        </p:nvSpPr>
        <p:spPr>
          <a:xfrm>
            <a:off x="9829016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1F8F48-9A94-8537-C909-5CA9575AFC8C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8DC5C-8413-E9FF-FC8A-2D3D7D383F0A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FB1180F-0BF6-E71A-E458-CEE2F925D24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2C7A646-080D-5416-E148-6FA7E21C9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10DB32E-5F09-2315-093C-310341DEB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D078BA8-7ECD-9868-E059-FCBEEFE20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B8B6C64-2627-21D3-AEDF-D980EED03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1A2742B-4CEB-BE37-C697-846049C6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E8AB08D-4379-7086-A85B-8BE1E7F1B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187A656-A8C7-959B-2A16-E15D0980D9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2AF19D9-26B6-E0EA-96DB-219738730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DDBD1A0-C975-2216-CFC3-4DFC837EB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43F7770-EA46-529A-8213-23709DCE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C5854DF-7A56-4359-07C0-B7261515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71F0672-21CB-6D33-61E2-CD5CFD447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F363EFF-EF26-8554-D1E9-D23D2D907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340E8E6-082F-5324-2564-D4389DFC1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5E337E1-7EFE-7AAE-75B9-D671BBC5E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1DBC069-A298-83B6-FD4C-7820DD18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E2EAC2-1B55-2197-06BD-689FEC3B8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3966175-70D9-AF8F-C766-DEA967E72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A412D05-852C-6EE4-D7AC-4660001EB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8F6CAB4-9099-F2D3-734C-FE68047E6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4177F05-5953-E374-411D-509F46091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397744F-D43F-9C18-D02C-6885387AB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3435E787-AF70-67E0-7758-3B1300F2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E936E30-F325-6CD5-5C82-0F582E73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3DA5A4D-C1D5-AE34-0225-72CBD7DB0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D16055DD-D743-AAD1-C7E8-F047E62283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C76F831B-280B-5DA1-95F1-89ED3BD9F8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545784A0-4566-5B42-3892-4FAFD65C1D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55E2789C-3CC4-CD1F-505E-EC14D2711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190038F7-403B-567D-8ACE-0B90A51E9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671291E5-829E-BA09-F331-AAF0736E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4DAB4647-0810-C094-5866-C757AD38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944A902B-9E5B-8608-CD39-0AD1CD4E7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BE64AF7B-28E9-766C-EABC-2530748F4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Subtitle 2">
            <a:extLst>
              <a:ext uri="{FF2B5EF4-FFF2-40B4-BE49-F238E27FC236}">
                <a16:creationId xmlns:a16="http://schemas.microsoft.com/office/drawing/2014/main" id="{12C5B3B9-9DFF-783F-D984-5F1C9E61EFE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663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phone-mockup-white.png"/>
          <p:cNvPicPr>
            <a:picLocks noChangeAspect="1"/>
          </p:cNvPicPr>
          <p:nvPr userDrawn="1"/>
        </p:nvPicPr>
        <p:blipFill rotWithShape="1">
          <a:blip r:embed="rId2"/>
          <a:srcRect b="6239"/>
          <a:stretch/>
        </p:blipFill>
        <p:spPr>
          <a:xfrm flipH="1">
            <a:off x="-1" y="1295401"/>
            <a:ext cx="5472181" cy="5562599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 rot="1754418">
            <a:off x="3308430" y="1517748"/>
            <a:ext cx="1202461" cy="3014784"/>
          </a:xfrm>
          <a:custGeom>
            <a:avLst/>
            <a:gdLst>
              <a:gd name="connsiteX0" fmla="*/ 0 w 1452565"/>
              <a:gd name="connsiteY0" fmla="*/ 0 h 2547940"/>
              <a:gd name="connsiteX1" fmla="*/ 1452565 w 1452565"/>
              <a:gd name="connsiteY1" fmla="*/ 0 h 2547940"/>
              <a:gd name="connsiteX2" fmla="*/ 1452565 w 1452565"/>
              <a:gd name="connsiteY2" fmla="*/ 2547940 h 2547940"/>
              <a:gd name="connsiteX3" fmla="*/ 0 w 1452565"/>
              <a:gd name="connsiteY3" fmla="*/ 2547940 h 2547940"/>
              <a:gd name="connsiteX4" fmla="*/ 0 w 1452565"/>
              <a:gd name="connsiteY4" fmla="*/ 0 h 2547940"/>
              <a:gd name="connsiteX0" fmla="*/ 0 w 1452565"/>
              <a:gd name="connsiteY0" fmla="*/ 0 h 2547940"/>
              <a:gd name="connsiteX1" fmla="*/ 1452565 w 1452565"/>
              <a:gd name="connsiteY1" fmla="*/ 0 h 2547940"/>
              <a:gd name="connsiteX2" fmla="*/ 1452565 w 1452565"/>
              <a:gd name="connsiteY2" fmla="*/ 2547940 h 2547940"/>
              <a:gd name="connsiteX3" fmla="*/ 68614 w 1452565"/>
              <a:gd name="connsiteY3" fmla="*/ 1643533 h 2547940"/>
              <a:gd name="connsiteX4" fmla="*/ 0 w 1452565"/>
              <a:gd name="connsiteY4" fmla="*/ 0 h 2547940"/>
              <a:gd name="connsiteX0" fmla="*/ 3471 w 1456036"/>
              <a:gd name="connsiteY0" fmla="*/ 0 h 2547940"/>
              <a:gd name="connsiteX1" fmla="*/ 1456036 w 1456036"/>
              <a:gd name="connsiteY1" fmla="*/ 0 h 2547940"/>
              <a:gd name="connsiteX2" fmla="*/ 1456036 w 1456036"/>
              <a:gd name="connsiteY2" fmla="*/ 2547940 h 2547940"/>
              <a:gd name="connsiteX3" fmla="*/ 0 w 1456036"/>
              <a:gd name="connsiteY3" fmla="*/ 2047750 h 2547940"/>
              <a:gd name="connsiteX4" fmla="*/ 3471 w 1456036"/>
              <a:gd name="connsiteY4" fmla="*/ 0 h 254794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937317 w 1456036"/>
              <a:gd name="connsiteY2" fmla="*/ 1972324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822550 w 1456036"/>
              <a:gd name="connsiteY2" fmla="*/ 1767312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881484 w 1456036"/>
              <a:gd name="connsiteY2" fmla="*/ 1872588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881484"/>
              <a:gd name="connsiteY0" fmla="*/ 202204 h 2249954"/>
              <a:gd name="connsiteX1" fmla="*/ 855264 w 881484"/>
              <a:gd name="connsiteY1" fmla="*/ 0 h 2249954"/>
              <a:gd name="connsiteX2" fmla="*/ 881484 w 881484"/>
              <a:gd name="connsiteY2" fmla="*/ 2074792 h 2249954"/>
              <a:gd name="connsiteX3" fmla="*/ 0 w 881484"/>
              <a:gd name="connsiteY3" fmla="*/ 2249954 h 2249954"/>
              <a:gd name="connsiteX4" fmla="*/ 3471 w 881484"/>
              <a:gd name="connsiteY4" fmla="*/ 202204 h 2249954"/>
              <a:gd name="connsiteX0" fmla="*/ 131335 w 881484"/>
              <a:gd name="connsiteY0" fmla="*/ 261617 h 2249954"/>
              <a:gd name="connsiteX1" fmla="*/ 855264 w 881484"/>
              <a:gd name="connsiteY1" fmla="*/ 0 h 2249954"/>
              <a:gd name="connsiteX2" fmla="*/ 881484 w 881484"/>
              <a:gd name="connsiteY2" fmla="*/ 2074792 h 2249954"/>
              <a:gd name="connsiteX3" fmla="*/ 0 w 881484"/>
              <a:gd name="connsiteY3" fmla="*/ 2249954 h 2249954"/>
              <a:gd name="connsiteX4" fmla="*/ 131335 w 881484"/>
              <a:gd name="connsiteY4" fmla="*/ 261617 h 2249954"/>
              <a:gd name="connsiteX0" fmla="*/ 0 w 884667"/>
              <a:gd name="connsiteY0" fmla="*/ 242316 h 2249954"/>
              <a:gd name="connsiteX1" fmla="*/ 858447 w 884667"/>
              <a:gd name="connsiteY1" fmla="*/ 0 h 2249954"/>
              <a:gd name="connsiteX2" fmla="*/ 884667 w 884667"/>
              <a:gd name="connsiteY2" fmla="*/ 2074792 h 2249954"/>
              <a:gd name="connsiteX3" fmla="*/ 3183 w 884667"/>
              <a:gd name="connsiteY3" fmla="*/ 2249954 h 2249954"/>
              <a:gd name="connsiteX4" fmla="*/ 0 w 884667"/>
              <a:gd name="connsiteY4" fmla="*/ 242316 h 2249954"/>
              <a:gd name="connsiteX0" fmla="*/ 0 w 899958"/>
              <a:gd name="connsiteY0" fmla="*/ 242316 h 2249954"/>
              <a:gd name="connsiteX1" fmla="*/ 858447 w 899958"/>
              <a:gd name="connsiteY1" fmla="*/ 0 h 2249954"/>
              <a:gd name="connsiteX2" fmla="*/ 899958 w 899958"/>
              <a:gd name="connsiteY2" fmla="*/ 2082607 h 2249954"/>
              <a:gd name="connsiteX3" fmla="*/ 3183 w 899958"/>
              <a:gd name="connsiteY3" fmla="*/ 2249954 h 2249954"/>
              <a:gd name="connsiteX4" fmla="*/ 0 w 899958"/>
              <a:gd name="connsiteY4" fmla="*/ 242316 h 2249954"/>
              <a:gd name="connsiteX0" fmla="*/ 0 w 899958"/>
              <a:gd name="connsiteY0" fmla="*/ 194039 h 2201677"/>
              <a:gd name="connsiteX1" fmla="*/ 806332 w 899958"/>
              <a:gd name="connsiteY1" fmla="*/ 0 h 2201677"/>
              <a:gd name="connsiteX2" fmla="*/ 899958 w 899958"/>
              <a:gd name="connsiteY2" fmla="*/ 2034330 h 2201677"/>
              <a:gd name="connsiteX3" fmla="*/ 3183 w 899958"/>
              <a:gd name="connsiteY3" fmla="*/ 2201677 h 2201677"/>
              <a:gd name="connsiteX4" fmla="*/ 0 w 899958"/>
              <a:gd name="connsiteY4" fmla="*/ 194039 h 2201677"/>
              <a:gd name="connsiteX0" fmla="*/ 0 w 899958"/>
              <a:gd name="connsiteY0" fmla="*/ 247883 h 2255521"/>
              <a:gd name="connsiteX1" fmla="*/ 863517 w 899958"/>
              <a:gd name="connsiteY1" fmla="*/ 0 h 2255521"/>
              <a:gd name="connsiteX2" fmla="*/ 899958 w 899958"/>
              <a:gd name="connsiteY2" fmla="*/ 2088174 h 2255521"/>
              <a:gd name="connsiteX3" fmla="*/ 3183 w 899958"/>
              <a:gd name="connsiteY3" fmla="*/ 2255521 h 2255521"/>
              <a:gd name="connsiteX4" fmla="*/ 0 w 899958"/>
              <a:gd name="connsiteY4" fmla="*/ 247883 h 2255521"/>
              <a:gd name="connsiteX0" fmla="*/ 1888 w 901846"/>
              <a:gd name="connsiteY0" fmla="*/ 247883 h 2261088"/>
              <a:gd name="connsiteX1" fmla="*/ 865405 w 901846"/>
              <a:gd name="connsiteY1" fmla="*/ 0 h 2261088"/>
              <a:gd name="connsiteX2" fmla="*/ 901846 w 901846"/>
              <a:gd name="connsiteY2" fmla="*/ 2088174 h 2261088"/>
              <a:gd name="connsiteX3" fmla="*/ 0 w 901846"/>
              <a:gd name="connsiteY3" fmla="*/ 2261088 h 2261088"/>
              <a:gd name="connsiteX4" fmla="*/ 1888 w 901846"/>
              <a:gd name="connsiteY4" fmla="*/ 247883 h 226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46" h="2261088">
                <a:moveTo>
                  <a:pt x="1888" y="247883"/>
                </a:moveTo>
                <a:lnTo>
                  <a:pt x="865405" y="0"/>
                </a:lnTo>
                <a:lnTo>
                  <a:pt x="901846" y="2088174"/>
                </a:lnTo>
                <a:lnTo>
                  <a:pt x="0" y="2261088"/>
                </a:lnTo>
                <a:cubicBezTo>
                  <a:pt x="629" y="1590020"/>
                  <a:pt x="1259" y="918951"/>
                  <a:pt x="1888" y="24788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wrap="none" tIns="0" bIns="822960" anchor="b"/>
          <a:lstStyle>
            <a:lvl1pPr algn="ctr" rtl="0">
              <a:buNone/>
              <a:defRPr sz="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563591B-3F4A-B5E4-4520-2543AE08A7AE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3D7DE-8965-025F-85D4-609A3D6A5D6F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8116860-0C29-AF49-6FE3-FF469A9C017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73D0133-8F1A-938F-7EE7-003E6F5CB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51B71DA-9F20-8DA6-4B00-14B13DCE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A3CA025-3518-3793-458F-E1ECAC5B3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0D33B6C-0F88-76FE-2D71-63941EBBC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EDA4FEE-C3C4-586E-F8B5-90AA517F8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97F20DA-1B61-D76B-A10E-11BB9D93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A09096C-125D-D42F-E1E6-E2610A550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201AA9F-826B-6BB4-0E4B-34EC4B13E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FD4178F-8251-FF6B-E00D-85D24A8BA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A07A4CF-A866-DF37-9331-5EE190E7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BD7691A-1756-BE94-5005-19FDFA62C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FA0902E-7AC4-90DF-C4F3-FBD96049F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169CDA1-D3D4-0B1C-33A8-DC95F2EC3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D0AE2AF-CD5C-8703-7C66-BE6B5375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3486B752-4AFD-A2D2-69E2-79E305585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5BA87BC4-F412-E056-CC77-51553EFF6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763A4203-94E1-9E0B-470E-38CA6F670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A7DA636-002B-BEC7-91CB-089976E77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F0773BA-B2C0-9164-F140-45A1D96A3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8DB68AC9-6092-D71D-531E-BEE4E7F382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8EE247E9-17B8-F4C0-05E7-5D72C70E9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BB474F98-2823-1D7E-4A9C-6A02D212D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3F73F30-7080-6DE9-20CF-EF083C2C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11E064CF-ACE4-F51E-93E8-DD613FF74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58C82DFA-2DA7-BFD2-95B6-8D511C691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21B24295-D12F-CA7C-1939-6EA179B25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7D46A418-8C0E-E1B8-9116-6D94A48761F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747ECC6-1862-416C-BEA0-4CD831E42E3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41959C1A-3440-0D4F-1792-2483D905C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ADEA075-452D-676F-5D71-091B8467D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130AA7F5-19BF-0874-3581-6E73B5107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29A1C80E-5EE7-6F76-8EED-F7B20DE6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BD7AA15D-64B1-E6DF-D096-CFF54FAA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C2AC196-6875-7372-7127-7DD95995D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9AEF4877-7403-F59B-FD90-FCF4AF2818D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4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Phone-Mockup-PS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45800" y="1038045"/>
            <a:ext cx="4946201" cy="581995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 rot="20354325">
            <a:off x="8073533" y="1846781"/>
            <a:ext cx="1926336" cy="3401568"/>
          </a:xfrm>
          <a:prstGeom prst="rect">
            <a:avLst/>
          </a:prstGeom>
          <a:ln w="3175">
            <a:noFill/>
          </a:ln>
        </p:spPr>
        <p:txBody>
          <a:bodyPr wrap="none" tIns="0" bIns="640080" anchor="b"/>
          <a:lstStyle>
            <a:lvl1pPr algn="ctr" rtl="0">
              <a:buNone/>
              <a:defRPr sz="14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3F0D805-1DFE-C0BF-AB0D-E7855D8D502D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00BDD-8F93-844E-86EC-C8C164335F7C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B3C3B6E-6262-9279-6D6C-690EC2C4BE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48C0C35-2338-E031-8561-ACC9C3C6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B225897-13C7-008E-C5FE-993B94DF8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208FF0E-7361-4CE3-0B2A-433B35D76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AEDBF9F-CCAA-689D-2E27-1B51A5E2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79D8E77-D6E2-02FA-F849-504BAC0B1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91983FA-4516-9676-BA71-83F31338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9118415-51A7-BDA2-4601-1D421A4B7D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51305C-2E6E-7D74-B62C-CD1ADAEE5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7847CBD-EEAB-2800-F68C-E7A7728A3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5B9C02-D32C-501A-3577-E816BF70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B4107269-61D1-F6A5-EC51-A138E7E43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A339420-803D-1B41-9279-08EF41320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074F3-F3BB-31EC-128C-08EAF81EB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12981E7-7F45-A3A1-6678-4F793449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8ED0630-D250-3743-D9A5-E657D5E1C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C169AC7-B4BF-39B8-1B4F-3CDB0804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2ACFBE6-8E9C-B2B5-489F-A86844456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7779D786-F054-6DE1-3809-AFBE8DD9A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431B5325-471A-38FA-AA1C-D70D5D5A0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85D9825A-E5E1-4EB0-1F6A-41CD146AEC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13DCD49D-114A-F80F-025A-D688C28E3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97107356-3ADC-74AF-49F7-634F5565C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B9BE141-955C-DCE2-B194-456057B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703FF1B2-2257-34A5-F554-7B873597A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243FBB26-689E-76AE-AED0-227C386FA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E5AC2E8B-1B76-2729-EAB5-792F0383A4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5A42FBD9-4329-01A2-7B4F-9151A0324E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7D4FA25-E61B-4D64-5713-7CD32B57D2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63977D85-43C4-B405-CD2E-A37BE8AE5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1E25519-0137-5E6B-A8F7-D2CDBAECF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02C8805-B093-4A16-C080-3260CCE8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F74F3868-7AAB-EE02-7D43-BF780FA56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DEFF214-6C4E-FED5-05C9-508EA8D42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0055E51E-F8D8-0D2F-167D-E3BEC5D04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9EB3C4C3-F7FD-7AEC-200E-96D2E43E68A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5019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_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pple iMac 27_ Final_72dp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46897" y="1602596"/>
            <a:ext cx="4180499" cy="3362528"/>
          </a:xfrm>
          <a:prstGeom prst="rect">
            <a:avLst/>
          </a:prstGeom>
        </p:spPr>
      </p:pic>
      <p:sp>
        <p:nvSpPr>
          <p:cNvPr id="11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1306747" y="1759861"/>
            <a:ext cx="3860800" cy="21928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1A740D02-48EA-AE73-EBFD-82A807BB50A7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9229A-AE6C-B957-AC5A-543C6CCC4260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C1404CF-6CEC-A838-A325-DBBADCB282F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C40174A-7C50-4E26-DC55-4F4F7D06C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A9C8BED-3623-7BBD-6C41-D161B77E7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331A74E-00FE-4F2E-EEDD-E1AA20B72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EA1688B-2F75-15D4-E58C-30BF9002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82C6AD6-CC72-4BFF-0E6E-24AF0493A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B95A3DC-D3DB-010C-80C1-9A53C9B7C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F20E747-9DC2-E1E7-C259-0EF5DF7D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E698C78-2ACF-4D11-D9CF-44F85778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809DA22-2B7D-31AC-818F-9A188032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A546C65-CB36-3008-6E63-F4B93859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33FBBAC-FD05-EDCE-EFB5-2D192E06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8448FCF-8109-4343-0490-1F57A099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85B36AA-95FF-47BE-4011-9FA28F45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6C30331D-43FE-DB6E-7E06-4E249CBB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129F0CB6-E228-DAE4-9A06-05B804529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14883844-0F72-525D-4B27-2D4AB051E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A239B7EA-D6CB-CE8E-1532-2406083E9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FE41B24-C278-C866-8540-8DAEB8E59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89EE6DD-6A5A-AAEE-5B48-43917F428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4D4C46D5-B3C4-0846-5FBF-3FC250313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09E5BF7A-CB00-4A5D-3B14-BCFF46C1C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1AB85DF1-75A3-9B63-E868-6F1743608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65C8E59-F407-0FA4-D130-99D8F963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0C634DB-2C8E-E741-0BF5-C712922A66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88DD4354-6BE4-C1AB-9A22-2D480D908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AF559989-A71A-FFC9-4F0B-64F999211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FFF3E185-0339-C167-6683-A812B75C21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7720B92C-1649-B613-9571-A618431F56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9751E988-D4EC-24AE-2F35-C03503E6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02331C5F-0695-10B7-5E80-426F0C41D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876FA02-6BF2-DD82-5A47-A1262BAD7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C8132E68-5541-AF9D-4F1E-9A0F8353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3B4287A-5002-47BE-761E-30F63993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B14C18-C750-7D1A-4527-E42F295E4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702003CF-6212-1BD3-A4C3-C697BB4962D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056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_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pple_monit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100" y="1618717"/>
            <a:ext cx="4301064" cy="4655083"/>
          </a:xfrm>
          <a:prstGeom prst="rect">
            <a:avLst/>
          </a:prstGeom>
        </p:spPr>
      </p:pic>
      <p:sp>
        <p:nvSpPr>
          <p:cNvPr id="11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1678519" y="1866348"/>
            <a:ext cx="3450248" cy="2859697"/>
          </a:xfrm>
          <a:custGeom>
            <a:avLst/>
            <a:gdLst>
              <a:gd name="connsiteX0" fmla="*/ 0 w 2020948"/>
              <a:gd name="connsiteY0" fmla="*/ 0 h 2020948"/>
              <a:gd name="connsiteX1" fmla="*/ 2020948 w 2020948"/>
              <a:gd name="connsiteY1" fmla="*/ 0 h 2020948"/>
              <a:gd name="connsiteX2" fmla="*/ 2020948 w 2020948"/>
              <a:gd name="connsiteY2" fmla="*/ 2020948 h 2020948"/>
              <a:gd name="connsiteX3" fmla="*/ 0 w 2020948"/>
              <a:gd name="connsiteY3" fmla="*/ 2020948 h 2020948"/>
              <a:gd name="connsiteX4" fmla="*/ 0 w 2020948"/>
              <a:gd name="connsiteY4" fmla="*/ 0 h 2020948"/>
              <a:gd name="connsiteX0" fmla="*/ 0 w 2468623"/>
              <a:gd name="connsiteY0" fmla="*/ 0 h 2020948"/>
              <a:gd name="connsiteX1" fmla="*/ 2468623 w 2468623"/>
              <a:gd name="connsiteY1" fmla="*/ 490538 h 2020948"/>
              <a:gd name="connsiteX2" fmla="*/ 2020948 w 2468623"/>
              <a:gd name="connsiteY2" fmla="*/ 2020948 h 2020948"/>
              <a:gd name="connsiteX3" fmla="*/ 0 w 2468623"/>
              <a:gd name="connsiteY3" fmla="*/ 2020948 h 2020948"/>
              <a:gd name="connsiteX4" fmla="*/ 0 w 2468623"/>
              <a:gd name="connsiteY4" fmla="*/ 0 h 2020948"/>
              <a:gd name="connsiteX0" fmla="*/ 0 w 2468623"/>
              <a:gd name="connsiteY0" fmla="*/ 0 h 2144773"/>
              <a:gd name="connsiteX1" fmla="*/ 2468623 w 2468623"/>
              <a:gd name="connsiteY1" fmla="*/ 490538 h 2144773"/>
              <a:gd name="connsiteX2" fmla="*/ 2020948 w 2468623"/>
              <a:gd name="connsiteY2" fmla="*/ 2020948 h 2144773"/>
              <a:gd name="connsiteX3" fmla="*/ 123825 w 2468623"/>
              <a:gd name="connsiteY3" fmla="*/ 2144773 h 2144773"/>
              <a:gd name="connsiteX4" fmla="*/ 0 w 2468623"/>
              <a:gd name="connsiteY4" fmla="*/ 0 h 2144773"/>
              <a:gd name="connsiteX0" fmla="*/ 0 w 2587686"/>
              <a:gd name="connsiteY0" fmla="*/ 0 h 2144773"/>
              <a:gd name="connsiteX1" fmla="*/ 2468623 w 2587686"/>
              <a:gd name="connsiteY1" fmla="*/ 490538 h 2144773"/>
              <a:gd name="connsiteX2" fmla="*/ 2587686 w 2587686"/>
              <a:gd name="connsiteY2" fmla="*/ 2120961 h 2144773"/>
              <a:gd name="connsiteX3" fmla="*/ 123825 w 2587686"/>
              <a:gd name="connsiteY3" fmla="*/ 2144773 h 2144773"/>
              <a:gd name="connsiteX4" fmla="*/ 0 w 2587686"/>
              <a:gd name="connsiteY4" fmla="*/ 0 h 214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7686" h="2144773">
                <a:moveTo>
                  <a:pt x="0" y="0"/>
                </a:moveTo>
                <a:lnTo>
                  <a:pt x="2468623" y="490538"/>
                </a:lnTo>
                <a:lnTo>
                  <a:pt x="2587686" y="2120961"/>
                </a:lnTo>
                <a:lnTo>
                  <a:pt x="123825" y="2144773"/>
                </a:lnTo>
                <a:lnTo>
                  <a:pt x="0" y="0"/>
                </a:lnTo>
                <a:close/>
              </a:path>
            </a:pathLst>
          </a:cu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F1C940F-715C-65EB-B25D-BF71A002ECCD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0B23A-38FB-3AE5-ED4D-3BF39A1A142C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CA49E9B-5CFE-9B9F-2970-6B60B2C10C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31F026B-1A4A-838B-54C0-CABDCDC2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462F140-E7E7-B160-6A75-144CA0E3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A9C6427-3D3E-2234-350B-265B39C51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977C0C7-239A-64BB-8544-964CF75D8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70DC00F-A2EB-AB56-03C9-C1AFB3D7B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E1E7823-1732-751A-6495-1DBEF750D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47E19E1-416B-AA99-F1F7-13F858B95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F07313E-09AB-B9BB-BCA9-DAF936C66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DBEA609-D229-3BF0-27DD-D14FF982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E35BC9D-DA5D-A109-D1F0-D0EE13C07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24BF41-255A-B4DE-1232-43B4B0DEA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D31AABE-7F7C-2D43-0385-4D237F0DC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6E2B043-D6D4-ECC8-B8FB-B453254E2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F793D49-A65B-6BEE-DB82-87FBA7A00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12875D6-54A3-1215-4C5D-0BEB1C673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568560F-E9D1-7700-E34D-BC49C976C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A8EC056A-A1E8-4C39-184C-FCC032134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79D48B6-C6BF-2E2B-C711-AB41193E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991F329F-117B-0B7F-32F2-22A1E4C839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7DC3FFCF-E432-10E9-9060-B7A51004A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D5C555C-A1A7-2FE6-7DDE-66055F25A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71B34458-0E9D-880B-20B0-DE9346E6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7E1B9E2-DEA9-E547-878A-685CEEA83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F0AAF46-2985-FD5D-C4E7-DF7741F720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5F6585E-524C-6CD0-83CF-E4A7618B0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79A7FA6A-2F9E-28E9-406A-E9E580356E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53A708BE-F2D2-A492-3A8B-47ED5528B61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991104D6-D4F3-51D4-9AEC-EF8A6CD31B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7811F9A8-C463-3074-C4F4-13E330ACC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E4E6F8B-60B3-2DAF-2B0F-0CB7A699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015BBCE-3FCE-41B8-6DA1-B2542BCA1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E0C1A5B6-B182-94E2-EE5D-C23908B1C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0C4EC65-C059-0E66-616A-B882015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AE870D4E-BA03-8239-4A82-AE0FBC54B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A265B27C-9594-6BC4-9A10-1B75CD93A31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338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cbook Air - Fully Scalable PSD for Free Download - cssauthor.com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0875" y="1676951"/>
            <a:ext cx="5670251" cy="3040968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4249739" y="1885349"/>
            <a:ext cx="3692524" cy="23177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wrap="none" tIns="0" bIns="457200" anchor="b"/>
          <a:lstStyle>
            <a:lvl1pPr algn="ctr" rtl="0">
              <a:buNone/>
              <a:defRPr sz="1467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8F2BB4C-F08E-CF00-CA73-FBCE09C09ACA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3C8BE-00E4-33D0-CA4C-D8C1F46137F4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738DC6D-B14A-521F-1F98-7B2CFBD91F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B409CCA-A23F-8D01-4DF0-1EF810278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CC6D142-21ED-7D1B-37E7-0D0537179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1F84194-30F5-F029-2D69-698FC47F7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4D4F034-BF4B-724A-28F3-27C99433A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3E1563D-DC51-C3B5-A2FD-8A946A09B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FF73E42-3F74-376B-2102-4D069584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A97D5A2-8574-A93F-E249-7781B38C9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B38E1EF-EAB6-CE99-20B0-6DEE0579A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4A93C0D-CCB6-CA1E-E618-8CF216E0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5069922-B32C-F96A-AC36-25F8C99DF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AC70A47-AAE7-FC3E-73B6-8393E8D9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A19E3110-F0AE-F97D-746A-AE016408C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DA7FCDE8-38D0-AC99-E8FC-08E881202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B12D77F-A38D-8AB0-AE7F-249F1A3BA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BA0A16B1-D0EB-2D2A-6DF8-3AA00826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3CC64BF7-AA12-58F4-24E2-EB2BECAE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17A59469-9152-11F2-D840-9152CD1D5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5FB02E19-8560-FEB8-7440-434635E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017B314-BB25-3525-539E-6691D7968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1F7CB7A-AE30-76C9-6B45-9A2B39EA6B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F01501AA-4807-71E7-4E18-CA8FEEAA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1280331-9252-F900-FCD7-659C2B8A5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983F72ED-1CCE-3AB9-C970-05D03FDEB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6DFE1943-73E1-2ED0-D684-2CF2F4B923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387A8D97-E939-AC31-2F5E-CE587487B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20009ADF-912B-FC9C-F8C2-611C8F927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B7EA248B-9E7E-5BB5-A611-5EB5BBFE65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ED271419-951D-1270-95A0-A615A83F4D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0D0844C1-2017-4154-650E-831424E05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DA8D6E56-A586-05AE-7138-A8F34BF4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3803CB8-45B8-0CDA-74CF-0E24102E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9DBC9D7-4A15-67ED-99FF-E2F134807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09C127A2-EB06-6582-09A5-B4DFB8802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0CD8E32-B72B-91C9-9FBE-F88E7488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D4D28B23-78AA-C589-4494-6895797532A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7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D5180A7E-72F3-4A12-A0E9-57EEDB0F1ABA}"/>
              </a:ext>
            </a:extLst>
          </p:cNvPr>
          <p:cNvSpPr/>
          <p:nvPr userDrawn="1"/>
        </p:nvSpPr>
        <p:spPr>
          <a:xfrm>
            <a:off x="3021941" y="0"/>
            <a:ext cx="2156261" cy="6858000"/>
          </a:xfrm>
          <a:custGeom>
            <a:avLst/>
            <a:gdLst>
              <a:gd name="connsiteX0" fmla="*/ 2157429 w 2156261"/>
              <a:gd name="connsiteY0" fmla="*/ 3429389 h 6858000"/>
              <a:gd name="connsiteX1" fmla="*/ 1036874 w 2156261"/>
              <a:gd name="connsiteY1" fmla="*/ 724333 h 6858000"/>
              <a:gd name="connsiteX2" fmla="*/ 31527 w 2156261"/>
              <a:gd name="connsiteY2" fmla="*/ 0 h 6858000"/>
              <a:gd name="connsiteX3" fmla="*/ 0 w 2156261"/>
              <a:gd name="connsiteY3" fmla="*/ 0 h 6858000"/>
              <a:gd name="connsiteX4" fmla="*/ 2145752 w 2156261"/>
              <a:gd name="connsiteY4" fmla="*/ 3429389 h 6858000"/>
              <a:gd name="connsiteX5" fmla="*/ 0 w 2156261"/>
              <a:gd name="connsiteY5" fmla="*/ 6858778 h 6858000"/>
              <a:gd name="connsiteX6" fmla="*/ 31527 w 2156261"/>
              <a:gd name="connsiteY6" fmla="*/ 6858778 h 6858000"/>
              <a:gd name="connsiteX7" fmla="*/ 1036874 w 2156261"/>
              <a:gd name="connsiteY7" fmla="*/ 6134446 h 6858000"/>
              <a:gd name="connsiteX8" fmla="*/ 2157429 w 2156261"/>
              <a:gd name="connsiteY8" fmla="*/ 34293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6261" h="6858000">
                <a:moveTo>
                  <a:pt x="2157429" y="3429389"/>
                </a:moveTo>
                <a:cubicBezTo>
                  <a:pt x="2157429" y="2407306"/>
                  <a:pt x="1759649" y="1446719"/>
                  <a:pt x="1036874" y="724333"/>
                </a:cubicBezTo>
                <a:cubicBezTo>
                  <a:pt x="738344" y="425803"/>
                  <a:pt x="398947" y="182543"/>
                  <a:pt x="31527" y="0"/>
                </a:cubicBezTo>
                <a:lnTo>
                  <a:pt x="0" y="0"/>
                </a:lnTo>
                <a:cubicBezTo>
                  <a:pt x="1269236" y="620022"/>
                  <a:pt x="2145752" y="1924288"/>
                  <a:pt x="2145752" y="3429389"/>
                </a:cubicBezTo>
                <a:cubicBezTo>
                  <a:pt x="2145752" y="4934491"/>
                  <a:pt x="1269236" y="6238756"/>
                  <a:pt x="0" y="6858778"/>
                </a:cubicBezTo>
                <a:lnTo>
                  <a:pt x="31527" y="6858778"/>
                </a:lnTo>
                <a:cubicBezTo>
                  <a:pt x="398947" y="6676236"/>
                  <a:pt x="738344" y="6432976"/>
                  <a:pt x="1036874" y="6134446"/>
                </a:cubicBezTo>
                <a:cubicBezTo>
                  <a:pt x="1759649" y="5412060"/>
                  <a:pt x="2157429" y="4451473"/>
                  <a:pt x="2157429" y="3429389"/>
                </a:cubicBezTo>
                <a:close/>
              </a:path>
            </a:pathLst>
          </a:custGeom>
          <a:solidFill>
            <a:srgbClr val="42434B"/>
          </a:solidFill>
          <a:ln w="38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5D455E6-B32A-43DB-BE4E-E3620D6E75C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928464" y="0"/>
            <a:ext cx="5675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65E6A3FF-0118-436C-95FC-939E137E8C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527" y="5413375"/>
            <a:ext cx="247650" cy="24765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86DC6DF7-A347-46FB-8F39-915F98871E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91989" y="1627188"/>
            <a:ext cx="847725" cy="847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F6FADC-1956-442A-A25C-65132CB0E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649" y="1539240"/>
            <a:ext cx="3787140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8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7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89848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5829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264">
          <p15:clr>
            <a:srgbClr val="FBAE40"/>
          </p15:clr>
        </p15:guide>
        <p15:guide id="5" pos="7416">
          <p15:clr>
            <a:srgbClr val="FBAE40"/>
          </p15:clr>
        </p15:guide>
        <p15:guide id="6" orient="horz" pos="8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A6C77974-B2D7-444A-B4B2-330E0627DDA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668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264">
          <p15:clr>
            <a:srgbClr val="FBAE40"/>
          </p15:clr>
        </p15:guide>
        <p15:guide id="5" pos="7416">
          <p15:clr>
            <a:srgbClr val="FBAE40"/>
          </p15:clr>
        </p15:guide>
        <p15:guide id="6" orient="horz" pos="8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0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0AB46-1BD4-4BB5-B824-C900C1CB844B}"/>
              </a:ext>
            </a:extLst>
          </p:cNvPr>
          <p:cNvGrpSpPr/>
          <p:nvPr userDrawn="1"/>
        </p:nvGrpSpPr>
        <p:grpSpPr>
          <a:xfrm>
            <a:off x="2733522" y="1371600"/>
            <a:ext cx="6724956" cy="2560638"/>
            <a:chOff x="706438" y="1352550"/>
            <a:chExt cx="10977563" cy="4179888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BB1DBA77-2EE8-496B-8D96-5C7FAD28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4792663"/>
              <a:ext cx="10977563" cy="614363"/>
            </a:xfrm>
            <a:custGeom>
              <a:avLst/>
              <a:gdLst>
                <a:gd name="T0" fmla="*/ 3458 w 6915"/>
                <a:gd name="T1" fmla="*/ 0 h 388"/>
                <a:gd name="T2" fmla="*/ 3154 w 6915"/>
                <a:gd name="T3" fmla="*/ 0 h 388"/>
                <a:gd name="T4" fmla="*/ 3154 w 6915"/>
                <a:gd name="T5" fmla="*/ 89 h 388"/>
                <a:gd name="T6" fmla="*/ 2989 w 6915"/>
                <a:gd name="T7" fmla="*/ 89 h 388"/>
                <a:gd name="T8" fmla="*/ 2935 w 6915"/>
                <a:gd name="T9" fmla="*/ 2 h 388"/>
                <a:gd name="T10" fmla="*/ 2663 w 6915"/>
                <a:gd name="T11" fmla="*/ 5 h 388"/>
                <a:gd name="T12" fmla="*/ 2663 w 6915"/>
                <a:gd name="T13" fmla="*/ 89 h 388"/>
                <a:gd name="T14" fmla="*/ 2472 w 6915"/>
                <a:gd name="T15" fmla="*/ 89 h 388"/>
                <a:gd name="T16" fmla="*/ 2472 w 6915"/>
                <a:gd name="T17" fmla="*/ 8 h 388"/>
                <a:gd name="T18" fmla="*/ 590 w 6915"/>
                <a:gd name="T19" fmla="*/ 85 h 388"/>
                <a:gd name="T20" fmla="*/ 590 w 6915"/>
                <a:gd name="T21" fmla="*/ 89 h 388"/>
                <a:gd name="T22" fmla="*/ 542 w 6915"/>
                <a:gd name="T23" fmla="*/ 89 h 388"/>
                <a:gd name="T24" fmla="*/ 0 w 6915"/>
                <a:gd name="T25" fmla="*/ 194 h 388"/>
                <a:gd name="T26" fmla="*/ 3458 w 6915"/>
                <a:gd name="T27" fmla="*/ 388 h 388"/>
                <a:gd name="T28" fmla="*/ 6915 w 6915"/>
                <a:gd name="T29" fmla="*/ 194 h 388"/>
                <a:gd name="T30" fmla="*/ 5720 w 6915"/>
                <a:gd name="T31" fmla="*/ 47 h 388"/>
                <a:gd name="T32" fmla="*/ 5678 w 6915"/>
                <a:gd name="T33" fmla="*/ 173 h 388"/>
                <a:gd name="T34" fmla="*/ 5392 w 6915"/>
                <a:gd name="T35" fmla="*/ 246 h 388"/>
                <a:gd name="T36" fmla="*/ 5392 w 6915"/>
                <a:gd name="T37" fmla="*/ 246 h 388"/>
                <a:gd name="T38" fmla="*/ 5390 w 6915"/>
                <a:gd name="T39" fmla="*/ 246 h 388"/>
                <a:gd name="T40" fmla="*/ 4917 w 6915"/>
                <a:gd name="T41" fmla="*/ 264 h 388"/>
                <a:gd name="T42" fmla="*/ 4520 w 6915"/>
                <a:gd name="T43" fmla="*/ 255 h 388"/>
                <a:gd name="T44" fmla="*/ 4520 w 6915"/>
                <a:gd name="T45" fmla="*/ 255 h 388"/>
                <a:gd name="T46" fmla="*/ 4520 w 6915"/>
                <a:gd name="T47" fmla="*/ 255 h 388"/>
                <a:gd name="T48" fmla="*/ 4921 w 6915"/>
                <a:gd name="T49" fmla="*/ 18 h 388"/>
                <a:gd name="T50" fmla="*/ 3458 w 6915"/>
                <a:gd name="T5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915" h="388">
                  <a:moveTo>
                    <a:pt x="3458" y="0"/>
                  </a:moveTo>
                  <a:cubicBezTo>
                    <a:pt x="3355" y="0"/>
                    <a:pt x="3254" y="0"/>
                    <a:pt x="3154" y="0"/>
                  </a:cubicBezTo>
                  <a:cubicBezTo>
                    <a:pt x="3154" y="89"/>
                    <a:pt x="3154" y="89"/>
                    <a:pt x="3154" y="89"/>
                  </a:cubicBezTo>
                  <a:cubicBezTo>
                    <a:pt x="2989" y="89"/>
                    <a:pt x="2989" y="89"/>
                    <a:pt x="2989" y="89"/>
                  </a:cubicBezTo>
                  <a:cubicBezTo>
                    <a:pt x="2935" y="2"/>
                    <a:pt x="2935" y="2"/>
                    <a:pt x="2935" y="2"/>
                  </a:cubicBezTo>
                  <a:cubicBezTo>
                    <a:pt x="2843" y="3"/>
                    <a:pt x="2753" y="3"/>
                    <a:pt x="2663" y="5"/>
                  </a:cubicBezTo>
                  <a:cubicBezTo>
                    <a:pt x="2663" y="89"/>
                    <a:pt x="2663" y="89"/>
                    <a:pt x="2663" y="89"/>
                  </a:cubicBezTo>
                  <a:cubicBezTo>
                    <a:pt x="2472" y="89"/>
                    <a:pt x="2472" y="89"/>
                    <a:pt x="2472" y="89"/>
                  </a:cubicBezTo>
                  <a:cubicBezTo>
                    <a:pt x="2472" y="8"/>
                    <a:pt x="2472" y="8"/>
                    <a:pt x="2472" y="8"/>
                  </a:cubicBezTo>
                  <a:cubicBezTo>
                    <a:pt x="1696" y="20"/>
                    <a:pt x="1033" y="48"/>
                    <a:pt x="590" y="85"/>
                  </a:cubicBezTo>
                  <a:cubicBezTo>
                    <a:pt x="590" y="89"/>
                    <a:pt x="590" y="89"/>
                    <a:pt x="590" y="89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199" y="120"/>
                    <a:pt x="0" y="155"/>
                    <a:pt x="0" y="194"/>
                  </a:cubicBezTo>
                  <a:cubicBezTo>
                    <a:pt x="0" y="301"/>
                    <a:pt x="1548" y="388"/>
                    <a:pt x="3458" y="388"/>
                  </a:cubicBezTo>
                  <a:cubicBezTo>
                    <a:pt x="5367" y="388"/>
                    <a:pt x="6915" y="301"/>
                    <a:pt x="6915" y="194"/>
                  </a:cubicBezTo>
                  <a:cubicBezTo>
                    <a:pt x="6915" y="135"/>
                    <a:pt x="6452" y="83"/>
                    <a:pt x="5720" y="47"/>
                  </a:cubicBezTo>
                  <a:cubicBezTo>
                    <a:pt x="5705" y="91"/>
                    <a:pt x="5682" y="157"/>
                    <a:pt x="5678" y="173"/>
                  </a:cubicBezTo>
                  <a:cubicBezTo>
                    <a:pt x="5678" y="173"/>
                    <a:pt x="5412" y="246"/>
                    <a:pt x="5392" y="246"/>
                  </a:cubicBezTo>
                  <a:cubicBezTo>
                    <a:pt x="5392" y="246"/>
                    <a:pt x="5392" y="246"/>
                    <a:pt x="5392" y="246"/>
                  </a:cubicBezTo>
                  <a:cubicBezTo>
                    <a:pt x="5391" y="246"/>
                    <a:pt x="5391" y="246"/>
                    <a:pt x="5390" y="246"/>
                  </a:cubicBezTo>
                  <a:cubicBezTo>
                    <a:pt x="5357" y="246"/>
                    <a:pt x="4917" y="264"/>
                    <a:pt x="4917" y="264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00" y="255"/>
                    <a:pt x="4691" y="145"/>
                    <a:pt x="4921" y="18"/>
                  </a:cubicBezTo>
                  <a:cubicBezTo>
                    <a:pt x="4476" y="6"/>
                    <a:pt x="3981" y="0"/>
                    <a:pt x="345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13468C8C-35A3-4A98-8D14-714AD29A2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2101850"/>
              <a:ext cx="1684338" cy="1116013"/>
            </a:xfrm>
            <a:custGeom>
              <a:avLst/>
              <a:gdLst>
                <a:gd name="T0" fmla="*/ 107 w 1061"/>
                <a:gd name="T1" fmla="*/ 476 h 704"/>
                <a:gd name="T2" fmla="*/ 7 w 1061"/>
                <a:gd name="T3" fmla="*/ 585 h 704"/>
                <a:gd name="T4" fmla="*/ 242 w 1061"/>
                <a:gd name="T5" fmla="*/ 663 h 704"/>
                <a:gd name="T6" fmla="*/ 968 w 1061"/>
                <a:gd name="T7" fmla="*/ 633 h 704"/>
                <a:gd name="T8" fmla="*/ 811 w 1061"/>
                <a:gd name="T9" fmla="*/ 392 h 704"/>
                <a:gd name="T10" fmla="*/ 562 w 1061"/>
                <a:gd name="T11" fmla="*/ 49 h 704"/>
                <a:gd name="T12" fmla="*/ 261 w 1061"/>
                <a:gd name="T13" fmla="*/ 232 h 704"/>
                <a:gd name="T14" fmla="*/ 69 w 1061"/>
                <a:gd name="T15" fmla="*/ 337 h 704"/>
                <a:gd name="T16" fmla="*/ 107 w 1061"/>
                <a:gd name="T17" fmla="*/ 47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1" h="704">
                  <a:moveTo>
                    <a:pt x="107" y="476"/>
                  </a:moveTo>
                  <a:cubicBezTo>
                    <a:pt x="107" y="476"/>
                    <a:pt x="0" y="486"/>
                    <a:pt x="7" y="585"/>
                  </a:cubicBezTo>
                  <a:cubicBezTo>
                    <a:pt x="14" y="685"/>
                    <a:pt x="152" y="663"/>
                    <a:pt x="242" y="663"/>
                  </a:cubicBezTo>
                  <a:cubicBezTo>
                    <a:pt x="333" y="663"/>
                    <a:pt x="858" y="704"/>
                    <a:pt x="968" y="633"/>
                  </a:cubicBezTo>
                  <a:cubicBezTo>
                    <a:pt x="1061" y="573"/>
                    <a:pt x="1051" y="406"/>
                    <a:pt x="811" y="392"/>
                  </a:cubicBezTo>
                  <a:cubicBezTo>
                    <a:pt x="797" y="391"/>
                    <a:pt x="946" y="118"/>
                    <a:pt x="562" y="49"/>
                  </a:cubicBezTo>
                  <a:cubicBezTo>
                    <a:pt x="294" y="0"/>
                    <a:pt x="261" y="232"/>
                    <a:pt x="261" y="232"/>
                  </a:cubicBezTo>
                  <a:cubicBezTo>
                    <a:pt x="261" y="232"/>
                    <a:pt x="118" y="212"/>
                    <a:pt x="69" y="337"/>
                  </a:cubicBezTo>
                  <a:cubicBezTo>
                    <a:pt x="32" y="432"/>
                    <a:pt x="107" y="476"/>
                    <a:pt x="107" y="476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53B89A7-6A6A-4E60-BEBF-C1BB2668C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1952625"/>
              <a:ext cx="955675" cy="633413"/>
            </a:xfrm>
            <a:custGeom>
              <a:avLst/>
              <a:gdLst>
                <a:gd name="T0" fmla="*/ 61 w 602"/>
                <a:gd name="T1" fmla="*/ 270 h 399"/>
                <a:gd name="T2" fmla="*/ 4 w 602"/>
                <a:gd name="T3" fmla="*/ 332 h 399"/>
                <a:gd name="T4" fmla="*/ 137 w 602"/>
                <a:gd name="T5" fmla="*/ 376 h 399"/>
                <a:gd name="T6" fmla="*/ 549 w 602"/>
                <a:gd name="T7" fmla="*/ 359 h 399"/>
                <a:gd name="T8" fmla="*/ 460 w 602"/>
                <a:gd name="T9" fmla="*/ 222 h 399"/>
                <a:gd name="T10" fmla="*/ 319 w 602"/>
                <a:gd name="T11" fmla="*/ 27 h 399"/>
                <a:gd name="T12" fmla="*/ 148 w 602"/>
                <a:gd name="T13" fmla="*/ 131 h 399"/>
                <a:gd name="T14" fmla="*/ 39 w 602"/>
                <a:gd name="T15" fmla="*/ 191 h 399"/>
                <a:gd name="T16" fmla="*/ 61 w 602"/>
                <a:gd name="T17" fmla="*/ 27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99">
                  <a:moveTo>
                    <a:pt x="61" y="270"/>
                  </a:moveTo>
                  <a:cubicBezTo>
                    <a:pt x="61" y="270"/>
                    <a:pt x="0" y="275"/>
                    <a:pt x="4" y="332"/>
                  </a:cubicBezTo>
                  <a:cubicBezTo>
                    <a:pt x="8" y="388"/>
                    <a:pt x="86" y="376"/>
                    <a:pt x="137" y="376"/>
                  </a:cubicBezTo>
                  <a:cubicBezTo>
                    <a:pt x="189" y="376"/>
                    <a:pt x="487" y="399"/>
                    <a:pt x="549" y="359"/>
                  </a:cubicBezTo>
                  <a:cubicBezTo>
                    <a:pt x="602" y="325"/>
                    <a:pt x="596" y="230"/>
                    <a:pt x="460" y="222"/>
                  </a:cubicBezTo>
                  <a:cubicBezTo>
                    <a:pt x="452" y="222"/>
                    <a:pt x="537" y="67"/>
                    <a:pt x="319" y="27"/>
                  </a:cubicBezTo>
                  <a:cubicBezTo>
                    <a:pt x="167" y="0"/>
                    <a:pt x="148" y="131"/>
                    <a:pt x="148" y="131"/>
                  </a:cubicBezTo>
                  <a:cubicBezTo>
                    <a:pt x="148" y="131"/>
                    <a:pt x="67" y="120"/>
                    <a:pt x="39" y="191"/>
                  </a:cubicBezTo>
                  <a:cubicBezTo>
                    <a:pt x="18" y="245"/>
                    <a:pt x="61" y="270"/>
                    <a:pt x="61" y="27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4DA17E8-52D2-4A9E-AD27-5C61336F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2400300"/>
              <a:ext cx="1320800" cy="873125"/>
            </a:xfrm>
            <a:custGeom>
              <a:avLst/>
              <a:gdLst>
                <a:gd name="T0" fmla="*/ 747 w 832"/>
                <a:gd name="T1" fmla="*/ 373 h 551"/>
                <a:gd name="T2" fmla="*/ 826 w 832"/>
                <a:gd name="T3" fmla="*/ 458 h 551"/>
                <a:gd name="T4" fmla="*/ 642 w 832"/>
                <a:gd name="T5" fmla="*/ 519 h 551"/>
                <a:gd name="T6" fmla="*/ 73 w 832"/>
                <a:gd name="T7" fmla="*/ 496 h 551"/>
                <a:gd name="T8" fmla="*/ 196 w 832"/>
                <a:gd name="T9" fmla="*/ 307 h 551"/>
                <a:gd name="T10" fmla="*/ 391 w 832"/>
                <a:gd name="T11" fmla="*/ 38 h 551"/>
                <a:gd name="T12" fmla="*/ 627 w 832"/>
                <a:gd name="T13" fmla="*/ 182 h 551"/>
                <a:gd name="T14" fmla="*/ 777 w 832"/>
                <a:gd name="T15" fmla="*/ 264 h 551"/>
                <a:gd name="T16" fmla="*/ 747 w 832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551">
                  <a:moveTo>
                    <a:pt x="747" y="373"/>
                  </a:moveTo>
                  <a:cubicBezTo>
                    <a:pt x="747" y="373"/>
                    <a:pt x="832" y="380"/>
                    <a:pt x="826" y="458"/>
                  </a:cubicBezTo>
                  <a:cubicBezTo>
                    <a:pt x="820" y="536"/>
                    <a:pt x="713" y="519"/>
                    <a:pt x="642" y="519"/>
                  </a:cubicBezTo>
                  <a:cubicBezTo>
                    <a:pt x="571" y="519"/>
                    <a:pt x="160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2"/>
                    <a:pt x="627" y="182"/>
                  </a:cubicBezTo>
                  <a:cubicBezTo>
                    <a:pt x="627" y="182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1F90236-0056-4213-A896-3750C5A2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275" y="1893888"/>
              <a:ext cx="511175" cy="339725"/>
            </a:xfrm>
            <a:custGeom>
              <a:avLst/>
              <a:gdLst>
                <a:gd name="T0" fmla="*/ 33 w 322"/>
                <a:gd name="T1" fmla="*/ 145 h 214"/>
                <a:gd name="T2" fmla="*/ 2 w 322"/>
                <a:gd name="T3" fmla="*/ 178 h 214"/>
                <a:gd name="T4" fmla="*/ 74 w 322"/>
                <a:gd name="T5" fmla="*/ 202 h 214"/>
                <a:gd name="T6" fmla="*/ 294 w 322"/>
                <a:gd name="T7" fmla="*/ 193 h 214"/>
                <a:gd name="T8" fmla="*/ 247 w 322"/>
                <a:gd name="T9" fmla="*/ 120 h 214"/>
                <a:gd name="T10" fmla="*/ 171 w 322"/>
                <a:gd name="T11" fmla="*/ 15 h 214"/>
                <a:gd name="T12" fmla="*/ 79 w 322"/>
                <a:gd name="T13" fmla="*/ 71 h 214"/>
                <a:gd name="T14" fmla="*/ 21 w 322"/>
                <a:gd name="T15" fmla="*/ 103 h 214"/>
                <a:gd name="T16" fmla="*/ 33 w 322"/>
                <a:gd name="T17" fmla="*/ 14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214">
                  <a:moveTo>
                    <a:pt x="33" y="145"/>
                  </a:moveTo>
                  <a:cubicBezTo>
                    <a:pt x="33" y="145"/>
                    <a:pt x="0" y="148"/>
                    <a:pt x="2" y="178"/>
                  </a:cubicBezTo>
                  <a:cubicBezTo>
                    <a:pt x="5" y="208"/>
                    <a:pt x="46" y="202"/>
                    <a:pt x="74" y="202"/>
                  </a:cubicBezTo>
                  <a:cubicBezTo>
                    <a:pt x="101" y="202"/>
                    <a:pt x="261" y="214"/>
                    <a:pt x="294" y="193"/>
                  </a:cubicBezTo>
                  <a:cubicBezTo>
                    <a:pt x="322" y="175"/>
                    <a:pt x="319" y="124"/>
                    <a:pt x="247" y="120"/>
                  </a:cubicBezTo>
                  <a:cubicBezTo>
                    <a:pt x="242" y="119"/>
                    <a:pt x="287" y="36"/>
                    <a:pt x="171" y="15"/>
                  </a:cubicBezTo>
                  <a:cubicBezTo>
                    <a:pt x="90" y="0"/>
                    <a:pt x="79" y="71"/>
                    <a:pt x="79" y="71"/>
                  </a:cubicBezTo>
                  <a:cubicBezTo>
                    <a:pt x="79" y="71"/>
                    <a:pt x="36" y="65"/>
                    <a:pt x="21" y="103"/>
                  </a:cubicBezTo>
                  <a:cubicBezTo>
                    <a:pt x="10" y="132"/>
                    <a:pt x="33" y="145"/>
                    <a:pt x="33" y="14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E88E2CD-DA5A-40AA-A658-DCDBBF6FA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1441450"/>
              <a:ext cx="1319213" cy="873125"/>
            </a:xfrm>
            <a:custGeom>
              <a:avLst/>
              <a:gdLst>
                <a:gd name="T0" fmla="*/ 747 w 831"/>
                <a:gd name="T1" fmla="*/ 373 h 551"/>
                <a:gd name="T2" fmla="*/ 826 w 831"/>
                <a:gd name="T3" fmla="*/ 458 h 551"/>
                <a:gd name="T4" fmla="*/ 641 w 831"/>
                <a:gd name="T5" fmla="*/ 519 h 551"/>
                <a:gd name="T6" fmla="*/ 73 w 831"/>
                <a:gd name="T7" fmla="*/ 496 h 551"/>
                <a:gd name="T8" fmla="*/ 196 w 831"/>
                <a:gd name="T9" fmla="*/ 307 h 551"/>
                <a:gd name="T10" fmla="*/ 391 w 831"/>
                <a:gd name="T11" fmla="*/ 38 h 551"/>
                <a:gd name="T12" fmla="*/ 627 w 831"/>
                <a:gd name="T13" fmla="*/ 181 h 551"/>
                <a:gd name="T14" fmla="*/ 777 w 831"/>
                <a:gd name="T15" fmla="*/ 264 h 551"/>
                <a:gd name="T16" fmla="*/ 747 w 831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" h="551">
                  <a:moveTo>
                    <a:pt x="747" y="373"/>
                  </a:moveTo>
                  <a:cubicBezTo>
                    <a:pt x="747" y="373"/>
                    <a:pt x="831" y="380"/>
                    <a:pt x="826" y="458"/>
                  </a:cubicBezTo>
                  <a:cubicBezTo>
                    <a:pt x="820" y="536"/>
                    <a:pt x="712" y="519"/>
                    <a:pt x="641" y="519"/>
                  </a:cubicBezTo>
                  <a:cubicBezTo>
                    <a:pt x="570" y="519"/>
                    <a:pt x="159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1"/>
                    <a:pt x="627" y="181"/>
                  </a:cubicBezTo>
                  <a:cubicBezTo>
                    <a:pt x="627" y="181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CB6D1BC-7114-45FA-A823-D8C836F54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2117725"/>
              <a:ext cx="976313" cy="647700"/>
            </a:xfrm>
            <a:custGeom>
              <a:avLst/>
              <a:gdLst>
                <a:gd name="T0" fmla="*/ 553 w 615"/>
                <a:gd name="T1" fmla="*/ 276 h 408"/>
                <a:gd name="T2" fmla="*/ 611 w 615"/>
                <a:gd name="T3" fmla="*/ 339 h 408"/>
                <a:gd name="T4" fmla="*/ 474 w 615"/>
                <a:gd name="T5" fmla="*/ 384 h 408"/>
                <a:gd name="T6" fmla="*/ 54 w 615"/>
                <a:gd name="T7" fmla="*/ 367 h 408"/>
                <a:gd name="T8" fmla="*/ 145 w 615"/>
                <a:gd name="T9" fmla="*/ 227 h 408"/>
                <a:gd name="T10" fmla="*/ 289 w 615"/>
                <a:gd name="T11" fmla="*/ 28 h 408"/>
                <a:gd name="T12" fmla="*/ 464 w 615"/>
                <a:gd name="T13" fmla="*/ 134 h 408"/>
                <a:gd name="T14" fmla="*/ 575 w 615"/>
                <a:gd name="T15" fmla="*/ 195 h 408"/>
                <a:gd name="T16" fmla="*/ 553 w 615"/>
                <a:gd name="T17" fmla="*/ 2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5" h="408">
                  <a:moveTo>
                    <a:pt x="553" y="276"/>
                  </a:moveTo>
                  <a:cubicBezTo>
                    <a:pt x="553" y="276"/>
                    <a:pt x="615" y="281"/>
                    <a:pt x="611" y="339"/>
                  </a:cubicBezTo>
                  <a:cubicBezTo>
                    <a:pt x="607" y="397"/>
                    <a:pt x="527" y="384"/>
                    <a:pt x="474" y="384"/>
                  </a:cubicBezTo>
                  <a:cubicBezTo>
                    <a:pt x="422" y="384"/>
                    <a:pt x="118" y="408"/>
                    <a:pt x="54" y="367"/>
                  </a:cubicBezTo>
                  <a:cubicBezTo>
                    <a:pt x="0" y="332"/>
                    <a:pt x="5" y="235"/>
                    <a:pt x="145" y="227"/>
                  </a:cubicBezTo>
                  <a:cubicBezTo>
                    <a:pt x="153" y="227"/>
                    <a:pt x="66" y="68"/>
                    <a:pt x="289" y="28"/>
                  </a:cubicBezTo>
                  <a:cubicBezTo>
                    <a:pt x="444" y="0"/>
                    <a:pt x="464" y="134"/>
                    <a:pt x="464" y="134"/>
                  </a:cubicBezTo>
                  <a:cubicBezTo>
                    <a:pt x="464" y="134"/>
                    <a:pt x="546" y="122"/>
                    <a:pt x="575" y="195"/>
                  </a:cubicBezTo>
                  <a:cubicBezTo>
                    <a:pt x="596" y="250"/>
                    <a:pt x="553" y="276"/>
                    <a:pt x="553" y="276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90DDE09-4951-4ABF-9966-B801F96E3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4365625"/>
              <a:ext cx="568325" cy="568325"/>
            </a:xfrm>
            <a:custGeom>
              <a:avLst/>
              <a:gdLst>
                <a:gd name="T0" fmla="*/ 246 w 358"/>
                <a:gd name="T1" fmla="*/ 0 h 358"/>
                <a:gd name="T2" fmla="*/ 246 w 358"/>
                <a:gd name="T3" fmla="*/ 0 h 358"/>
                <a:gd name="T4" fmla="*/ 134 w 358"/>
                <a:gd name="T5" fmla="*/ 112 h 358"/>
                <a:gd name="T6" fmla="*/ 134 w 358"/>
                <a:gd name="T7" fmla="*/ 134 h 358"/>
                <a:gd name="T8" fmla="*/ 112 w 358"/>
                <a:gd name="T9" fmla="*/ 134 h 358"/>
                <a:gd name="T10" fmla="*/ 0 w 358"/>
                <a:gd name="T11" fmla="*/ 246 h 358"/>
                <a:gd name="T12" fmla="*/ 112 w 358"/>
                <a:gd name="T13" fmla="*/ 358 h 358"/>
                <a:gd name="T14" fmla="*/ 134 w 358"/>
                <a:gd name="T15" fmla="*/ 358 h 358"/>
                <a:gd name="T16" fmla="*/ 358 w 358"/>
                <a:gd name="T17" fmla="*/ 358 h 358"/>
                <a:gd name="T18" fmla="*/ 358 w 358"/>
                <a:gd name="T19" fmla="*/ 134 h 358"/>
                <a:gd name="T20" fmla="*/ 358 w 358"/>
                <a:gd name="T21" fmla="*/ 112 h 358"/>
                <a:gd name="T22" fmla="*/ 246 w 358"/>
                <a:gd name="T2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358">
                  <a:moveTo>
                    <a:pt x="246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184" y="0"/>
                    <a:pt x="134" y="51"/>
                    <a:pt x="134" y="112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50" y="134"/>
                    <a:pt x="0" y="184"/>
                    <a:pt x="0" y="246"/>
                  </a:cubicBezTo>
                  <a:cubicBezTo>
                    <a:pt x="0" y="308"/>
                    <a:pt x="51" y="358"/>
                    <a:pt x="112" y="358"/>
                  </a:cubicBezTo>
                  <a:cubicBezTo>
                    <a:pt x="134" y="358"/>
                    <a:pt x="134" y="358"/>
                    <a:pt x="134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134"/>
                    <a:pt x="358" y="134"/>
                    <a:pt x="358" y="134"/>
                  </a:cubicBezTo>
                  <a:cubicBezTo>
                    <a:pt x="358" y="112"/>
                    <a:pt x="358" y="112"/>
                    <a:pt x="358" y="112"/>
                  </a:cubicBezTo>
                  <a:cubicBezTo>
                    <a:pt x="358" y="50"/>
                    <a:pt x="308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97CDB1F-E4A1-4B7A-A4C3-3F56E494A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6100" y="2863850"/>
              <a:ext cx="536575" cy="409575"/>
            </a:xfrm>
            <a:custGeom>
              <a:avLst/>
              <a:gdLst>
                <a:gd name="T0" fmla="*/ 165 w 338"/>
                <a:gd name="T1" fmla="*/ 227 h 258"/>
                <a:gd name="T2" fmla="*/ 203 w 338"/>
                <a:gd name="T3" fmla="*/ 240 h 258"/>
                <a:gd name="T4" fmla="*/ 200 w 338"/>
                <a:gd name="T5" fmla="*/ 248 h 258"/>
                <a:gd name="T6" fmla="*/ 166 w 338"/>
                <a:gd name="T7" fmla="*/ 233 h 258"/>
                <a:gd name="T8" fmla="*/ 232 w 338"/>
                <a:gd name="T9" fmla="*/ 246 h 258"/>
                <a:gd name="T10" fmla="*/ 272 w 338"/>
                <a:gd name="T11" fmla="*/ 254 h 258"/>
                <a:gd name="T12" fmla="*/ 231 w 338"/>
                <a:gd name="T13" fmla="*/ 255 h 258"/>
                <a:gd name="T14" fmla="*/ 227 w 338"/>
                <a:gd name="T15" fmla="*/ 250 h 258"/>
                <a:gd name="T16" fmla="*/ 118 w 338"/>
                <a:gd name="T17" fmla="*/ 185 h 258"/>
                <a:gd name="T18" fmla="*/ 126 w 338"/>
                <a:gd name="T19" fmla="*/ 181 h 258"/>
                <a:gd name="T20" fmla="*/ 148 w 338"/>
                <a:gd name="T21" fmla="*/ 214 h 258"/>
                <a:gd name="T22" fmla="*/ 141 w 338"/>
                <a:gd name="T23" fmla="*/ 215 h 258"/>
                <a:gd name="T24" fmla="*/ 297 w 338"/>
                <a:gd name="T25" fmla="*/ 248 h 258"/>
                <a:gd name="T26" fmla="*/ 338 w 338"/>
                <a:gd name="T27" fmla="*/ 246 h 258"/>
                <a:gd name="T28" fmla="*/ 298 w 338"/>
                <a:gd name="T29" fmla="*/ 257 h 258"/>
                <a:gd name="T30" fmla="*/ 293 w 338"/>
                <a:gd name="T31" fmla="*/ 253 h 258"/>
                <a:gd name="T32" fmla="*/ 101 w 338"/>
                <a:gd name="T33" fmla="*/ 144 h 258"/>
                <a:gd name="T34" fmla="*/ 79 w 338"/>
                <a:gd name="T35" fmla="*/ 118 h 258"/>
                <a:gd name="T36" fmla="*/ 84 w 338"/>
                <a:gd name="T37" fmla="*/ 110 h 258"/>
                <a:gd name="T38" fmla="*/ 100 w 338"/>
                <a:gd name="T39" fmla="*/ 116 h 258"/>
                <a:gd name="T40" fmla="*/ 105 w 338"/>
                <a:gd name="T41" fmla="*/ 123 h 258"/>
                <a:gd name="T42" fmla="*/ 118 w 338"/>
                <a:gd name="T43" fmla="*/ 133 h 258"/>
                <a:gd name="T44" fmla="*/ 108 w 338"/>
                <a:gd name="T45" fmla="*/ 134 h 258"/>
                <a:gd name="T46" fmla="*/ 114 w 338"/>
                <a:gd name="T47" fmla="*/ 154 h 258"/>
                <a:gd name="T48" fmla="*/ 108 w 338"/>
                <a:gd name="T49" fmla="*/ 160 h 258"/>
                <a:gd name="T50" fmla="*/ 138 w 338"/>
                <a:gd name="T51" fmla="*/ 137 h 258"/>
                <a:gd name="T52" fmla="*/ 178 w 338"/>
                <a:gd name="T53" fmla="*/ 131 h 258"/>
                <a:gd name="T54" fmla="*/ 180 w 338"/>
                <a:gd name="T55" fmla="*/ 140 h 258"/>
                <a:gd name="T56" fmla="*/ 141 w 338"/>
                <a:gd name="T57" fmla="*/ 142 h 258"/>
                <a:gd name="T58" fmla="*/ 55 w 338"/>
                <a:gd name="T59" fmla="*/ 98 h 258"/>
                <a:gd name="T60" fmla="*/ 33 w 338"/>
                <a:gd name="T61" fmla="*/ 63 h 258"/>
                <a:gd name="T62" fmla="*/ 62 w 338"/>
                <a:gd name="T63" fmla="*/ 91 h 258"/>
                <a:gd name="T64" fmla="*/ 57 w 338"/>
                <a:gd name="T65" fmla="*/ 99 h 258"/>
                <a:gd name="T66" fmla="*/ 94 w 338"/>
                <a:gd name="T67" fmla="*/ 90 h 258"/>
                <a:gd name="T68" fmla="*/ 103 w 338"/>
                <a:gd name="T69" fmla="*/ 54 h 258"/>
                <a:gd name="T70" fmla="*/ 109 w 338"/>
                <a:gd name="T71" fmla="*/ 51 h 258"/>
                <a:gd name="T72" fmla="*/ 111 w 338"/>
                <a:gd name="T73" fmla="*/ 58 h 258"/>
                <a:gd name="T74" fmla="*/ 99 w 338"/>
                <a:gd name="T75" fmla="*/ 95 h 258"/>
                <a:gd name="T76" fmla="*/ 94 w 338"/>
                <a:gd name="T77" fmla="*/ 90 h 258"/>
                <a:gd name="T78" fmla="*/ 204 w 338"/>
                <a:gd name="T79" fmla="*/ 120 h 258"/>
                <a:gd name="T80" fmla="*/ 234 w 338"/>
                <a:gd name="T81" fmla="*/ 94 h 258"/>
                <a:gd name="T82" fmla="*/ 209 w 338"/>
                <a:gd name="T83" fmla="*/ 127 h 258"/>
                <a:gd name="T84" fmla="*/ 203 w 338"/>
                <a:gd name="T85" fmla="*/ 126 h 258"/>
                <a:gd name="T86" fmla="*/ 1 w 338"/>
                <a:gd name="T87" fmla="*/ 17 h 258"/>
                <a:gd name="T88" fmla="*/ 10 w 338"/>
                <a:gd name="T89" fmla="*/ 13 h 258"/>
                <a:gd name="T90" fmla="*/ 21 w 338"/>
                <a:gd name="T91" fmla="*/ 45 h 258"/>
                <a:gd name="T92" fmla="*/ 15 w 338"/>
                <a:gd name="T93" fmla="*/ 44 h 258"/>
                <a:gd name="T94" fmla="*/ 120 w 338"/>
                <a:gd name="T95" fmla="*/ 27 h 258"/>
                <a:gd name="T96" fmla="*/ 158 w 338"/>
                <a:gd name="T97" fmla="*/ 9 h 258"/>
                <a:gd name="T98" fmla="*/ 127 w 338"/>
                <a:gd name="T99" fmla="*/ 33 h 258"/>
                <a:gd name="T100" fmla="*/ 120 w 338"/>
                <a:gd name="T101" fmla="*/ 34 h 258"/>
                <a:gd name="T102" fmla="*/ 238 w 338"/>
                <a:gd name="T103" fmla="*/ 47 h 258"/>
                <a:gd name="T104" fmla="*/ 237 w 338"/>
                <a:gd name="T105" fmla="*/ 30 h 258"/>
                <a:gd name="T106" fmla="*/ 247 w 338"/>
                <a:gd name="T107" fmla="*/ 45 h 258"/>
                <a:gd name="T108" fmla="*/ 242 w 338"/>
                <a:gd name="T109" fmla="*/ 74 h 258"/>
                <a:gd name="T110" fmla="*/ 238 w 338"/>
                <a:gd name="T111" fmla="*/ 69 h 258"/>
                <a:gd name="T112" fmla="*/ 183 w 338"/>
                <a:gd name="T113" fmla="*/ 0 h 258"/>
                <a:gd name="T114" fmla="*/ 222 w 338"/>
                <a:gd name="T115" fmla="*/ 15 h 258"/>
                <a:gd name="T116" fmla="*/ 183 w 338"/>
                <a:gd name="T117" fmla="*/ 9 h 258"/>
                <a:gd name="T118" fmla="*/ 178 w 338"/>
                <a:gd name="T119" fmla="*/ 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8" h="258">
                  <a:moveTo>
                    <a:pt x="166" y="233"/>
                  </a:moveTo>
                  <a:cubicBezTo>
                    <a:pt x="164" y="232"/>
                    <a:pt x="164" y="229"/>
                    <a:pt x="165" y="227"/>
                  </a:cubicBezTo>
                  <a:cubicBezTo>
                    <a:pt x="166" y="225"/>
                    <a:pt x="169" y="224"/>
                    <a:pt x="171" y="226"/>
                  </a:cubicBezTo>
                  <a:cubicBezTo>
                    <a:pt x="181" y="231"/>
                    <a:pt x="192" y="236"/>
                    <a:pt x="203" y="240"/>
                  </a:cubicBezTo>
                  <a:cubicBezTo>
                    <a:pt x="206" y="241"/>
                    <a:pt x="207" y="243"/>
                    <a:pt x="206" y="245"/>
                  </a:cubicBezTo>
                  <a:cubicBezTo>
                    <a:pt x="205" y="248"/>
                    <a:pt x="203" y="249"/>
                    <a:pt x="200" y="248"/>
                  </a:cubicBezTo>
                  <a:cubicBezTo>
                    <a:pt x="195" y="247"/>
                    <a:pt x="190" y="245"/>
                    <a:pt x="186" y="243"/>
                  </a:cubicBezTo>
                  <a:cubicBezTo>
                    <a:pt x="179" y="240"/>
                    <a:pt x="172" y="237"/>
                    <a:pt x="166" y="233"/>
                  </a:cubicBezTo>
                  <a:close/>
                  <a:moveTo>
                    <a:pt x="227" y="250"/>
                  </a:moveTo>
                  <a:cubicBezTo>
                    <a:pt x="227" y="248"/>
                    <a:pt x="229" y="246"/>
                    <a:pt x="232" y="246"/>
                  </a:cubicBezTo>
                  <a:cubicBezTo>
                    <a:pt x="243" y="248"/>
                    <a:pt x="255" y="249"/>
                    <a:pt x="267" y="249"/>
                  </a:cubicBezTo>
                  <a:cubicBezTo>
                    <a:pt x="270" y="249"/>
                    <a:pt x="272" y="251"/>
                    <a:pt x="272" y="254"/>
                  </a:cubicBezTo>
                  <a:cubicBezTo>
                    <a:pt x="272" y="256"/>
                    <a:pt x="270" y="258"/>
                    <a:pt x="267" y="258"/>
                  </a:cubicBezTo>
                  <a:cubicBezTo>
                    <a:pt x="255" y="258"/>
                    <a:pt x="242" y="257"/>
                    <a:pt x="231" y="255"/>
                  </a:cubicBezTo>
                  <a:cubicBezTo>
                    <a:pt x="230" y="255"/>
                    <a:pt x="230" y="255"/>
                    <a:pt x="229" y="255"/>
                  </a:cubicBezTo>
                  <a:cubicBezTo>
                    <a:pt x="228" y="254"/>
                    <a:pt x="226" y="252"/>
                    <a:pt x="227" y="250"/>
                  </a:cubicBezTo>
                  <a:close/>
                  <a:moveTo>
                    <a:pt x="141" y="215"/>
                  </a:moveTo>
                  <a:cubicBezTo>
                    <a:pt x="132" y="206"/>
                    <a:pt x="125" y="196"/>
                    <a:pt x="118" y="185"/>
                  </a:cubicBezTo>
                  <a:cubicBezTo>
                    <a:pt x="117" y="183"/>
                    <a:pt x="118" y="181"/>
                    <a:pt x="120" y="179"/>
                  </a:cubicBezTo>
                  <a:cubicBezTo>
                    <a:pt x="122" y="178"/>
                    <a:pt x="125" y="179"/>
                    <a:pt x="126" y="181"/>
                  </a:cubicBezTo>
                  <a:cubicBezTo>
                    <a:pt x="132" y="191"/>
                    <a:pt x="139" y="200"/>
                    <a:pt x="148" y="208"/>
                  </a:cubicBezTo>
                  <a:cubicBezTo>
                    <a:pt x="150" y="210"/>
                    <a:pt x="150" y="213"/>
                    <a:pt x="148" y="214"/>
                  </a:cubicBezTo>
                  <a:cubicBezTo>
                    <a:pt x="147" y="216"/>
                    <a:pt x="145" y="216"/>
                    <a:pt x="143" y="216"/>
                  </a:cubicBezTo>
                  <a:cubicBezTo>
                    <a:pt x="142" y="215"/>
                    <a:pt x="142" y="215"/>
                    <a:pt x="141" y="215"/>
                  </a:cubicBezTo>
                  <a:close/>
                  <a:moveTo>
                    <a:pt x="293" y="253"/>
                  </a:moveTo>
                  <a:cubicBezTo>
                    <a:pt x="293" y="251"/>
                    <a:pt x="295" y="248"/>
                    <a:pt x="297" y="248"/>
                  </a:cubicBezTo>
                  <a:cubicBezTo>
                    <a:pt x="318" y="246"/>
                    <a:pt x="332" y="243"/>
                    <a:pt x="332" y="243"/>
                  </a:cubicBezTo>
                  <a:cubicBezTo>
                    <a:pt x="335" y="242"/>
                    <a:pt x="337" y="244"/>
                    <a:pt x="338" y="246"/>
                  </a:cubicBezTo>
                  <a:cubicBezTo>
                    <a:pt x="338" y="249"/>
                    <a:pt x="337" y="251"/>
                    <a:pt x="335" y="252"/>
                  </a:cubicBezTo>
                  <a:cubicBezTo>
                    <a:pt x="334" y="252"/>
                    <a:pt x="320" y="255"/>
                    <a:pt x="298" y="257"/>
                  </a:cubicBezTo>
                  <a:cubicBezTo>
                    <a:pt x="297" y="257"/>
                    <a:pt x="296" y="257"/>
                    <a:pt x="296" y="257"/>
                  </a:cubicBezTo>
                  <a:cubicBezTo>
                    <a:pt x="294" y="256"/>
                    <a:pt x="293" y="255"/>
                    <a:pt x="293" y="253"/>
                  </a:cubicBezTo>
                  <a:close/>
                  <a:moveTo>
                    <a:pt x="105" y="157"/>
                  </a:moveTo>
                  <a:cubicBezTo>
                    <a:pt x="103" y="153"/>
                    <a:pt x="102" y="148"/>
                    <a:pt x="101" y="144"/>
                  </a:cubicBezTo>
                  <a:cubicBezTo>
                    <a:pt x="99" y="139"/>
                    <a:pt x="98" y="134"/>
                    <a:pt x="97" y="129"/>
                  </a:cubicBezTo>
                  <a:cubicBezTo>
                    <a:pt x="91" y="126"/>
                    <a:pt x="85" y="122"/>
                    <a:pt x="79" y="118"/>
                  </a:cubicBezTo>
                  <a:cubicBezTo>
                    <a:pt x="77" y="116"/>
                    <a:pt x="77" y="113"/>
                    <a:pt x="78" y="111"/>
                  </a:cubicBezTo>
                  <a:cubicBezTo>
                    <a:pt x="79" y="109"/>
                    <a:pt x="82" y="109"/>
                    <a:pt x="84" y="110"/>
                  </a:cubicBezTo>
                  <a:cubicBezTo>
                    <a:pt x="88" y="113"/>
                    <a:pt x="92" y="116"/>
                    <a:pt x="97" y="118"/>
                  </a:cubicBezTo>
                  <a:cubicBezTo>
                    <a:pt x="97" y="117"/>
                    <a:pt x="98" y="116"/>
                    <a:pt x="100" y="116"/>
                  </a:cubicBezTo>
                  <a:cubicBezTo>
                    <a:pt x="102" y="116"/>
                    <a:pt x="105" y="118"/>
                    <a:pt x="105" y="120"/>
                  </a:cubicBezTo>
                  <a:cubicBezTo>
                    <a:pt x="105" y="121"/>
                    <a:pt x="105" y="122"/>
                    <a:pt x="105" y="123"/>
                  </a:cubicBezTo>
                  <a:cubicBezTo>
                    <a:pt x="109" y="124"/>
                    <a:pt x="112" y="126"/>
                    <a:pt x="115" y="127"/>
                  </a:cubicBezTo>
                  <a:cubicBezTo>
                    <a:pt x="117" y="128"/>
                    <a:pt x="119" y="130"/>
                    <a:pt x="118" y="133"/>
                  </a:cubicBezTo>
                  <a:cubicBezTo>
                    <a:pt x="117" y="135"/>
                    <a:pt x="114" y="136"/>
                    <a:pt x="112" y="135"/>
                  </a:cubicBezTo>
                  <a:cubicBezTo>
                    <a:pt x="111" y="135"/>
                    <a:pt x="109" y="134"/>
                    <a:pt x="108" y="134"/>
                  </a:cubicBezTo>
                  <a:cubicBezTo>
                    <a:pt x="108" y="136"/>
                    <a:pt x="109" y="139"/>
                    <a:pt x="110" y="141"/>
                  </a:cubicBezTo>
                  <a:cubicBezTo>
                    <a:pt x="111" y="146"/>
                    <a:pt x="112" y="150"/>
                    <a:pt x="114" y="154"/>
                  </a:cubicBezTo>
                  <a:cubicBezTo>
                    <a:pt x="114" y="157"/>
                    <a:pt x="113" y="159"/>
                    <a:pt x="111" y="160"/>
                  </a:cubicBezTo>
                  <a:cubicBezTo>
                    <a:pt x="110" y="160"/>
                    <a:pt x="109" y="160"/>
                    <a:pt x="108" y="160"/>
                  </a:cubicBezTo>
                  <a:cubicBezTo>
                    <a:pt x="106" y="160"/>
                    <a:pt x="105" y="159"/>
                    <a:pt x="105" y="157"/>
                  </a:cubicBezTo>
                  <a:close/>
                  <a:moveTo>
                    <a:pt x="138" y="137"/>
                  </a:moveTo>
                  <a:cubicBezTo>
                    <a:pt x="139" y="135"/>
                    <a:pt x="141" y="133"/>
                    <a:pt x="143" y="133"/>
                  </a:cubicBezTo>
                  <a:cubicBezTo>
                    <a:pt x="155" y="135"/>
                    <a:pt x="167" y="134"/>
                    <a:pt x="178" y="131"/>
                  </a:cubicBezTo>
                  <a:cubicBezTo>
                    <a:pt x="180" y="130"/>
                    <a:pt x="183" y="132"/>
                    <a:pt x="183" y="134"/>
                  </a:cubicBezTo>
                  <a:cubicBezTo>
                    <a:pt x="184" y="137"/>
                    <a:pt x="182" y="139"/>
                    <a:pt x="180" y="140"/>
                  </a:cubicBezTo>
                  <a:cubicBezTo>
                    <a:pt x="168" y="143"/>
                    <a:pt x="155" y="144"/>
                    <a:pt x="142" y="142"/>
                  </a:cubicBezTo>
                  <a:cubicBezTo>
                    <a:pt x="142" y="142"/>
                    <a:pt x="142" y="142"/>
                    <a:pt x="141" y="142"/>
                  </a:cubicBezTo>
                  <a:cubicBezTo>
                    <a:pt x="139" y="141"/>
                    <a:pt x="138" y="139"/>
                    <a:pt x="138" y="137"/>
                  </a:cubicBezTo>
                  <a:close/>
                  <a:moveTo>
                    <a:pt x="55" y="98"/>
                  </a:moveTo>
                  <a:cubicBezTo>
                    <a:pt x="47" y="89"/>
                    <a:pt x="39" y="80"/>
                    <a:pt x="32" y="69"/>
                  </a:cubicBezTo>
                  <a:cubicBezTo>
                    <a:pt x="30" y="67"/>
                    <a:pt x="31" y="65"/>
                    <a:pt x="33" y="63"/>
                  </a:cubicBezTo>
                  <a:cubicBezTo>
                    <a:pt x="35" y="62"/>
                    <a:pt x="38" y="62"/>
                    <a:pt x="39" y="64"/>
                  </a:cubicBezTo>
                  <a:cubicBezTo>
                    <a:pt x="46" y="74"/>
                    <a:pt x="54" y="83"/>
                    <a:pt x="62" y="91"/>
                  </a:cubicBezTo>
                  <a:cubicBezTo>
                    <a:pt x="64" y="93"/>
                    <a:pt x="64" y="96"/>
                    <a:pt x="62" y="98"/>
                  </a:cubicBezTo>
                  <a:cubicBezTo>
                    <a:pt x="60" y="99"/>
                    <a:pt x="59" y="99"/>
                    <a:pt x="57" y="99"/>
                  </a:cubicBezTo>
                  <a:cubicBezTo>
                    <a:pt x="56" y="98"/>
                    <a:pt x="56" y="98"/>
                    <a:pt x="55" y="98"/>
                  </a:cubicBezTo>
                  <a:close/>
                  <a:moveTo>
                    <a:pt x="94" y="90"/>
                  </a:moveTo>
                  <a:cubicBezTo>
                    <a:pt x="95" y="77"/>
                    <a:pt x="98" y="6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1"/>
                    <a:pt x="106" y="50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11" y="52"/>
                    <a:pt x="112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07" y="68"/>
                    <a:pt x="104" y="79"/>
                    <a:pt x="103" y="91"/>
                  </a:cubicBezTo>
                  <a:cubicBezTo>
                    <a:pt x="103" y="93"/>
                    <a:pt x="101" y="95"/>
                    <a:pt x="99" y="95"/>
                  </a:cubicBezTo>
                  <a:cubicBezTo>
                    <a:pt x="98" y="95"/>
                    <a:pt x="98" y="95"/>
                    <a:pt x="97" y="95"/>
                  </a:cubicBezTo>
                  <a:cubicBezTo>
                    <a:pt x="95" y="94"/>
                    <a:pt x="94" y="92"/>
                    <a:pt x="94" y="90"/>
                  </a:cubicBezTo>
                  <a:close/>
                  <a:moveTo>
                    <a:pt x="203" y="126"/>
                  </a:moveTo>
                  <a:cubicBezTo>
                    <a:pt x="201" y="124"/>
                    <a:pt x="202" y="121"/>
                    <a:pt x="204" y="120"/>
                  </a:cubicBezTo>
                  <a:cubicBezTo>
                    <a:pt x="214" y="113"/>
                    <a:pt x="222" y="105"/>
                    <a:pt x="228" y="95"/>
                  </a:cubicBezTo>
                  <a:cubicBezTo>
                    <a:pt x="229" y="93"/>
                    <a:pt x="232" y="93"/>
                    <a:pt x="234" y="94"/>
                  </a:cubicBezTo>
                  <a:cubicBezTo>
                    <a:pt x="236" y="95"/>
                    <a:pt x="237" y="98"/>
                    <a:pt x="236" y="100"/>
                  </a:cubicBezTo>
                  <a:cubicBezTo>
                    <a:pt x="229" y="111"/>
                    <a:pt x="220" y="120"/>
                    <a:pt x="209" y="127"/>
                  </a:cubicBezTo>
                  <a:cubicBezTo>
                    <a:pt x="208" y="128"/>
                    <a:pt x="206" y="128"/>
                    <a:pt x="205" y="128"/>
                  </a:cubicBezTo>
                  <a:cubicBezTo>
                    <a:pt x="204" y="127"/>
                    <a:pt x="203" y="127"/>
                    <a:pt x="203" y="126"/>
                  </a:cubicBezTo>
                  <a:close/>
                  <a:moveTo>
                    <a:pt x="15" y="44"/>
                  </a:moveTo>
                  <a:cubicBezTo>
                    <a:pt x="10" y="35"/>
                    <a:pt x="6" y="26"/>
                    <a:pt x="1" y="17"/>
                  </a:cubicBezTo>
                  <a:cubicBezTo>
                    <a:pt x="0" y="14"/>
                    <a:pt x="1" y="12"/>
                    <a:pt x="4" y="11"/>
                  </a:cubicBezTo>
                  <a:cubicBezTo>
                    <a:pt x="6" y="10"/>
                    <a:pt x="9" y="11"/>
                    <a:pt x="10" y="13"/>
                  </a:cubicBezTo>
                  <a:cubicBezTo>
                    <a:pt x="14" y="22"/>
                    <a:pt x="18" y="31"/>
                    <a:pt x="23" y="39"/>
                  </a:cubicBezTo>
                  <a:cubicBezTo>
                    <a:pt x="24" y="41"/>
                    <a:pt x="23" y="44"/>
                    <a:pt x="21" y="45"/>
                  </a:cubicBezTo>
                  <a:cubicBezTo>
                    <a:pt x="20" y="46"/>
                    <a:pt x="19" y="46"/>
                    <a:pt x="17" y="46"/>
                  </a:cubicBezTo>
                  <a:cubicBezTo>
                    <a:pt x="16" y="45"/>
                    <a:pt x="16" y="44"/>
                    <a:pt x="15" y="44"/>
                  </a:cubicBezTo>
                  <a:close/>
                  <a:moveTo>
                    <a:pt x="120" y="34"/>
                  </a:moveTo>
                  <a:cubicBezTo>
                    <a:pt x="119" y="32"/>
                    <a:pt x="118" y="29"/>
                    <a:pt x="120" y="27"/>
                  </a:cubicBezTo>
                  <a:cubicBezTo>
                    <a:pt x="129" y="18"/>
                    <a:pt x="140" y="11"/>
                    <a:pt x="152" y="6"/>
                  </a:cubicBezTo>
                  <a:cubicBezTo>
                    <a:pt x="154" y="5"/>
                    <a:pt x="157" y="7"/>
                    <a:pt x="158" y="9"/>
                  </a:cubicBezTo>
                  <a:cubicBezTo>
                    <a:pt x="159" y="11"/>
                    <a:pt x="157" y="14"/>
                    <a:pt x="155" y="15"/>
                  </a:cubicBezTo>
                  <a:cubicBezTo>
                    <a:pt x="144" y="19"/>
                    <a:pt x="135" y="25"/>
                    <a:pt x="127" y="33"/>
                  </a:cubicBezTo>
                  <a:cubicBezTo>
                    <a:pt x="125" y="35"/>
                    <a:pt x="123" y="35"/>
                    <a:pt x="122" y="35"/>
                  </a:cubicBezTo>
                  <a:cubicBezTo>
                    <a:pt x="121" y="34"/>
                    <a:pt x="121" y="34"/>
                    <a:pt x="120" y="34"/>
                  </a:cubicBezTo>
                  <a:close/>
                  <a:moveTo>
                    <a:pt x="238" y="69"/>
                  </a:moveTo>
                  <a:cubicBezTo>
                    <a:pt x="239" y="62"/>
                    <a:pt x="239" y="54"/>
                    <a:pt x="238" y="47"/>
                  </a:cubicBezTo>
                  <a:cubicBezTo>
                    <a:pt x="237" y="43"/>
                    <a:pt x="236" y="39"/>
                    <a:pt x="234" y="36"/>
                  </a:cubicBezTo>
                  <a:cubicBezTo>
                    <a:pt x="233" y="34"/>
                    <a:pt x="234" y="31"/>
                    <a:pt x="237" y="30"/>
                  </a:cubicBezTo>
                  <a:cubicBezTo>
                    <a:pt x="239" y="29"/>
                    <a:pt x="242" y="30"/>
                    <a:pt x="243" y="32"/>
                  </a:cubicBezTo>
                  <a:cubicBezTo>
                    <a:pt x="245" y="36"/>
                    <a:pt x="246" y="41"/>
                    <a:pt x="247" y="45"/>
                  </a:cubicBezTo>
                  <a:cubicBezTo>
                    <a:pt x="248" y="54"/>
                    <a:pt x="248" y="62"/>
                    <a:pt x="247" y="70"/>
                  </a:cubicBezTo>
                  <a:cubicBezTo>
                    <a:pt x="246" y="73"/>
                    <a:pt x="244" y="75"/>
                    <a:pt x="242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39" y="73"/>
                    <a:pt x="237" y="71"/>
                    <a:pt x="238" y="69"/>
                  </a:cubicBezTo>
                  <a:close/>
                  <a:moveTo>
                    <a:pt x="178" y="5"/>
                  </a:moveTo>
                  <a:cubicBezTo>
                    <a:pt x="178" y="2"/>
                    <a:pt x="180" y="0"/>
                    <a:pt x="183" y="0"/>
                  </a:cubicBezTo>
                  <a:cubicBezTo>
                    <a:pt x="196" y="0"/>
                    <a:pt x="210" y="3"/>
                    <a:pt x="220" y="9"/>
                  </a:cubicBezTo>
                  <a:cubicBezTo>
                    <a:pt x="222" y="10"/>
                    <a:pt x="223" y="13"/>
                    <a:pt x="222" y="15"/>
                  </a:cubicBezTo>
                  <a:cubicBezTo>
                    <a:pt x="221" y="17"/>
                    <a:pt x="218" y="18"/>
                    <a:pt x="216" y="17"/>
                  </a:cubicBezTo>
                  <a:cubicBezTo>
                    <a:pt x="207" y="12"/>
                    <a:pt x="195" y="9"/>
                    <a:pt x="183" y="9"/>
                  </a:cubicBezTo>
                  <a:cubicBezTo>
                    <a:pt x="182" y="9"/>
                    <a:pt x="182" y="9"/>
                    <a:pt x="181" y="9"/>
                  </a:cubicBezTo>
                  <a:cubicBezTo>
                    <a:pt x="180" y="8"/>
                    <a:pt x="178" y="7"/>
                    <a:pt x="178" y="5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52ACF39-DE43-4220-ABC5-B76B2E872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425" y="1739900"/>
              <a:ext cx="403225" cy="558800"/>
            </a:xfrm>
            <a:custGeom>
              <a:avLst/>
              <a:gdLst>
                <a:gd name="T0" fmla="*/ 25 w 254"/>
                <a:gd name="T1" fmla="*/ 178 h 352"/>
                <a:gd name="T2" fmla="*/ 15 w 254"/>
                <a:gd name="T3" fmla="*/ 217 h 352"/>
                <a:gd name="T4" fmla="*/ 6 w 254"/>
                <a:gd name="T5" fmla="*/ 215 h 352"/>
                <a:gd name="T6" fmla="*/ 19 w 254"/>
                <a:gd name="T7" fmla="*/ 180 h 352"/>
                <a:gd name="T8" fmla="*/ 10 w 254"/>
                <a:gd name="T9" fmla="*/ 246 h 352"/>
                <a:gd name="T10" fmla="*/ 5 w 254"/>
                <a:gd name="T11" fmla="*/ 286 h 352"/>
                <a:gd name="T12" fmla="*/ 1 w 254"/>
                <a:gd name="T13" fmla="*/ 245 h 352"/>
                <a:gd name="T14" fmla="*/ 6 w 254"/>
                <a:gd name="T15" fmla="*/ 241 h 352"/>
                <a:gd name="T16" fmla="*/ 64 w 254"/>
                <a:gd name="T17" fmla="*/ 128 h 352"/>
                <a:gd name="T18" fmla="*/ 69 w 254"/>
                <a:gd name="T19" fmla="*/ 136 h 352"/>
                <a:gd name="T20" fmla="*/ 37 w 254"/>
                <a:gd name="T21" fmla="*/ 160 h 352"/>
                <a:gd name="T22" fmla="*/ 36 w 254"/>
                <a:gd name="T23" fmla="*/ 154 h 352"/>
                <a:gd name="T24" fmla="*/ 13 w 254"/>
                <a:gd name="T25" fmla="*/ 311 h 352"/>
                <a:gd name="T26" fmla="*/ 17 w 254"/>
                <a:gd name="T27" fmla="*/ 352 h 352"/>
                <a:gd name="T28" fmla="*/ 4 w 254"/>
                <a:gd name="T29" fmla="*/ 313 h 352"/>
                <a:gd name="T30" fmla="*/ 8 w 254"/>
                <a:gd name="T31" fmla="*/ 307 h 352"/>
                <a:gd name="T32" fmla="*/ 104 w 254"/>
                <a:gd name="T33" fmla="*/ 108 h 352"/>
                <a:gd name="T34" fmla="*/ 129 w 254"/>
                <a:gd name="T35" fmla="*/ 85 h 352"/>
                <a:gd name="T36" fmla="*/ 136 w 254"/>
                <a:gd name="T37" fmla="*/ 90 h 352"/>
                <a:gd name="T38" fmla="*/ 131 w 254"/>
                <a:gd name="T39" fmla="*/ 106 h 352"/>
                <a:gd name="T40" fmla="*/ 125 w 254"/>
                <a:gd name="T41" fmla="*/ 112 h 352"/>
                <a:gd name="T42" fmla="*/ 116 w 254"/>
                <a:gd name="T43" fmla="*/ 125 h 352"/>
                <a:gd name="T44" fmla="*/ 115 w 254"/>
                <a:gd name="T45" fmla="*/ 115 h 352"/>
                <a:gd name="T46" fmla="*/ 94 w 254"/>
                <a:gd name="T47" fmla="*/ 122 h 352"/>
                <a:gd name="T48" fmla="*/ 88 w 254"/>
                <a:gd name="T49" fmla="*/ 116 h 352"/>
                <a:gd name="T50" fmla="*/ 113 w 254"/>
                <a:gd name="T51" fmla="*/ 146 h 352"/>
                <a:gd name="T52" fmla="*/ 122 w 254"/>
                <a:gd name="T53" fmla="*/ 184 h 352"/>
                <a:gd name="T54" fmla="*/ 113 w 254"/>
                <a:gd name="T55" fmla="*/ 187 h 352"/>
                <a:gd name="T56" fmla="*/ 108 w 254"/>
                <a:gd name="T57" fmla="*/ 149 h 352"/>
                <a:gd name="T58" fmla="*/ 147 w 254"/>
                <a:gd name="T59" fmla="*/ 60 h 352"/>
                <a:gd name="T60" fmla="*/ 180 w 254"/>
                <a:gd name="T61" fmla="*/ 35 h 352"/>
                <a:gd name="T62" fmla="*/ 154 w 254"/>
                <a:gd name="T63" fmla="*/ 66 h 352"/>
                <a:gd name="T64" fmla="*/ 146 w 254"/>
                <a:gd name="T65" fmla="*/ 62 h 352"/>
                <a:gd name="T66" fmla="*/ 157 w 254"/>
                <a:gd name="T67" fmla="*/ 99 h 352"/>
                <a:gd name="T68" fmla="*/ 194 w 254"/>
                <a:gd name="T69" fmla="*/ 104 h 352"/>
                <a:gd name="T70" fmla="*/ 197 w 254"/>
                <a:gd name="T71" fmla="*/ 110 h 352"/>
                <a:gd name="T72" fmla="*/ 190 w 254"/>
                <a:gd name="T73" fmla="*/ 113 h 352"/>
                <a:gd name="T74" fmla="*/ 152 w 254"/>
                <a:gd name="T75" fmla="*/ 103 h 352"/>
                <a:gd name="T76" fmla="*/ 157 w 254"/>
                <a:gd name="T77" fmla="*/ 99 h 352"/>
                <a:gd name="T78" fmla="*/ 135 w 254"/>
                <a:gd name="T79" fmla="*/ 210 h 352"/>
                <a:gd name="T80" fmla="*/ 162 w 254"/>
                <a:gd name="T81" fmla="*/ 238 h 352"/>
                <a:gd name="T82" fmla="*/ 128 w 254"/>
                <a:gd name="T83" fmla="*/ 215 h 352"/>
                <a:gd name="T84" fmla="*/ 129 w 254"/>
                <a:gd name="T85" fmla="*/ 209 h 352"/>
                <a:gd name="T86" fmla="*/ 224 w 254"/>
                <a:gd name="T87" fmla="*/ 1 h 352"/>
                <a:gd name="T88" fmla="*/ 229 w 254"/>
                <a:gd name="T89" fmla="*/ 9 h 352"/>
                <a:gd name="T90" fmla="*/ 197 w 254"/>
                <a:gd name="T91" fmla="*/ 23 h 352"/>
                <a:gd name="T92" fmla="*/ 198 w 254"/>
                <a:gd name="T93" fmla="*/ 16 h 352"/>
                <a:gd name="T94" fmla="*/ 222 w 254"/>
                <a:gd name="T95" fmla="*/ 120 h 352"/>
                <a:gd name="T96" fmla="*/ 242 w 254"/>
                <a:gd name="T97" fmla="*/ 156 h 352"/>
                <a:gd name="T98" fmla="*/ 216 w 254"/>
                <a:gd name="T99" fmla="*/ 127 h 352"/>
                <a:gd name="T100" fmla="*/ 215 w 254"/>
                <a:gd name="T101" fmla="*/ 121 h 352"/>
                <a:gd name="T102" fmla="*/ 210 w 254"/>
                <a:gd name="T103" fmla="*/ 239 h 352"/>
                <a:gd name="T104" fmla="*/ 226 w 254"/>
                <a:gd name="T105" fmla="*/ 237 h 352"/>
                <a:gd name="T106" fmla="*/ 212 w 254"/>
                <a:gd name="T107" fmla="*/ 247 h 352"/>
                <a:gd name="T108" fmla="*/ 183 w 254"/>
                <a:gd name="T109" fmla="*/ 244 h 352"/>
                <a:gd name="T110" fmla="*/ 188 w 254"/>
                <a:gd name="T111" fmla="*/ 240 h 352"/>
                <a:gd name="T112" fmla="*/ 253 w 254"/>
                <a:gd name="T113" fmla="*/ 181 h 352"/>
                <a:gd name="T114" fmla="*/ 241 w 254"/>
                <a:gd name="T115" fmla="*/ 221 h 352"/>
                <a:gd name="T116" fmla="*/ 244 w 254"/>
                <a:gd name="T117" fmla="*/ 182 h 352"/>
                <a:gd name="T118" fmla="*/ 248 w 254"/>
                <a:gd name="T119" fmla="*/ 1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" h="352">
                  <a:moveTo>
                    <a:pt x="19" y="180"/>
                  </a:moveTo>
                  <a:cubicBezTo>
                    <a:pt x="20" y="178"/>
                    <a:pt x="23" y="177"/>
                    <a:pt x="25" y="178"/>
                  </a:cubicBezTo>
                  <a:cubicBezTo>
                    <a:pt x="27" y="179"/>
                    <a:pt x="28" y="182"/>
                    <a:pt x="27" y="184"/>
                  </a:cubicBezTo>
                  <a:cubicBezTo>
                    <a:pt x="22" y="194"/>
                    <a:pt x="18" y="205"/>
                    <a:pt x="15" y="217"/>
                  </a:cubicBezTo>
                  <a:cubicBezTo>
                    <a:pt x="14" y="219"/>
                    <a:pt x="12" y="221"/>
                    <a:pt x="9" y="220"/>
                  </a:cubicBezTo>
                  <a:cubicBezTo>
                    <a:pt x="7" y="220"/>
                    <a:pt x="6" y="217"/>
                    <a:pt x="6" y="215"/>
                  </a:cubicBezTo>
                  <a:cubicBezTo>
                    <a:pt x="7" y="210"/>
                    <a:pt x="9" y="204"/>
                    <a:pt x="11" y="200"/>
                  </a:cubicBezTo>
                  <a:cubicBezTo>
                    <a:pt x="13" y="193"/>
                    <a:pt x="16" y="186"/>
                    <a:pt x="19" y="180"/>
                  </a:cubicBezTo>
                  <a:close/>
                  <a:moveTo>
                    <a:pt x="6" y="241"/>
                  </a:moveTo>
                  <a:cubicBezTo>
                    <a:pt x="9" y="241"/>
                    <a:pt x="10" y="244"/>
                    <a:pt x="10" y="246"/>
                  </a:cubicBezTo>
                  <a:cubicBezTo>
                    <a:pt x="9" y="257"/>
                    <a:pt x="9" y="269"/>
                    <a:pt x="10" y="282"/>
                  </a:cubicBezTo>
                  <a:cubicBezTo>
                    <a:pt x="10" y="284"/>
                    <a:pt x="8" y="286"/>
                    <a:pt x="5" y="286"/>
                  </a:cubicBezTo>
                  <a:cubicBezTo>
                    <a:pt x="3" y="287"/>
                    <a:pt x="1" y="285"/>
                    <a:pt x="1" y="282"/>
                  </a:cubicBezTo>
                  <a:cubicBezTo>
                    <a:pt x="0" y="269"/>
                    <a:pt x="0" y="257"/>
                    <a:pt x="1" y="245"/>
                  </a:cubicBezTo>
                  <a:cubicBezTo>
                    <a:pt x="1" y="245"/>
                    <a:pt x="1" y="244"/>
                    <a:pt x="1" y="244"/>
                  </a:cubicBezTo>
                  <a:cubicBezTo>
                    <a:pt x="2" y="242"/>
                    <a:pt x="4" y="241"/>
                    <a:pt x="6" y="241"/>
                  </a:cubicBezTo>
                  <a:close/>
                  <a:moveTo>
                    <a:pt x="36" y="154"/>
                  </a:moveTo>
                  <a:cubicBezTo>
                    <a:pt x="44" y="144"/>
                    <a:pt x="53" y="136"/>
                    <a:pt x="64" y="128"/>
                  </a:cubicBezTo>
                  <a:cubicBezTo>
                    <a:pt x="66" y="127"/>
                    <a:pt x="68" y="128"/>
                    <a:pt x="70" y="130"/>
                  </a:cubicBezTo>
                  <a:cubicBezTo>
                    <a:pt x="71" y="132"/>
                    <a:pt x="71" y="135"/>
                    <a:pt x="69" y="136"/>
                  </a:cubicBezTo>
                  <a:cubicBezTo>
                    <a:pt x="59" y="143"/>
                    <a:pt x="50" y="151"/>
                    <a:pt x="43" y="159"/>
                  </a:cubicBezTo>
                  <a:cubicBezTo>
                    <a:pt x="41" y="161"/>
                    <a:pt x="38" y="162"/>
                    <a:pt x="37" y="160"/>
                  </a:cubicBezTo>
                  <a:cubicBezTo>
                    <a:pt x="35" y="159"/>
                    <a:pt x="35" y="157"/>
                    <a:pt x="35" y="155"/>
                  </a:cubicBezTo>
                  <a:cubicBezTo>
                    <a:pt x="35" y="155"/>
                    <a:pt x="36" y="154"/>
                    <a:pt x="36" y="154"/>
                  </a:cubicBezTo>
                  <a:close/>
                  <a:moveTo>
                    <a:pt x="8" y="307"/>
                  </a:moveTo>
                  <a:cubicBezTo>
                    <a:pt x="10" y="307"/>
                    <a:pt x="12" y="309"/>
                    <a:pt x="13" y="311"/>
                  </a:cubicBezTo>
                  <a:cubicBezTo>
                    <a:pt x="16" y="332"/>
                    <a:pt x="20" y="346"/>
                    <a:pt x="20" y="346"/>
                  </a:cubicBezTo>
                  <a:cubicBezTo>
                    <a:pt x="21" y="348"/>
                    <a:pt x="20" y="351"/>
                    <a:pt x="17" y="352"/>
                  </a:cubicBezTo>
                  <a:cubicBezTo>
                    <a:pt x="15" y="352"/>
                    <a:pt x="12" y="351"/>
                    <a:pt x="12" y="349"/>
                  </a:cubicBezTo>
                  <a:cubicBezTo>
                    <a:pt x="11" y="348"/>
                    <a:pt x="7" y="334"/>
                    <a:pt x="4" y="313"/>
                  </a:cubicBezTo>
                  <a:cubicBezTo>
                    <a:pt x="4" y="312"/>
                    <a:pt x="4" y="311"/>
                    <a:pt x="4" y="310"/>
                  </a:cubicBezTo>
                  <a:cubicBezTo>
                    <a:pt x="4" y="309"/>
                    <a:pt x="6" y="308"/>
                    <a:pt x="8" y="307"/>
                  </a:cubicBezTo>
                  <a:close/>
                  <a:moveTo>
                    <a:pt x="91" y="114"/>
                  </a:moveTo>
                  <a:cubicBezTo>
                    <a:pt x="95" y="112"/>
                    <a:pt x="99" y="110"/>
                    <a:pt x="104" y="108"/>
                  </a:cubicBezTo>
                  <a:cubicBezTo>
                    <a:pt x="109" y="107"/>
                    <a:pt x="114" y="105"/>
                    <a:pt x="119" y="104"/>
                  </a:cubicBezTo>
                  <a:cubicBezTo>
                    <a:pt x="122" y="98"/>
                    <a:pt x="125" y="91"/>
                    <a:pt x="129" y="85"/>
                  </a:cubicBezTo>
                  <a:cubicBezTo>
                    <a:pt x="130" y="83"/>
                    <a:pt x="133" y="82"/>
                    <a:pt x="135" y="84"/>
                  </a:cubicBezTo>
                  <a:cubicBezTo>
                    <a:pt x="137" y="85"/>
                    <a:pt x="138" y="88"/>
                    <a:pt x="136" y="90"/>
                  </a:cubicBezTo>
                  <a:cubicBezTo>
                    <a:pt x="134" y="94"/>
                    <a:pt x="131" y="98"/>
                    <a:pt x="129" y="103"/>
                  </a:cubicBezTo>
                  <a:cubicBezTo>
                    <a:pt x="130" y="103"/>
                    <a:pt x="131" y="104"/>
                    <a:pt x="131" y="106"/>
                  </a:cubicBezTo>
                  <a:cubicBezTo>
                    <a:pt x="132" y="108"/>
                    <a:pt x="130" y="111"/>
                    <a:pt x="128" y="111"/>
                  </a:cubicBezTo>
                  <a:cubicBezTo>
                    <a:pt x="127" y="111"/>
                    <a:pt x="126" y="111"/>
                    <a:pt x="125" y="112"/>
                  </a:cubicBezTo>
                  <a:cubicBezTo>
                    <a:pt x="124" y="115"/>
                    <a:pt x="123" y="118"/>
                    <a:pt x="122" y="122"/>
                  </a:cubicBezTo>
                  <a:cubicBezTo>
                    <a:pt x="121" y="124"/>
                    <a:pt x="119" y="125"/>
                    <a:pt x="116" y="125"/>
                  </a:cubicBezTo>
                  <a:cubicBezTo>
                    <a:pt x="114" y="124"/>
                    <a:pt x="113" y="121"/>
                    <a:pt x="113" y="119"/>
                  </a:cubicBezTo>
                  <a:cubicBezTo>
                    <a:pt x="114" y="118"/>
                    <a:pt x="114" y="116"/>
                    <a:pt x="115" y="115"/>
                  </a:cubicBezTo>
                  <a:cubicBezTo>
                    <a:pt x="112" y="115"/>
                    <a:pt x="110" y="116"/>
                    <a:pt x="107" y="117"/>
                  </a:cubicBezTo>
                  <a:cubicBezTo>
                    <a:pt x="103" y="118"/>
                    <a:pt x="98" y="120"/>
                    <a:pt x="94" y="122"/>
                  </a:cubicBezTo>
                  <a:cubicBezTo>
                    <a:pt x="92" y="123"/>
                    <a:pt x="89" y="122"/>
                    <a:pt x="88" y="119"/>
                  </a:cubicBezTo>
                  <a:cubicBezTo>
                    <a:pt x="88" y="118"/>
                    <a:pt x="88" y="117"/>
                    <a:pt x="88" y="116"/>
                  </a:cubicBezTo>
                  <a:cubicBezTo>
                    <a:pt x="89" y="115"/>
                    <a:pt x="90" y="114"/>
                    <a:pt x="91" y="114"/>
                  </a:cubicBezTo>
                  <a:close/>
                  <a:moveTo>
                    <a:pt x="113" y="146"/>
                  </a:moveTo>
                  <a:cubicBezTo>
                    <a:pt x="115" y="146"/>
                    <a:pt x="117" y="148"/>
                    <a:pt x="117" y="150"/>
                  </a:cubicBezTo>
                  <a:cubicBezTo>
                    <a:pt x="117" y="162"/>
                    <a:pt x="118" y="174"/>
                    <a:pt x="122" y="184"/>
                  </a:cubicBezTo>
                  <a:cubicBezTo>
                    <a:pt x="123" y="187"/>
                    <a:pt x="121" y="189"/>
                    <a:pt x="119" y="190"/>
                  </a:cubicBezTo>
                  <a:cubicBezTo>
                    <a:pt x="117" y="191"/>
                    <a:pt x="114" y="190"/>
                    <a:pt x="113" y="187"/>
                  </a:cubicBezTo>
                  <a:cubicBezTo>
                    <a:pt x="109" y="175"/>
                    <a:pt x="108" y="163"/>
                    <a:pt x="108" y="150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7"/>
                    <a:pt x="111" y="145"/>
                    <a:pt x="113" y="146"/>
                  </a:cubicBezTo>
                  <a:close/>
                  <a:moveTo>
                    <a:pt x="147" y="60"/>
                  </a:moveTo>
                  <a:cubicBezTo>
                    <a:pt x="155" y="51"/>
                    <a:pt x="164" y="43"/>
                    <a:pt x="174" y="35"/>
                  </a:cubicBezTo>
                  <a:cubicBezTo>
                    <a:pt x="176" y="33"/>
                    <a:pt x="178" y="33"/>
                    <a:pt x="180" y="35"/>
                  </a:cubicBezTo>
                  <a:cubicBezTo>
                    <a:pt x="182" y="37"/>
                    <a:pt x="181" y="40"/>
                    <a:pt x="179" y="42"/>
                  </a:cubicBezTo>
                  <a:cubicBezTo>
                    <a:pt x="170" y="49"/>
                    <a:pt x="161" y="58"/>
                    <a:pt x="154" y="66"/>
                  </a:cubicBezTo>
                  <a:cubicBezTo>
                    <a:pt x="152" y="68"/>
                    <a:pt x="149" y="68"/>
                    <a:pt x="147" y="67"/>
                  </a:cubicBezTo>
                  <a:cubicBezTo>
                    <a:pt x="146" y="65"/>
                    <a:pt x="146" y="63"/>
                    <a:pt x="146" y="62"/>
                  </a:cubicBezTo>
                  <a:cubicBezTo>
                    <a:pt x="146" y="61"/>
                    <a:pt x="147" y="61"/>
                    <a:pt x="147" y="60"/>
                  </a:cubicBezTo>
                  <a:close/>
                  <a:moveTo>
                    <a:pt x="157" y="99"/>
                  </a:moveTo>
                  <a:cubicBezTo>
                    <a:pt x="170" y="98"/>
                    <a:pt x="182" y="100"/>
                    <a:pt x="193" y="104"/>
                  </a:cubicBezTo>
                  <a:cubicBezTo>
                    <a:pt x="194" y="104"/>
                    <a:pt x="194" y="104"/>
                    <a:pt x="194" y="104"/>
                  </a:cubicBezTo>
                  <a:cubicBezTo>
                    <a:pt x="196" y="105"/>
                    <a:pt x="198" y="108"/>
                    <a:pt x="197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6" y="113"/>
                    <a:pt x="193" y="114"/>
                    <a:pt x="191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180" y="109"/>
                    <a:pt x="169" y="107"/>
                    <a:pt x="157" y="108"/>
                  </a:cubicBezTo>
                  <a:cubicBezTo>
                    <a:pt x="155" y="108"/>
                    <a:pt x="152" y="106"/>
                    <a:pt x="152" y="103"/>
                  </a:cubicBezTo>
                  <a:cubicBezTo>
                    <a:pt x="152" y="103"/>
                    <a:pt x="153" y="102"/>
                    <a:pt x="153" y="102"/>
                  </a:cubicBezTo>
                  <a:cubicBezTo>
                    <a:pt x="153" y="100"/>
                    <a:pt x="155" y="99"/>
                    <a:pt x="157" y="99"/>
                  </a:cubicBezTo>
                  <a:close/>
                  <a:moveTo>
                    <a:pt x="129" y="209"/>
                  </a:moveTo>
                  <a:cubicBezTo>
                    <a:pt x="131" y="207"/>
                    <a:pt x="133" y="208"/>
                    <a:pt x="135" y="210"/>
                  </a:cubicBezTo>
                  <a:cubicBezTo>
                    <a:pt x="142" y="219"/>
                    <a:pt x="151" y="227"/>
                    <a:pt x="161" y="232"/>
                  </a:cubicBezTo>
                  <a:cubicBezTo>
                    <a:pt x="163" y="233"/>
                    <a:pt x="164" y="236"/>
                    <a:pt x="162" y="238"/>
                  </a:cubicBezTo>
                  <a:cubicBezTo>
                    <a:pt x="161" y="241"/>
                    <a:pt x="159" y="241"/>
                    <a:pt x="156" y="240"/>
                  </a:cubicBezTo>
                  <a:cubicBezTo>
                    <a:pt x="145" y="234"/>
                    <a:pt x="135" y="226"/>
                    <a:pt x="128" y="215"/>
                  </a:cubicBezTo>
                  <a:cubicBezTo>
                    <a:pt x="127" y="214"/>
                    <a:pt x="127" y="212"/>
                    <a:pt x="127" y="211"/>
                  </a:cubicBezTo>
                  <a:cubicBezTo>
                    <a:pt x="127" y="210"/>
                    <a:pt x="128" y="209"/>
                    <a:pt x="129" y="209"/>
                  </a:cubicBezTo>
                  <a:close/>
                  <a:moveTo>
                    <a:pt x="198" y="16"/>
                  </a:moveTo>
                  <a:cubicBezTo>
                    <a:pt x="206" y="11"/>
                    <a:pt x="215" y="6"/>
                    <a:pt x="224" y="1"/>
                  </a:cubicBezTo>
                  <a:cubicBezTo>
                    <a:pt x="227" y="0"/>
                    <a:pt x="229" y="1"/>
                    <a:pt x="230" y="3"/>
                  </a:cubicBezTo>
                  <a:cubicBezTo>
                    <a:pt x="232" y="5"/>
                    <a:pt x="231" y="8"/>
                    <a:pt x="229" y="9"/>
                  </a:cubicBezTo>
                  <a:cubicBezTo>
                    <a:pt x="220" y="14"/>
                    <a:pt x="211" y="19"/>
                    <a:pt x="203" y="24"/>
                  </a:cubicBezTo>
                  <a:cubicBezTo>
                    <a:pt x="201" y="25"/>
                    <a:pt x="198" y="25"/>
                    <a:pt x="197" y="23"/>
                  </a:cubicBezTo>
                  <a:cubicBezTo>
                    <a:pt x="196" y="21"/>
                    <a:pt x="196" y="20"/>
                    <a:pt x="197" y="19"/>
                  </a:cubicBezTo>
                  <a:cubicBezTo>
                    <a:pt x="197" y="18"/>
                    <a:pt x="198" y="17"/>
                    <a:pt x="198" y="16"/>
                  </a:cubicBezTo>
                  <a:close/>
                  <a:moveTo>
                    <a:pt x="215" y="121"/>
                  </a:moveTo>
                  <a:cubicBezTo>
                    <a:pt x="217" y="119"/>
                    <a:pt x="220" y="119"/>
                    <a:pt x="222" y="120"/>
                  </a:cubicBezTo>
                  <a:cubicBezTo>
                    <a:pt x="231" y="128"/>
                    <a:pt x="239" y="139"/>
                    <a:pt x="245" y="150"/>
                  </a:cubicBezTo>
                  <a:cubicBezTo>
                    <a:pt x="246" y="153"/>
                    <a:pt x="245" y="155"/>
                    <a:pt x="242" y="156"/>
                  </a:cubicBezTo>
                  <a:cubicBezTo>
                    <a:pt x="240" y="157"/>
                    <a:pt x="237" y="156"/>
                    <a:pt x="236" y="154"/>
                  </a:cubicBezTo>
                  <a:cubicBezTo>
                    <a:pt x="231" y="144"/>
                    <a:pt x="224" y="134"/>
                    <a:pt x="216" y="127"/>
                  </a:cubicBezTo>
                  <a:cubicBezTo>
                    <a:pt x="214" y="126"/>
                    <a:pt x="214" y="124"/>
                    <a:pt x="214" y="122"/>
                  </a:cubicBezTo>
                  <a:cubicBezTo>
                    <a:pt x="215" y="122"/>
                    <a:pt x="215" y="121"/>
                    <a:pt x="215" y="121"/>
                  </a:cubicBezTo>
                  <a:close/>
                  <a:moveTo>
                    <a:pt x="188" y="240"/>
                  </a:moveTo>
                  <a:cubicBezTo>
                    <a:pt x="195" y="241"/>
                    <a:pt x="202" y="240"/>
                    <a:pt x="210" y="239"/>
                  </a:cubicBezTo>
                  <a:cubicBezTo>
                    <a:pt x="214" y="238"/>
                    <a:pt x="217" y="236"/>
                    <a:pt x="220" y="235"/>
                  </a:cubicBezTo>
                  <a:cubicBezTo>
                    <a:pt x="223" y="234"/>
                    <a:pt x="225" y="234"/>
                    <a:pt x="226" y="237"/>
                  </a:cubicBezTo>
                  <a:cubicBezTo>
                    <a:pt x="228" y="239"/>
                    <a:pt x="227" y="242"/>
                    <a:pt x="225" y="243"/>
                  </a:cubicBezTo>
                  <a:cubicBezTo>
                    <a:pt x="221" y="245"/>
                    <a:pt x="216" y="246"/>
                    <a:pt x="212" y="247"/>
                  </a:cubicBezTo>
                  <a:cubicBezTo>
                    <a:pt x="204" y="249"/>
                    <a:pt x="195" y="250"/>
                    <a:pt x="187" y="249"/>
                  </a:cubicBezTo>
                  <a:cubicBezTo>
                    <a:pt x="184" y="249"/>
                    <a:pt x="182" y="247"/>
                    <a:pt x="183" y="244"/>
                  </a:cubicBezTo>
                  <a:cubicBezTo>
                    <a:pt x="183" y="244"/>
                    <a:pt x="183" y="244"/>
                    <a:pt x="183" y="243"/>
                  </a:cubicBezTo>
                  <a:cubicBezTo>
                    <a:pt x="184" y="241"/>
                    <a:pt x="185" y="240"/>
                    <a:pt x="188" y="240"/>
                  </a:cubicBezTo>
                  <a:close/>
                  <a:moveTo>
                    <a:pt x="248" y="177"/>
                  </a:moveTo>
                  <a:cubicBezTo>
                    <a:pt x="250" y="177"/>
                    <a:pt x="252" y="178"/>
                    <a:pt x="253" y="181"/>
                  </a:cubicBezTo>
                  <a:cubicBezTo>
                    <a:pt x="254" y="194"/>
                    <a:pt x="252" y="208"/>
                    <a:pt x="247" y="219"/>
                  </a:cubicBezTo>
                  <a:cubicBezTo>
                    <a:pt x="246" y="221"/>
                    <a:pt x="243" y="222"/>
                    <a:pt x="241" y="221"/>
                  </a:cubicBezTo>
                  <a:cubicBezTo>
                    <a:pt x="238" y="220"/>
                    <a:pt x="237" y="217"/>
                    <a:pt x="238" y="215"/>
                  </a:cubicBezTo>
                  <a:cubicBezTo>
                    <a:pt x="243" y="205"/>
                    <a:pt x="245" y="194"/>
                    <a:pt x="244" y="182"/>
                  </a:cubicBezTo>
                  <a:cubicBezTo>
                    <a:pt x="244" y="181"/>
                    <a:pt x="244" y="180"/>
                    <a:pt x="244" y="180"/>
                  </a:cubicBezTo>
                  <a:cubicBezTo>
                    <a:pt x="244" y="178"/>
                    <a:pt x="246" y="177"/>
                    <a:pt x="248" y="177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293AB42-DA21-47ED-81E8-F192E9CF2E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075" y="1352550"/>
              <a:ext cx="528638" cy="411163"/>
            </a:xfrm>
            <a:custGeom>
              <a:avLst/>
              <a:gdLst>
                <a:gd name="T0" fmla="*/ 138 w 333"/>
                <a:gd name="T1" fmla="*/ 248 h 260"/>
                <a:gd name="T2" fmla="*/ 135 w 333"/>
                <a:gd name="T3" fmla="*/ 240 h 260"/>
                <a:gd name="T4" fmla="*/ 174 w 333"/>
                <a:gd name="T5" fmla="*/ 226 h 260"/>
                <a:gd name="T6" fmla="*/ 153 w 333"/>
                <a:gd name="T7" fmla="*/ 242 h 260"/>
                <a:gd name="T8" fmla="*/ 108 w 333"/>
                <a:gd name="T9" fmla="*/ 256 h 260"/>
                <a:gd name="T10" fmla="*/ 67 w 333"/>
                <a:gd name="T11" fmla="*/ 255 h 260"/>
                <a:gd name="T12" fmla="*/ 107 w 333"/>
                <a:gd name="T13" fmla="*/ 247 h 260"/>
                <a:gd name="T14" fmla="*/ 109 w 333"/>
                <a:gd name="T15" fmla="*/ 255 h 260"/>
                <a:gd name="T16" fmla="*/ 190 w 333"/>
                <a:gd name="T17" fmla="*/ 213 h 260"/>
                <a:gd name="T18" fmla="*/ 211 w 333"/>
                <a:gd name="T19" fmla="*/ 179 h 260"/>
                <a:gd name="T20" fmla="*/ 219 w 333"/>
                <a:gd name="T21" fmla="*/ 184 h 260"/>
                <a:gd name="T22" fmla="*/ 195 w 333"/>
                <a:gd name="T23" fmla="*/ 214 h 260"/>
                <a:gd name="T24" fmla="*/ 41 w 333"/>
                <a:gd name="T25" fmla="*/ 259 h 260"/>
                <a:gd name="T26" fmla="*/ 1 w 333"/>
                <a:gd name="T27" fmla="*/ 249 h 260"/>
                <a:gd name="T28" fmla="*/ 42 w 333"/>
                <a:gd name="T29" fmla="*/ 250 h 260"/>
                <a:gd name="T30" fmla="*/ 43 w 333"/>
                <a:gd name="T31" fmla="*/ 259 h 260"/>
                <a:gd name="T32" fmla="*/ 226 w 333"/>
                <a:gd name="T33" fmla="*/ 158 h 260"/>
                <a:gd name="T34" fmla="*/ 227 w 333"/>
                <a:gd name="T35" fmla="*/ 139 h 260"/>
                <a:gd name="T36" fmla="*/ 224 w 333"/>
                <a:gd name="T37" fmla="*/ 133 h 260"/>
                <a:gd name="T38" fmla="*/ 221 w 333"/>
                <a:gd name="T39" fmla="*/ 125 h 260"/>
                <a:gd name="T40" fmla="*/ 231 w 333"/>
                <a:gd name="T41" fmla="*/ 118 h 260"/>
                <a:gd name="T42" fmla="*/ 239 w 333"/>
                <a:gd name="T43" fmla="*/ 116 h 260"/>
                <a:gd name="T44" fmla="*/ 258 w 333"/>
                <a:gd name="T45" fmla="*/ 109 h 260"/>
                <a:gd name="T46" fmla="*/ 239 w 333"/>
                <a:gd name="T47" fmla="*/ 126 h 260"/>
                <a:gd name="T48" fmla="*/ 232 w 333"/>
                <a:gd name="T49" fmla="*/ 155 h 260"/>
                <a:gd name="T50" fmla="*/ 195 w 333"/>
                <a:gd name="T51" fmla="*/ 141 h 260"/>
                <a:gd name="T52" fmla="*/ 157 w 333"/>
                <a:gd name="T53" fmla="*/ 139 h 260"/>
                <a:gd name="T54" fmla="*/ 159 w 333"/>
                <a:gd name="T55" fmla="*/ 130 h 260"/>
                <a:gd name="T56" fmla="*/ 198 w 333"/>
                <a:gd name="T57" fmla="*/ 136 h 260"/>
                <a:gd name="T58" fmla="*/ 279 w 333"/>
                <a:gd name="T59" fmla="*/ 96 h 260"/>
                <a:gd name="T60" fmla="*/ 274 w 333"/>
                <a:gd name="T61" fmla="*/ 88 h 260"/>
                <a:gd name="T62" fmla="*/ 302 w 333"/>
                <a:gd name="T63" fmla="*/ 59 h 260"/>
                <a:gd name="T64" fmla="*/ 280 w 333"/>
                <a:gd name="T65" fmla="*/ 95 h 260"/>
                <a:gd name="T66" fmla="*/ 238 w 333"/>
                <a:gd name="T67" fmla="*/ 92 h 260"/>
                <a:gd name="T68" fmla="*/ 232 w 333"/>
                <a:gd name="T69" fmla="*/ 89 h 260"/>
                <a:gd name="T70" fmla="*/ 224 w 333"/>
                <a:gd name="T71" fmla="*/ 55 h 260"/>
                <a:gd name="T72" fmla="*/ 226 w 333"/>
                <a:gd name="T73" fmla="*/ 49 h 260"/>
                <a:gd name="T74" fmla="*/ 233 w 333"/>
                <a:gd name="T75" fmla="*/ 52 h 260"/>
                <a:gd name="T76" fmla="*/ 238 w 333"/>
                <a:gd name="T77" fmla="*/ 92 h 260"/>
                <a:gd name="T78" fmla="*/ 127 w 333"/>
                <a:gd name="T79" fmla="*/ 127 h 260"/>
                <a:gd name="T80" fmla="*/ 101 w 333"/>
                <a:gd name="T81" fmla="*/ 94 h 260"/>
                <a:gd name="T82" fmla="*/ 132 w 333"/>
                <a:gd name="T83" fmla="*/ 119 h 260"/>
                <a:gd name="T84" fmla="*/ 132 w 333"/>
                <a:gd name="T85" fmla="*/ 127 h 260"/>
                <a:gd name="T86" fmla="*/ 313 w 333"/>
                <a:gd name="T87" fmla="*/ 41 h 260"/>
                <a:gd name="T88" fmla="*/ 324 w 333"/>
                <a:gd name="T89" fmla="*/ 9 h 260"/>
                <a:gd name="T90" fmla="*/ 332 w 333"/>
                <a:gd name="T91" fmla="*/ 12 h 260"/>
                <a:gd name="T92" fmla="*/ 317 w 333"/>
                <a:gd name="T93" fmla="*/ 42 h 260"/>
                <a:gd name="T94" fmla="*/ 208 w 333"/>
                <a:gd name="T95" fmla="*/ 32 h 260"/>
                <a:gd name="T96" fmla="*/ 176 w 333"/>
                <a:gd name="T97" fmla="*/ 8 h 260"/>
                <a:gd name="T98" fmla="*/ 214 w 333"/>
                <a:gd name="T99" fmla="*/ 25 h 260"/>
                <a:gd name="T100" fmla="*/ 213 w 333"/>
                <a:gd name="T101" fmla="*/ 33 h 260"/>
                <a:gd name="T102" fmla="*/ 94 w 333"/>
                <a:gd name="T103" fmla="*/ 75 h 260"/>
                <a:gd name="T104" fmla="*/ 88 w 333"/>
                <a:gd name="T105" fmla="*/ 46 h 260"/>
                <a:gd name="T106" fmla="*/ 98 w 333"/>
                <a:gd name="T107" fmla="*/ 31 h 260"/>
                <a:gd name="T108" fmla="*/ 97 w 333"/>
                <a:gd name="T109" fmla="*/ 47 h 260"/>
                <a:gd name="T110" fmla="*/ 95 w 333"/>
                <a:gd name="T111" fmla="*/ 74 h 260"/>
                <a:gd name="T112" fmla="*/ 151 w 333"/>
                <a:gd name="T113" fmla="*/ 9 h 260"/>
                <a:gd name="T114" fmla="*/ 112 w 333"/>
                <a:gd name="T115" fmla="*/ 15 h 260"/>
                <a:gd name="T116" fmla="*/ 151 w 333"/>
                <a:gd name="T117" fmla="*/ 0 h 260"/>
                <a:gd name="T118" fmla="*/ 153 w 333"/>
                <a:gd name="T119" fmla="*/ 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" h="260">
                  <a:moveTo>
                    <a:pt x="153" y="242"/>
                  </a:moveTo>
                  <a:cubicBezTo>
                    <a:pt x="148" y="245"/>
                    <a:pt x="143" y="246"/>
                    <a:pt x="138" y="248"/>
                  </a:cubicBezTo>
                  <a:cubicBezTo>
                    <a:pt x="136" y="249"/>
                    <a:pt x="133" y="248"/>
                    <a:pt x="133" y="245"/>
                  </a:cubicBezTo>
                  <a:cubicBezTo>
                    <a:pt x="132" y="243"/>
                    <a:pt x="133" y="240"/>
                    <a:pt x="135" y="240"/>
                  </a:cubicBezTo>
                  <a:cubicBezTo>
                    <a:pt x="147" y="236"/>
                    <a:pt x="158" y="231"/>
                    <a:pt x="167" y="225"/>
                  </a:cubicBezTo>
                  <a:cubicBezTo>
                    <a:pt x="169" y="223"/>
                    <a:pt x="172" y="224"/>
                    <a:pt x="174" y="226"/>
                  </a:cubicBezTo>
                  <a:cubicBezTo>
                    <a:pt x="175" y="228"/>
                    <a:pt x="174" y="231"/>
                    <a:pt x="172" y="232"/>
                  </a:cubicBezTo>
                  <a:cubicBezTo>
                    <a:pt x="166" y="236"/>
                    <a:pt x="160" y="240"/>
                    <a:pt x="153" y="242"/>
                  </a:cubicBezTo>
                  <a:close/>
                  <a:moveTo>
                    <a:pt x="109" y="255"/>
                  </a:moveTo>
                  <a:cubicBezTo>
                    <a:pt x="109" y="256"/>
                    <a:pt x="109" y="256"/>
                    <a:pt x="108" y="256"/>
                  </a:cubicBezTo>
                  <a:cubicBezTo>
                    <a:pt x="97" y="258"/>
                    <a:pt x="84" y="259"/>
                    <a:pt x="72" y="260"/>
                  </a:cubicBezTo>
                  <a:cubicBezTo>
                    <a:pt x="69" y="260"/>
                    <a:pt x="67" y="258"/>
                    <a:pt x="67" y="255"/>
                  </a:cubicBezTo>
                  <a:cubicBezTo>
                    <a:pt x="67" y="253"/>
                    <a:pt x="69" y="251"/>
                    <a:pt x="71" y="250"/>
                  </a:cubicBezTo>
                  <a:cubicBezTo>
                    <a:pt x="84" y="250"/>
                    <a:pt x="96" y="249"/>
                    <a:pt x="107" y="247"/>
                  </a:cubicBezTo>
                  <a:cubicBezTo>
                    <a:pt x="109" y="246"/>
                    <a:pt x="112" y="248"/>
                    <a:pt x="112" y="251"/>
                  </a:cubicBezTo>
                  <a:cubicBezTo>
                    <a:pt x="112" y="253"/>
                    <a:pt x="111" y="255"/>
                    <a:pt x="109" y="255"/>
                  </a:cubicBezTo>
                  <a:close/>
                  <a:moveTo>
                    <a:pt x="195" y="214"/>
                  </a:moveTo>
                  <a:cubicBezTo>
                    <a:pt x="194" y="215"/>
                    <a:pt x="192" y="215"/>
                    <a:pt x="190" y="213"/>
                  </a:cubicBezTo>
                  <a:cubicBezTo>
                    <a:pt x="188" y="211"/>
                    <a:pt x="188" y="209"/>
                    <a:pt x="190" y="207"/>
                  </a:cubicBezTo>
                  <a:cubicBezTo>
                    <a:pt x="198" y="199"/>
                    <a:pt x="206" y="189"/>
                    <a:pt x="211" y="179"/>
                  </a:cubicBezTo>
                  <a:cubicBezTo>
                    <a:pt x="213" y="177"/>
                    <a:pt x="215" y="176"/>
                    <a:pt x="218" y="177"/>
                  </a:cubicBezTo>
                  <a:cubicBezTo>
                    <a:pt x="220" y="179"/>
                    <a:pt x="221" y="181"/>
                    <a:pt x="219" y="184"/>
                  </a:cubicBezTo>
                  <a:cubicBezTo>
                    <a:pt x="213" y="195"/>
                    <a:pt x="205" y="205"/>
                    <a:pt x="197" y="213"/>
                  </a:cubicBezTo>
                  <a:cubicBezTo>
                    <a:pt x="196" y="214"/>
                    <a:pt x="196" y="214"/>
                    <a:pt x="195" y="214"/>
                  </a:cubicBezTo>
                  <a:close/>
                  <a:moveTo>
                    <a:pt x="43" y="259"/>
                  </a:moveTo>
                  <a:cubicBezTo>
                    <a:pt x="42" y="259"/>
                    <a:pt x="42" y="259"/>
                    <a:pt x="41" y="259"/>
                  </a:cubicBezTo>
                  <a:cubicBezTo>
                    <a:pt x="19" y="258"/>
                    <a:pt x="5" y="254"/>
                    <a:pt x="4" y="254"/>
                  </a:cubicBezTo>
                  <a:cubicBezTo>
                    <a:pt x="2" y="254"/>
                    <a:pt x="0" y="251"/>
                    <a:pt x="1" y="249"/>
                  </a:cubicBezTo>
                  <a:cubicBezTo>
                    <a:pt x="1" y="246"/>
                    <a:pt x="4" y="245"/>
                    <a:pt x="6" y="245"/>
                  </a:cubicBezTo>
                  <a:cubicBezTo>
                    <a:pt x="6" y="245"/>
                    <a:pt x="21" y="249"/>
                    <a:pt x="42" y="250"/>
                  </a:cubicBezTo>
                  <a:cubicBezTo>
                    <a:pt x="44" y="250"/>
                    <a:pt x="46" y="252"/>
                    <a:pt x="46" y="255"/>
                  </a:cubicBezTo>
                  <a:cubicBezTo>
                    <a:pt x="46" y="257"/>
                    <a:pt x="45" y="258"/>
                    <a:pt x="43" y="259"/>
                  </a:cubicBezTo>
                  <a:close/>
                  <a:moveTo>
                    <a:pt x="229" y="158"/>
                  </a:moveTo>
                  <a:cubicBezTo>
                    <a:pt x="228" y="158"/>
                    <a:pt x="227" y="158"/>
                    <a:pt x="226" y="158"/>
                  </a:cubicBezTo>
                  <a:cubicBezTo>
                    <a:pt x="224" y="157"/>
                    <a:pt x="222" y="155"/>
                    <a:pt x="223" y="152"/>
                  </a:cubicBezTo>
                  <a:cubicBezTo>
                    <a:pt x="225" y="148"/>
                    <a:pt x="226" y="144"/>
                    <a:pt x="227" y="139"/>
                  </a:cubicBezTo>
                  <a:cubicBezTo>
                    <a:pt x="228" y="137"/>
                    <a:pt x="228" y="134"/>
                    <a:pt x="229" y="131"/>
                  </a:cubicBezTo>
                  <a:cubicBezTo>
                    <a:pt x="227" y="132"/>
                    <a:pt x="226" y="133"/>
                    <a:pt x="224" y="133"/>
                  </a:cubicBezTo>
                  <a:cubicBezTo>
                    <a:pt x="222" y="134"/>
                    <a:pt x="219" y="133"/>
                    <a:pt x="219" y="131"/>
                  </a:cubicBezTo>
                  <a:cubicBezTo>
                    <a:pt x="218" y="128"/>
                    <a:pt x="219" y="126"/>
                    <a:pt x="221" y="125"/>
                  </a:cubicBezTo>
                  <a:cubicBezTo>
                    <a:pt x="224" y="124"/>
                    <a:pt x="228" y="122"/>
                    <a:pt x="231" y="120"/>
                  </a:cubicBezTo>
                  <a:cubicBezTo>
                    <a:pt x="231" y="120"/>
                    <a:pt x="231" y="119"/>
                    <a:pt x="231" y="118"/>
                  </a:cubicBezTo>
                  <a:cubicBezTo>
                    <a:pt x="231" y="115"/>
                    <a:pt x="234" y="114"/>
                    <a:pt x="236" y="114"/>
                  </a:cubicBezTo>
                  <a:cubicBezTo>
                    <a:pt x="238" y="114"/>
                    <a:pt x="239" y="115"/>
                    <a:pt x="239" y="116"/>
                  </a:cubicBezTo>
                  <a:cubicBezTo>
                    <a:pt x="244" y="113"/>
                    <a:pt x="248" y="111"/>
                    <a:pt x="252" y="108"/>
                  </a:cubicBezTo>
                  <a:cubicBezTo>
                    <a:pt x="254" y="106"/>
                    <a:pt x="256" y="107"/>
                    <a:pt x="258" y="109"/>
                  </a:cubicBezTo>
                  <a:cubicBezTo>
                    <a:pt x="259" y="111"/>
                    <a:pt x="259" y="114"/>
                    <a:pt x="257" y="115"/>
                  </a:cubicBezTo>
                  <a:cubicBezTo>
                    <a:pt x="251" y="119"/>
                    <a:pt x="245" y="123"/>
                    <a:pt x="239" y="126"/>
                  </a:cubicBezTo>
                  <a:cubicBezTo>
                    <a:pt x="238" y="131"/>
                    <a:pt x="237" y="136"/>
                    <a:pt x="236" y="142"/>
                  </a:cubicBezTo>
                  <a:cubicBezTo>
                    <a:pt x="235" y="146"/>
                    <a:pt x="233" y="151"/>
                    <a:pt x="232" y="155"/>
                  </a:cubicBezTo>
                  <a:cubicBezTo>
                    <a:pt x="231" y="156"/>
                    <a:pt x="231" y="157"/>
                    <a:pt x="229" y="158"/>
                  </a:cubicBezTo>
                  <a:close/>
                  <a:moveTo>
                    <a:pt x="195" y="141"/>
                  </a:moveTo>
                  <a:cubicBezTo>
                    <a:pt x="195" y="141"/>
                    <a:pt x="195" y="141"/>
                    <a:pt x="194" y="141"/>
                  </a:cubicBezTo>
                  <a:cubicBezTo>
                    <a:pt x="181" y="143"/>
                    <a:pt x="169" y="142"/>
                    <a:pt x="157" y="139"/>
                  </a:cubicBezTo>
                  <a:cubicBezTo>
                    <a:pt x="154" y="138"/>
                    <a:pt x="153" y="136"/>
                    <a:pt x="153" y="134"/>
                  </a:cubicBezTo>
                  <a:cubicBezTo>
                    <a:pt x="154" y="131"/>
                    <a:pt x="156" y="130"/>
                    <a:pt x="159" y="130"/>
                  </a:cubicBezTo>
                  <a:cubicBezTo>
                    <a:pt x="170" y="133"/>
                    <a:pt x="181" y="133"/>
                    <a:pt x="193" y="132"/>
                  </a:cubicBezTo>
                  <a:cubicBezTo>
                    <a:pt x="196" y="132"/>
                    <a:pt x="198" y="133"/>
                    <a:pt x="198" y="136"/>
                  </a:cubicBezTo>
                  <a:cubicBezTo>
                    <a:pt x="198" y="138"/>
                    <a:pt x="197" y="140"/>
                    <a:pt x="195" y="141"/>
                  </a:cubicBezTo>
                  <a:close/>
                  <a:moveTo>
                    <a:pt x="279" y="96"/>
                  </a:moveTo>
                  <a:cubicBezTo>
                    <a:pt x="277" y="96"/>
                    <a:pt x="275" y="96"/>
                    <a:pt x="274" y="95"/>
                  </a:cubicBezTo>
                  <a:cubicBezTo>
                    <a:pt x="272" y="93"/>
                    <a:pt x="272" y="90"/>
                    <a:pt x="274" y="88"/>
                  </a:cubicBezTo>
                  <a:cubicBezTo>
                    <a:pt x="281" y="80"/>
                    <a:pt x="289" y="71"/>
                    <a:pt x="296" y="61"/>
                  </a:cubicBezTo>
                  <a:cubicBezTo>
                    <a:pt x="297" y="59"/>
                    <a:pt x="300" y="58"/>
                    <a:pt x="302" y="59"/>
                  </a:cubicBezTo>
                  <a:cubicBezTo>
                    <a:pt x="304" y="61"/>
                    <a:pt x="305" y="64"/>
                    <a:pt x="303" y="66"/>
                  </a:cubicBezTo>
                  <a:cubicBezTo>
                    <a:pt x="296" y="76"/>
                    <a:pt x="288" y="86"/>
                    <a:pt x="280" y="95"/>
                  </a:cubicBezTo>
                  <a:cubicBezTo>
                    <a:pt x="280" y="95"/>
                    <a:pt x="279" y="95"/>
                    <a:pt x="279" y="96"/>
                  </a:cubicBezTo>
                  <a:close/>
                  <a:moveTo>
                    <a:pt x="238" y="92"/>
                  </a:moveTo>
                  <a:cubicBezTo>
                    <a:pt x="238" y="93"/>
                    <a:pt x="237" y="93"/>
                    <a:pt x="237" y="93"/>
                  </a:cubicBezTo>
                  <a:cubicBezTo>
                    <a:pt x="234" y="93"/>
                    <a:pt x="232" y="91"/>
                    <a:pt x="232" y="89"/>
                  </a:cubicBezTo>
                  <a:cubicBezTo>
                    <a:pt x="231" y="77"/>
                    <a:pt x="229" y="66"/>
                    <a:pt x="224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3" y="53"/>
                    <a:pt x="224" y="50"/>
                    <a:pt x="226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8"/>
                    <a:pt x="231" y="49"/>
                    <a:pt x="232" y="51"/>
                  </a:cubicBezTo>
                  <a:cubicBezTo>
                    <a:pt x="233" y="52"/>
                    <a:pt x="233" y="52"/>
                    <a:pt x="233" y="52"/>
                  </a:cubicBezTo>
                  <a:cubicBezTo>
                    <a:pt x="237" y="63"/>
                    <a:pt x="240" y="75"/>
                    <a:pt x="241" y="88"/>
                  </a:cubicBezTo>
                  <a:cubicBezTo>
                    <a:pt x="241" y="90"/>
                    <a:pt x="240" y="92"/>
                    <a:pt x="238" y="92"/>
                  </a:cubicBezTo>
                  <a:close/>
                  <a:moveTo>
                    <a:pt x="132" y="127"/>
                  </a:moveTo>
                  <a:cubicBezTo>
                    <a:pt x="130" y="128"/>
                    <a:pt x="129" y="128"/>
                    <a:pt x="127" y="127"/>
                  </a:cubicBezTo>
                  <a:cubicBezTo>
                    <a:pt x="116" y="120"/>
                    <a:pt x="107" y="111"/>
                    <a:pt x="100" y="101"/>
                  </a:cubicBezTo>
                  <a:cubicBezTo>
                    <a:pt x="99" y="99"/>
                    <a:pt x="99" y="96"/>
                    <a:pt x="101" y="94"/>
                  </a:cubicBezTo>
                  <a:cubicBezTo>
                    <a:pt x="103" y="93"/>
                    <a:pt x="106" y="94"/>
                    <a:pt x="108" y="96"/>
                  </a:cubicBezTo>
                  <a:cubicBezTo>
                    <a:pt x="114" y="105"/>
                    <a:pt x="122" y="113"/>
                    <a:pt x="132" y="119"/>
                  </a:cubicBezTo>
                  <a:cubicBezTo>
                    <a:pt x="134" y="121"/>
                    <a:pt x="135" y="123"/>
                    <a:pt x="134" y="126"/>
                  </a:cubicBezTo>
                  <a:cubicBezTo>
                    <a:pt x="133" y="126"/>
                    <a:pt x="132" y="127"/>
                    <a:pt x="132" y="127"/>
                  </a:cubicBezTo>
                  <a:close/>
                  <a:moveTo>
                    <a:pt x="317" y="42"/>
                  </a:moveTo>
                  <a:cubicBezTo>
                    <a:pt x="316" y="42"/>
                    <a:pt x="315" y="42"/>
                    <a:pt x="313" y="41"/>
                  </a:cubicBezTo>
                  <a:cubicBezTo>
                    <a:pt x="311" y="40"/>
                    <a:pt x="310" y="37"/>
                    <a:pt x="311" y="35"/>
                  </a:cubicBezTo>
                  <a:cubicBezTo>
                    <a:pt x="316" y="27"/>
                    <a:pt x="320" y="18"/>
                    <a:pt x="324" y="9"/>
                  </a:cubicBezTo>
                  <a:cubicBezTo>
                    <a:pt x="325" y="7"/>
                    <a:pt x="328" y="5"/>
                    <a:pt x="330" y="6"/>
                  </a:cubicBezTo>
                  <a:cubicBezTo>
                    <a:pt x="332" y="7"/>
                    <a:pt x="333" y="10"/>
                    <a:pt x="332" y="12"/>
                  </a:cubicBezTo>
                  <a:cubicBezTo>
                    <a:pt x="328" y="22"/>
                    <a:pt x="324" y="31"/>
                    <a:pt x="319" y="40"/>
                  </a:cubicBezTo>
                  <a:cubicBezTo>
                    <a:pt x="319" y="40"/>
                    <a:pt x="318" y="41"/>
                    <a:pt x="317" y="42"/>
                  </a:cubicBezTo>
                  <a:close/>
                  <a:moveTo>
                    <a:pt x="213" y="33"/>
                  </a:moveTo>
                  <a:cubicBezTo>
                    <a:pt x="211" y="33"/>
                    <a:pt x="209" y="33"/>
                    <a:pt x="208" y="32"/>
                  </a:cubicBezTo>
                  <a:cubicBezTo>
                    <a:pt x="200" y="24"/>
                    <a:pt x="190" y="18"/>
                    <a:pt x="179" y="14"/>
                  </a:cubicBezTo>
                  <a:cubicBezTo>
                    <a:pt x="176" y="13"/>
                    <a:pt x="175" y="10"/>
                    <a:pt x="176" y="8"/>
                  </a:cubicBezTo>
                  <a:cubicBezTo>
                    <a:pt x="177" y="5"/>
                    <a:pt x="180" y="4"/>
                    <a:pt x="182" y="5"/>
                  </a:cubicBezTo>
                  <a:cubicBezTo>
                    <a:pt x="194" y="10"/>
                    <a:pt x="205" y="16"/>
                    <a:pt x="214" y="25"/>
                  </a:cubicBezTo>
                  <a:cubicBezTo>
                    <a:pt x="216" y="27"/>
                    <a:pt x="216" y="30"/>
                    <a:pt x="214" y="32"/>
                  </a:cubicBezTo>
                  <a:cubicBezTo>
                    <a:pt x="214" y="32"/>
                    <a:pt x="213" y="32"/>
                    <a:pt x="213" y="33"/>
                  </a:cubicBezTo>
                  <a:close/>
                  <a:moveTo>
                    <a:pt x="95" y="74"/>
                  </a:moveTo>
                  <a:cubicBezTo>
                    <a:pt x="94" y="75"/>
                    <a:pt x="94" y="75"/>
                    <a:pt x="94" y="75"/>
                  </a:cubicBezTo>
                  <a:cubicBezTo>
                    <a:pt x="91" y="75"/>
                    <a:pt x="89" y="74"/>
                    <a:pt x="88" y="71"/>
                  </a:cubicBezTo>
                  <a:cubicBezTo>
                    <a:pt x="87" y="63"/>
                    <a:pt x="87" y="54"/>
                    <a:pt x="88" y="46"/>
                  </a:cubicBezTo>
                  <a:cubicBezTo>
                    <a:pt x="89" y="41"/>
                    <a:pt x="90" y="37"/>
                    <a:pt x="92" y="33"/>
                  </a:cubicBezTo>
                  <a:cubicBezTo>
                    <a:pt x="93" y="31"/>
                    <a:pt x="95" y="30"/>
                    <a:pt x="98" y="31"/>
                  </a:cubicBezTo>
                  <a:cubicBezTo>
                    <a:pt x="100" y="32"/>
                    <a:pt x="101" y="34"/>
                    <a:pt x="100" y="36"/>
                  </a:cubicBezTo>
                  <a:cubicBezTo>
                    <a:pt x="99" y="40"/>
                    <a:pt x="98" y="43"/>
                    <a:pt x="97" y="47"/>
                  </a:cubicBezTo>
                  <a:cubicBezTo>
                    <a:pt x="96" y="55"/>
                    <a:pt x="96" y="62"/>
                    <a:pt x="97" y="70"/>
                  </a:cubicBezTo>
                  <a:cubicBezTo>
                    <a:pt x="98" y="72"/>
                    <a:pt x="97" y="74"/>
                    <a:pt x="95" y="74"/>
                  </a:cubicBezTo>
                  <a:close/>
                  <a:moveTo>
                    <a:pt x="153" y="8"/>
                  </a:moveTo>
                  <a:cubicBezTo>
                    <a:pt x="152" y="9"/>
                    <a:pt x="151" y="9"/>
                    <a:pt x="151" y="9"/>
                  </a:cubicBezTo>
                  <a:cubicBezTo>
                    <a:pt x="139" y="9"/>
                    <a:pt x="127" y="12"/>
                    <a:pt x="118" y="17"/>
                  </a:cubicBezTo>
                  <a:cubicBezTo>
                    <a:pt x="116" y="18"/>
                    <a:pt x="113" y="17"/>
                    <a:pt x="112" y="15"/>
                  </a:cubicBezTo>
                  <a:cubicBezTo>
                    <a:pt x="111" y="13"/>
                    <a:pt x="112" y="10"/>
                    <a:pt x="114" y="9"/>
                  </a:cubicBezTo>
                  <a:cubicBezTo>
                    <a:pt x="124" y="3"/>
                    <a:pt x="137" y="0"/>
                    <a:pt x="151" y="0"/>
                  </a:cubicBezTo>
                  <a:cubicBezTo>
                    <a:pt x="153" y="0"/>
                    <a:pt x="155" y="2"/>
                    <a:pt x="155" y="4"/>
                  </a:cubicBezTo>
                  <a:cubicBezTo>
                    <a:pt x="155" y="6"/>
                    <a:pt x="154" y="8"/>
                    <a:pt x="153" y="8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65DE6B34-5886-423E-86BB-D784B51BC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AABC0B3-8632-4F59-8F72-715347190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A3125A2-6A8F-4768-A725-9FACCA7B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350" y="3484563"/>
              <a:ext cx="1068388" cy="1449388"/>
            </a:xfrm>
            <a:custGeom>
              <a:avLst/>
              <a:gdLst>
                <a:gd name="T0" fmla="*/ 481 w 673"/>
                <a:gd name="T1" fmla="*/ 364 h 913"/>
                <a:gd name="T2" fmla="*/ 192 w 673"/>
                <a:gd name="T3" fmla="*/ 364 h 913"/>
                <a:gd name="T4" fmla="*/ 192 w 673"/>
                <a:gd name="T5" fmla="*/ 0 h 913"/>
                <a:gd name="T6" fmla="*/ 0 w 673"/>
                <a:gd name="T7" fmla="*/ 0 h 913"/>
                <a:gd name="T8" fmla="*/ 0 w 673"/>
                <a:gd name="T9" fmla="*/ 913 h 913"/>
                <a:gd name="T10" fmla="*/ 192 w 673"/>
                <a:gd name="T11" fmla="*/ 913 h 913"/>
                <a:gd name="T12" fmla="*/ 192 w 673"/>
                <a:gd name="T13" fmla="*/ 536 h 913"/>
                <a:gd name="T14" fmla="*/ 481 w 673"/>
                <a:gd name="T15" fmla="*/ 536 h 913"/>
                <a:gd name="T16" fmla="*/ 481 w 673"/>
                <a:gd name="T17" fmla="*/ 913 h 913"/>
                <a:gd name="T18" fmla="*/ 673 w 673"/>
                <a:gd name="T19" fmla="*/ 913 h 913"/>
                <a:gd name="T20" fmla="*/ 673 w 673"/>
                <a:gd name="T21" fmla="*/ 0 h 913"/>
                <a:gd name="T22" fmla="*/ 481 w 673"/>
                <a:gd name="T23" fmla="*/ 0 h 913"/>
                <a:gd name="T24" fmla="*/ 481 w 673"/>
                <a:gd name="T25" fmla="*/ 364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3" h="913">
                  <a:moveTo>
                    <a:pt x="481" y="364"/>
                  </a:moveTo>
                  <a:lnTo>
                    <a:pt x="192" y="36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536"/>
                  </a:lnTo>
                  <a:lnTo>
                    <a:pt x="481" y="536"/>
                  </a:lnTo>
                  <a:lnTo>
                    <a:pt x="481" y="913"/>
                  </a:lnTo>
                  <a:lnTo>
                    <a:pt x="673" y="913"/>
                  </a:lnTo>
                  <a:lnTo>
                    <a:pt x="673" y="0"/>
                  </a:lnTo>
                  <a:lnTo>
                    <a:pt x="481" y="0"/>
                  </a:lnTo>
                  <a:lnTo>
                    <a:pt x="481" y="3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31563CE3-7C03-4D25-9796-55E18460D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113" y="3484563"/>
              <a:ext cx="1233488" cy="1449388"/>
            </a:xfrm>
            <a:custGeom>
              <a:avLst/>
              <a:gdLst>
                <a:gd name="T0" fmla="*/ 313 w 777"/>
                <a:gd name="T1" fmla="*/ 0 h 913"/>
                <a:gd name="T2" fmla="*/ 0 w 777"/>
                <a:gd name="T3" fmla="*/ 913 h 913"/>
                <a:gd name="T4" fmla="*/ 198 w 777"/>
                <a:gd name="T5" fmla="*/ 913 h 913"/>
                <a:gd name="T6" fmla="*/ 285 w 777"/>
                <a:gd name="T7" fmla="*/ 637 h 913"/>
                <a:gd name="T8" fmla="*/ 483 w 777"/>
                <a:gd name="T9" fmla="*/ 637 h 913"/>
                <a:gd name="T10" fmla="*/ 569 w 777"/>
                <a:gd name="T11" fmla="*/ 913 h 913"/>
                <a:gd name="T12" fmla="*/ 777 w 777"/>
                <a:gd name="T13" fmla="*/ 913 h 913"/>
                <a:gd name="T14" fmla="*/ 473 w 777"/>
                <a:gd name="T15" fmla="*/ 0 h 913"/>
                <a:gd name="T16" fmla="*/ 313 w 777"/>
                <a:gd name="T17" fmla="*/ 0 h 913"/>
                <a:gd name="T18" fmla="*/ 337 w 777"/>
                <a:gd name="T19" fmla="*/ 471 h 913"/>
                <a:gd name="T20" fmla="*/ 385 w 777"/>
                <a:gd name="T21" fmla="*/ 323 h 913"/>
                <a:gd name="T22" fmla="*/ 432 w 777"/>
                <a:gd name="T23" fmla="*/ 471 h 913"/>
                <a:gd name="T24" fmla="*/ 337 w 777"/>
                <a:gd name="T25" fmla="*/ 47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913">
                  <a:moveTo>
                    <a:pt x="313" y="0"/>
                  </a:moveTo>
                  <a:lnTo>
                    <a:pt x="0" y="913"/>
                  </a:lnTo>
                  <a:lnTo>
                    <a:pt x="198" y="913"/>
                  </a:lnTo>
                  <a:lnTo>
                    <a:pt x="285" y="637"/>
                  </a:lnTo>
                  <a:lnTo>
                    <a:pt x="483" y="637"/>
                  </a:lnTo>
                  <a:lnTo>
                    <a:pt x="569" y="913"/>
                  </a:lnTo>
                  <a:lnTo>
                    <a:pt x="777" y="913"/>
                  </a:lnTo>
                  <a:lnTo>
                    <a:pt x="473" y="0"/>
                  </a:lnTo>
                  <a:lnTo>
                    <a:pt x="313" y="0"/>
                  </a:lnTo>
                  <a:close/>
                  <a:moveTo>
                    <a:pt x="337" y="471"/>
                  </a:moveTo>
                  <a:lnTo>
                    <a:pt x="385" y="323"/>
                  </a:lnTo>
                  <a:lnTo>
                    <a:pt x="432" y="471"/>
                  </a:lnTo>
                  <a:lnTo>
                    <a:pt x="337" y="4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3766BE35-4699-4730-A6A3-8B80FDE3C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D0853AB2-11DD-40A2-8CC0-A73307A8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901386F6-8431-4FA8-8F93-2AD3E8A15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484563"/>
              <a:ext cx="1103313" cy="1449388"/>
            </a:xfrm>
            <a:custGeom>
              <a:avLst/>
              <a:gdLst>
                <a:gd name="T0" fmla="*/ 687 w 695"/>
                <a:gd name="T1" fmla="*/ 0 h 913"/>
                <a:gd name="T2" fmla="*/ 443 w 695"/>
                <a:gd name="T3" fmla="*/ 0 h 913"/>
                <a:gd name="T4" fmla="*/ 192 w 695"/>
                <a:gd name="T5" fmla="*/ 294 h 913"/>
                <a:gd name="T6" fmla="*/ 192 w 695"/>
                <a:gd name="T7" fmla="*/ 0 h 913"/>
                <a:gd name="T8" fmla="*/ 0 w 695"/>
                <a:gd name="T9" fmla="*/ 0 h 913"/>
                <a:gd name="T10" fmla="*/ 0 w 695"/>
                <a:gd name="T11" fmla="*/ 913 h 913"/>
                <a:gd name="T12" fmla="*/ 192 w 695"/>
                <a:gd name="T13" fmla="*/ 913 h 913"/>
                <a:gd name="T14" fmla="*/ 192 w 695"/>
                <a:gd name="T15" fmla="*/ 600 h 913"/>
                <a:gd name="T16" fmla="*/ 444 w 695"/>
                <a:gd name="T17" fmla="*/ 913 h 913"/>
                <a:gd name="T18" fmla="*/ 695 w 695"/>
                <a:gd name="T19" fmla="*/ 913 h 913"/>
                <a:gd name="T20" fmla="*/ 300 w 695"/>
                <a:gd name="T21" fmla="*/ 433 h 913"/>
                <a:gd name="T22" fmla="*/ 687 w 695"/>
                <a:gd name="T2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5" h="913">
                  <a:moveTo>
                    <a:pt x="687" y="0"/>
                  </a:moveTo>
                  <a:lnTo>
                    <a:pt x="443" y="0"/>
                  </a:lnTo>
                  <a:lnTo>
                    <a:pt x="192" y="29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600"/>
                  </a:lnTo>
                  <a:lnTo>
                    <a:pt x="444" y="913"/>
                  </a:lnTo>
                  <a:lnTo>
                    <a:pt x="695" y="913"/>
                  </a:lnTo>
                  <a:lnTo>
                    <a:pt x="300" y="43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CC313FDB-9960-4C9A-8FEE-11972158A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484563"/>
              <a:ext cx="1179513" cy="1449388"/>
            </a:xfrm>
            <a:custGeom>
              <a:avLst/>
              <a:gdLst>
                <a:gd name="T0" fmla="*/ 528 w 743"/>
                <a:gd name="T1" fmla="*/ 0 h 913"/>
                <a:gd name="T2" fmla="*/ 371 w 743"/>
                <a:gd name="T3" fmla="*/ 302 h 913"/>
                <a:gd name="T4" fmla="*/ 214 w 743"/>
                <a:gd name="T5" fmla="*/ 0 h 913"/>
                <a:gd name="T6" fmla="*/ 0 w 743"/>
                <a:gd name="T7" fmla="*/ 0 h 913"/>
                <a:gd name="T8" fmla="*/ 273 w 743"/>
                <a:gd name="T9" fmla="*/ 505 h 913"/>
                <a:gd name="T10" fmla="*/ 273 w 743"/>
                <a:gd name="T11" fmla="*/ 913 h 913"/>
                <a:gd name="T12" fmla="*/ 466 w 743"/>
                <a:gd name="T13" fmla="*/ 913 h 913"/>
                <a:gd name="T14" fmla="*/ 466 w 743"/>
                <a:gd name="T15" fmla="*/ 496 h 913"/>
                <a:gd name="T16" fmla="*/ 743 w 743"/>
                <a:gd name="T17" fmla="*/ 0 h 913"/>
                <a:gd name="T18" fmla="*/ 528 w 743"/>
                <a:gd name="T19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913">
                  <a:moveTo>
                    <a:pt x="528" y="0"/>
                  </a:moveTo>
                  <a:lnTo>
                    <a:pt x="371" y="30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273" y="505"/>
                  </a:lnTo>
                  <a:lnTo>
                    <a:pt x="273" y="913"/>
                  </a:lnTo>
                  <a:lnTo>
                    <a:pt x="466" y="913"/>
                  </a:lnTo>
                  <a:lnTo>
                    <a:pt x="466" y="496"/>
                  </a:lnTo>
                  <a:lnTo>
                    <a:pt x="743" y="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33D51050-0D51-4492-B548-365FB62B3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438" y="3451225"/>
              <a:ext cx="1301750" cy="1503363"/>
            </a:xfrm>
            <a:custGeom>
              <a:avLst/>
              <a:gdLst>
                <a:gd name="T0" fmla="*/ 416 w 820"/>
                <a:gd name="T1" fmla="*/ 0 h 948"/>
                <a:gd name="T2" fmla="*/ 118 w 820"/>
                <a:gd name="T3" fmla="*/ 134 h 948"/>
                <a:gd name="T4" fmla="*/ 0 w 820"/>
                <a:gd name="T5" fmla="*/ 462 h 948"/>
                <a:gd name="T6" fmla="*/ 104 w 820"/>
                <a:gd name="T7" fmla="*/ 809 h 948"/>
                <a:gd name="T8" fmla="*/ 410 w 820"/>
                <a:gd name="T9" fmla="*/ 948 h 948"/>
                <a:gd name="T10" fmla="*/ 706 w 820"/>
                <a:gd name="T11" fmla="*/ 810 h 948"/>
                <a:gd name="T12" fmla="*/ 820 w 820"/>
                <a:gd name="T13" fmla="*/ 477 h 948"/>
                <a:gd name="T14" fmla="*/ 717 w 820"/>
                <a:gd name="T15" fmla="*/ 136 h 948"/>
                <a:gd name="T16" fmla="*/ 416 w 820"/>
                <a:gd name="T17" fmla="*/ 0 h 948"/>
                <a:gd name="T18" fmla="*/ 556 w 820"/>
                <a:gd name="T19" fmla="*/ 695 h 948"/>
                <a:gd name="T20" fmla="*/ 415 w 820"/>
                <a:gd name="T21" fmla="*/ 770 h 948"/>
                <a:gd name="T22" fmla="*/ 262 w 820"/>
                <a:gd name="T23" fmla="*/ 696 h 948"/>
                <a:gd name="T24" fmla="*/ 198 w 820"/>
                <a:gd name="T25" fmla="*/ 463 h 948"/>
                <a:gd name="T26" fmla="*/ 260 w 820"/>
                <a:gd name="T27" fmla="*/ 253 h 948"/>
                <a:gd name="T28" fmla="*/ 418 w 820"/>
                <a:gd name="T29" fmla="*/ 178 h 948"/>
                <a:gd name="T30" fmla="*/ 568 w 820"/>
                <a:gd name="T31" fmla="*/ 259 h 948"/>
                <a:gd name="T32" fmla="*/ 623 w 820"/>
                <a:gd name="T33" fmla="*/ 454 h 948"/>
                <a:gd name="T34" fmla="*/ 556 w 820"/>
                <a:gd name="T35" fmla="*/ 69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0" h="948">
                  <a:moveTo>
                    <a:pt x="416" y="0"/>
                  </a:moveTo>
                  <a:cubicBezTo>
                    <a:pt x="298" y="0"/>
                    <a:pt x="198" y="45"/>
                    <a:pt x="118" y="134"/>
                  </a:cubicBezTo>
                  <a:cubicBezTo>
                    <a:pt x="40" y="221"/>
                    <a:pt x="0" y="332"/>
                    <a:pt x="0" y="462"/>
                  </a:cubicBezTo>
                  <a:cubicBezTo>
                    <a:pt x="0" y="604"/>
                    <a:pt x="35" y="721"/>
                    <a:pt x="104" y="809"/>
                  </a:cubicBezTo>
                  <a:cubicBezTo>
                    <a:pt x="176" y="902"/>
                    <a:pt x="279" y="948"/>
                    <a:pt x="410" y="948"/>
                  </a:cubicBezTo>
                  <a:cubicBezTo>
                    <a:pt x="529" y="948"/>
                    <a:pt x="628" y="902"/>
                    <a:pt x="706" y="810"/>
                  </a:cubicBezTo>
                  <a:cubicBezTo>
                    <a:pt x="782" y="720"/>
                    <a:pt x="820" y="608"/>
                    <a:pt x="820" y="477"/>
                  </a:cubicBezTo>
                  <a:cubicBezTo>
                    <a:pt x="820" y="338"/>
                    <a:pt x="786" y="223"/>
                    <a:pt x="717" y="136"/>
                  </a:cubicBezTo>
                  <a:cubicBezTo>
                    <a:pt x="646" y="46"/>
                    <a:pt x="544" y="0"/>
                    <a:pt x="416" y="0"/>
                  </a:cubicBezTo>
                  <a:moveTo>
                    <a:pt x="556" y="695"/>
                  </a:moveTo>
                  <a:cubicBezTo>
                    <a:pt x="513" y="745"/>
                    <a:pt x="466" y="770"/>
                    <a:pt x="415" y="770"/>
                  </a:cubicBezTo>
                  <a:cubicBezTo>
                    <a:pt x="353" y="770"/>
                    <a:pt x="303" y="746"/>
                    <a:pt x="262" y="696"/>
                  </a:cubicBezTo>
                  <a:cubicBezTo>
                    <a:pt x="219" y="643"/>
                    <a:pt x="198" y="565"/>
                    <a:pt x="198" y="463"/>
                  </a:cubicBezTo>
                  <a:cubicBezTo>
                    <a:pt x="198" y="377"/>
                    <a:pt x="218" y="306"/>
                    <a:pt x="260" y="253"/>
                  </a:cubicBezTo>
                  <a:cubicBezTo>
                    <a:pt x="298" y="202"/>
                    <a:pt x="350" y="178"/>
                    <a:pt x="418" y="178"/>
                  </a:cubicBezTo>
                  <a:cubicBezTo>
                    <a:pt x="488" y="178"/>
                    <a:pt x="535" y="204"/>
                    <a:pt x="568" y="259"/>
                  </a:cubicBezTo>
                  <a:cubicBezTo>
                    <a:pt x="605" y="321"/>
                    <a:pt x="623" y="387"/>
                    <a:pt x="623" y="454"/>
                  </a:cubicBezTo>
                  <a:cubicBezTo>
                    <a:pt x="623" y="562"/>
                    <a:pt x="601" y="643"/>
                    <a:pt x="556" y="69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B0F811EC-20FF-48F3-8519-269648A3E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3484563"/>
              <a:ext cx="1127125" cy="1470025"/>
            </a:xfrm>
            <a:custGeom>
              <a:avLst/>
              <a:gdLst>
                <a:gd name="T0" fmla="*/ 519 w 710"/>
                <a:gd name="T1" fmla="*/ 0 h 927"/>
                <a:gd name="T2" fmla="*/ 519 w 710"/>
                <a:gd name="T3" fmla="*/ 547 h 927"/>
                <a:gd name="T4" fmla="*/ 483 w 710"/>
                <a:gd name="T5" fmla="*/ 712 h 927"/>
                <a:gd name="T6" fmla="*/ 351 w 710"/>
                <a:gd name="T7" fmla="*/ 746 h 927"/>
                <a:gd name="T8" fmla="*/ 228 w 710"/>
                <a:gd name="T9" fmla="*/ 712 h 927"/>
                <a:gd name="T10" fmla="*/ 192 w 710"/>
                <a:gd name="T11" fmla="*/ 545 h 927"/>
                <a:gd name="T12" fmla="*/ 192 w 710"/>
                <a:gd name="T13" fmla="*/ 0 h 927"/>
                <a:gd name="T14" fmla="*/ 0 w 710"/>
                <a:gd name="T15" fmla="*/ 0 h 927"/>
                <a:gd name="T16" fmla="*/ 0 w 710"/>
                <a:gd name="T17" fmla="*/ 543 h 927"/>
                <a:gd name="T18" fmla="*/ 88 w 710"/>
                <a:gd name="T19" fmla="*/ 846 h 927"/>
                <a:gd name="T20" fmla="*/ 346 w 710"/>
                <a:gd name="T21" fmla="*/ 927 h 927"/>
                <a:gd name="T22" fmla="*/ 612 w 710"/>
                <a:gd name="T23" fmla="*/ 849 h 927"/>
                <a:gd name="T24" fmla="*/ 710 w 710"/>
                <a:gd name="T25" fmla="*/ 542 h 927"/>
                <a:gd name="T26" fmla="*/ 710 w 710"/>
                <a:gd name="T27" fmla="*/ 0 h 927"/>
                <a:gd name="T28" fmla="*/ 519 w 710"/>
                <a:gd name="T29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0" h="927">
                  <a:moveTo>
                    <a:pt x="519" y="0"/>
                  </a:moveTo>
                  <a:cubicBezTo>
                    <a:pt x="519" y="547"/>
                    <a:pt x="519" y="547"/>
                    <a:pt x="519" y="547"/>
                  </a:cubicBezTo>
                  <a:cubicBezTo>
                    <a:pt x="519" y="670"/>
                    <a:pt x="494" y="704"/>
                    <a:pt x="483" y="712"/>
                  </a:cubicBezTo>
                  <a:cubicBezTo>
                    <a:pt x="456" y="735"/>
                    <a:pt x="411" y="746"/>
                    <a:pt x="351" y="746"/>
                  </a:cubicBezTo>
                  <a:cubicBezTo>
                    <a:pt x="297" y="746"/>
                    <a:pt x="255" y="734"/>
                    <a:pt x="228" y="712"/>
                  </a:cubicBezTo>
                  <a:cubicBezTo>
                    <a:pt x="219" y="706"/>
                    <a:pt x="192" y="673"/>
                    <a:pt x="192" y="545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691"/>
                    <a:pt x="29" y="790"/>
                    <a:pt x="88" y="846"/>
                  </a:cubicBezTo>
                  <a:cubicBezTo>
                    <a:pt x="146" y="900"/>
                    <a:pt x="233" y="927"/>
                    <a:pt x="346" y="927"/>
                  </a:cubicBezTo>
                  <a:cubicBezTo>
                    <a:pt x="460" y="927"/>
                    <a:pt x="550" y="901"/>
                    <a:pt x="612" y="849"/>
                  </a:cubicBezTo>
                  <a:cubicBezTo>
                    <a:pt x="678" y="794"/>
                    <a:pt x="710" y="693"/>
                    <a:pt x="710" y="542"/>
                  </a:cubicBezTo>
                  <a:cubicBezTo>
                    <a:pt x="710" y="0"/>
                    <a:pt x="710" y="0"/>
                    <a:pt x="710" y="0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95161C1-E1CB-40E0-B768-E7D28DFB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4225" y="1462088"/>
              <a:ext cx="731838" cy="695325"/>
            </a:xfrm>
            <a:custGeom>
              <a:avLst/>
              <a:gdLst>
                <a:gd name="T0" fmla="*/ 321 w 461"/>
                <a:gd name="T1" fmla="*/ 122 h 439"/>
                <a:gd name="T2" fmla="*/ 452 w 461"/>
                <a:gd name="T3" fmla="*/ 161 h 439"/>
                <a:gd name="T4" fmla="*/ 457 w 461"/>
                <a:gd name="T5" fmla="*/ 176 h 439"/>
                <a:gd name="T6" fmla="*/ 374 w 461"/>
                <a:gd name="T7" fmla="*/ 284 h 439"/>
                <a:gd name="T8" fmla="*/ 372 w 461"/>
                <a:gd name="T9" fmla="*/ 290 h 439"/>
                <a:gd name="T10" fmla="*/ 376 w 461"/>
                <a:gd name="T11" fmla="*/ 427 h 439"/>
                <a:gd name="T12" fmla="*/ 363 w 461"/>
                <a:gd name="T13" fmla="*/ 436 h 439"/>
                <a:gd name="T14" fmla="*/ 234 w 461"/>
                <a:gd name="T15" fmla="*/ 391 h 439"/>
                <a:gd name="T16" fmla="*/ 227 w 461"/>
                <a:gd name="T17" fmla="*/ 391 h 439"/>
                <a:gd name="T18" fmla="*/ 99 w 461"/>
                <a:gd name="T19" fmla="*/ 437 h 439"/>
                <a:gd name="T20" fmla="*/ 86 w 461"/>
                <a:gd name="T21" fmla="*/ 427 h 439"/>
                <a:gd name="T22" fmla="*/ 89 w 461"/>
                <a:gd name="T23" fmla="*/ 291 h 439"/>
                <a:gd name="T24" fmla="*/ 87 w 461"/>
                <a:gd name="T25" fmla="*/ 284 h 439"/>
                <a:gd name="T26" fmla="*/ 4 w 461"/>
                <a:gd name="T27" fmla="*/ 176 h 439"/>
                <a:gd name="T28" fmla="*/ 9 w 461"/>
                <a:gd name="T29" fmla="*/ 161 h 439"/>
                <a:gd name="T30" fmla="*/ 140 w 461"/>
                <a:gd name="T31" fmla="*/ 122 h 439"/>
                <a:gd name="T32" fmla="*/ 145 w 461"/>
                <a:gd name="T33" fmla="*/ 118 h 439"/>
                <a:gd name="T34" fmla="*/ 222 w 461"/>
                <a:gd name="T35" fmla="*/ 6 h 439"/>
                <a:gd name="T36" fmla="*/ 239 w 461"/>
                <a:gd name="T37" fmla="*/ 6 h 439"/>
                <a:gd name="T38" fmla="*/ 316 w 461"/>
                <a:gd name="T39" fmla="*/ 118 h 439"/>
                <a:gd name="T40" fmla="*/ 321 w 461"/>
                <a:gd name="T41" fmla="*/ 12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1" h="439">
                  <a:moveTo>
                    <a:pt x="321" y="122"/>
                  </a:moveTo>
                  <a:cubicBezTo>
                    <a:pt x="452" y="161"/>
                    <a:pt x="452" y="161"/>
                    <a:pt x="452" y="161"/>
                  </a:cubicBezTo>
                  <a:cubicBezTo>
                    <a:pt x="459" y="162"/>
                    <a:pt x="461" y="171"/>
                    <a:pt x="457" y="176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6"/>
                    <a:pt x="372" y="288"/>
                    <a:pt x="372" y="290"/>
                  </a:cubicBezTo>
                  <a:cubicBezTo>
                    <a:pt x="376" y="427"/>
                    <a:pt x="376" y="427"/>
                    <a:pt x="376" y="427"/>
                  </a:cubicBezTo>
                  <a:cubicBezTo>
                    <a:pt x="376" y="434"/>
                    <a:pt x="369" y="439"/>
                    <a:pt x="363" y="436"/>
                  </a:cubicBezTo>
                  <a:cubicBezTo>
                    <a:pt x="234" y="391"/>
                    <a:pt x="234" y="391"/>
                    <a:pt x="234" y="391"/>
                  </a:cubicBezTo>
                  <a:cubicBezTo>
                    <a:pt x="232" y="390"/>
                    <a:pt x="230" y="390"/>
                    <a:pt x="227" y="391"/>
                  </a:cubicBezTo>
                  <a:cubicBezTo>
                    <a:pt x="99" y="437"/>
                    <a:pt x="99" y="437"/>
                    <a:pt x="99" y="437"/>
                  </a:cubicBezTo>
                  <a:cubicBezTo>
                    <a:pt x="92" y="439"/>
                    <a:pt x="86" y="434"/>
                    <a:pt x="86" y="427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88"/>
                    <a:pt x="89" y="286"/>
                    <a:pt x="87" y="28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0" y="171"/>
                    <a:pt x="2" y="163"/>
                    <a:pt x="9" y="161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2"/>
                    <a:pt x="144" y="120"/>
                    <a:pt x="145" y="118"/>
                  </a:cubicBezTo>
                  <a:cubicBezTo>
                    <a:pt x="222" y="6"/>
                    <a:pt x="222" y="6"/>
                    <a:pt x="222" y="6"/>
                  </a:cubicBezTo>
                  <a:cubicBezTo>
                    <a:pt x="226" y="0"/>
                    <a:pt x="235" y="0"/>
                    <a:pt x="239" y="6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7" y="120"/>
                    <a:pt x="319" y="121"/>
                    <a:pt x="321" y="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C2500057-DD28-4D65-A753-EE747525F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9025" y="3427413"/>
              <a:ext cx="33338" cy="30163"/>
            </a:xfrm>
            <a:custGeom>
              <a:avLst/>
              <a:gdLst>
                <a:gd name="T0" fmla="*/ 0 w 21"/>
                <a:gd name="T1" fmla="*/ 3 h 19"/>
                <a:gd name="T2" fmla="*/ 4 w 21"/>
                <a:gd name="T3" fmla="*/ 15 h 19"/>
                <a:gd name="T4" fmla="*/ 19 w 21"/>
                <a:gd name="T5" fmla="*/ 16 h 19"/>
                <a:gd name="T6" fmla="*/ 21 w 21"/>
                <a:gd name="T7" fmla="*/ 0 h 19"/>
                <a:gd name="T8" fmla="*/ 0 w 21"/>
                <a:gd name="T9" fmla="*/ 0 h 19"/>
                <a:gd name="T10" fmla="*/ 0 w 21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0" y="3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8" y="19"/>
                    <a:pt x="19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FB992893-B510-4254-B06C-7D40A68D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3424238"/>
              <a:ext cx="26988" cy="28575"/>
            </a:xfrm>
            <a:custGeom>
              <a:avLst/>
              <a:gdLst>
                <a:gd name="T0" fmla="*/ 0 w 17"/>
                <a:gd name="T1" fmla="*/ 2 h 18"/>
                <a:gd name="T2" fmla="*/ 3 w 17"/>
                <a:gd name="T3" fmla="*/ 18 h 18"/>
                <a:gd name="T4" fmla="*/ 17 w 17"/>
                <a:gd name="T5" fmla="*/ 18 h 18"/>
                <a:gd name="T6" fmla="*/ 16 w 17"/>
                <a:gd name="T7" fmla="*/ 0 h 18"/>
                <a:gd name="T8" fmla="*/ 0 w 1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0" y="2"/>
                  </a:moveTo>
                  <a:lnTo>
                    <a:pt x="3" y="18"/>
                  </a:lnTo>
                  <a:lnTo>
                    <a:pt x="17" y="18"/>
                  </a:lnTo>
                  <a:lnTo>
                    <a:pt x="1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560DE2C-EA3A-4EA7-9388-1518565A6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2743200"/>
              <a:ext cx="141288" cy="704850"/>
            </a:xfrm>
            <a:custGeom>
              <a:avLst/>
              <a:gdLst>
                <a:gd name="T0" fmla="*/ 28 w 89"/>
                <a:gd name="T1" fmla="*/ 0 h 445"/>
                <a:gd name="T2" fmla="*/ 12 w 89"/>
                <a:gd name="T3" fmla="*/ 201 h 445"/>
                <a:gd name="T4" fmla="*/ 52 w 89"/>
                <a:gd name="T5" fmla="*/ 436 h 445"/>
                <a:gd name="T6" fmla="*/ 78 w 89"/>
                <a:gd name="T7" fmla="*/ 436 h 445"/>
                <a:gd name="T8" fmla="*/ 78 w 89"/>
                <a:gd name="T9" fmla="*/ 121 h 445"/>
                <a:gd name="T10" fmla="*/ 78 w 89"/>
                <a:gd name="T11" fmla="*/ 0 h 445"/>
                <a:gd name="T12" fmla="*/ 28 w 89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45">
                  <a:moveTo>
                    <a:pt x="28" y="0"/>
                  </a:moveTo>
                  <a:cubicBezTo>
                    <a:pt x="21" y="19"/>
                    <a:pt x="0" y="117"/>
                    <a:pt x="12" y="201"/>
                  </a:cubicBezTo>
                  <a:cubicBezTo>
                    <a:pt x="23" y="286"/>
                    <a:pt x="52" y="436"/>
                    <a:pt x="52" y="436"/>
                  </a:cubicBezTo>
                  <a:cubicBezTo>
                    <a:pt x="52" y="436"/>
                    <a:pt x="63" y="445"/>
                    <a:pt x="78" y="436"/>
                  </a:cubicBezTo>
                  <a:cubicBezTo>
                    <a:pt x="78" y="436"/>
                    <a:pt x="67" y="183"/>
                    <a:pt x="78" y="121"/>
                  </a:cubicBezTo>
                  <a:cubicBezTo>
                    <a:pt x="89" y="58"/>
                    <a:pt x="78" y="0"/>
                    <a:pt x="7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30537F5-2CBC-4D44-9169-BE18CD615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5" y="2701925"/>
              <a:ext cx="141288" cy="744538"/>
            </a:xfrm>
            <a:custGeom>
              <a:avLst/>
              <a:gdLst>
                <a:gd name="T0" fmla="*/ 63 w 89"/>
                <a:gd name="T1" fmla="*/ 32 h 470"/>
                <a:gd name="T2" fmla="*/ 82 w 89"/>
                <a:gd name="T3" fmla="*/ 277 h 470"/>
                <a:gd name="T4" fmla="*/ 70 w 89"/>
                <a:gd name="T5" fmla="*/ 459 h 470"/>
                <a:gd name="T6" fmla="*/ 44 w 89"/>
                <a:gd name="T7" fmla="*/ 462 h 470"/>
                <a:gd name="T8" fmla="*/ 0 w 89"/>
                <a:gd name="T9" fmla="*/ 125 h 470"/>
                <a:gd name="T10" fmla="*/ 23 w 89"/>
                <a:gd name="T11" fmla="*/ 0 h 470"/>
                <a:gd name="T12" fmla="*/ 63 w 89"/>
                <a:gd name="T13" fmla="*/ 3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70">
                  <a:moveTo>
                    <a:pt x="63" y="32"/>
                  </a:moveTo>
                  <a:cubicBezTo>
                    <a:pt x="74" y="81"/>
                    <a:pt x="89" y="174"/>
                    <a:pt x="82" y="277"/>
                  </a:cubicBezTo>
                  <a:cubicBezTo>
                    <a:pt x="75" y="380"/>
                    <a:pt x="70" y="459"/>
                    <a:pt x="70" y="459"/>
                  </a:cubicBezTo>
                  <a:cubicBezTo>
                    <a:pt x="70" y="459"/>
                    <a:pt x="60" y="470"/>
                    <a:pt x="44" y="462"/>
                  </a:cubicBezTo>
                  <a:cubicBezTo>
                    <a:pt x="41" y="460"/>
                    <a:pt x="0" y="181"/>
                    <a:pt x="0" y="125"/>
                  </a:cubicBezTo>
                  <a:cubicBezTo>
                    <a:pt x="1" y="68"/>
                    <a:pt x="23" y="0"/>
                    <a:pt x="23" y="0"/>
                  </a:cubicBezTo>
                  <a:lnTo>
                    <a:pt x="63" y="32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2C951F8-48B0-4557-995C-C596EFBA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2025" y="2073275"/>
              <a:ext cx="84138" cy="169863"/>
            </a:xfrm>
            <a:custGeom>
              <a:avLst/>
              <a:gdLst>
                <a:gd name="T0" fmla="*/ 14 w 53"/>
                <a:gd name="T1" fmla="*/ 65 h 107"/>
                <a:gd name="T2" fmla="*/ 46 w 53"/>
                <a:gd name="T3" fmla="*/ 15 h 107"/>
                <a:gd name="T4" fmla="*/ 2 w 53"/>
                <a:gd name="T5" fmla="*/ 64 h 107"/>
                <a:gd name="T6" fmla="*/ 14 w 53"/>
                <a:gd name="T7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7">
                  <a:moveTo>
                    <a:pt x="14" y="65"/>
                  </a:moveTo>
                  <a:cubicBezTo>
                    <a:pt x="20" y="60"/>
                    <a:pt x="53" y="30"/>
                    <a:pt x="46" y="15"/>
                  </a:cubicBezTo>
                  <a:cubicBezTo>
                    <a:pt x="38" y="0"/>
                    <a:pt x="5" y="21"/>
                    <a:pt x="2" y="64"/>
                  </a:cubicBezTo>
                  <a:cubicBezTo>
                    <a:pt x="0" y="107"/>
                    <a:pt x="14" y="65"/>
                    <a:pt x="14" y="6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8E232EF-22DD-45E3-9334-E1327D8D2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0" y="2068513"/>
              <a:ext cx="80963" cy="114300"/>
            </a:xfrm>
            <a:custGeom>
              <a:avLst/>
              <a:gdLst>
                <a:gd name="T0" fmla="*/ 37 w 51"/>
                <a:gd name="T1" fmla="*/ 72 h 72"/>
                <a:gd name="T2" fmla="*/ 26 w 51"/>
                <a:gd name="T3" fmla="*/ 8 h 72"/>
                <a:gd name="T4" fmla="*/ 51 w 51"/>
                <a:gd name="T5" fmla="*/ 71 h 72"/>
                <a:gd name="T6" fmla="*/ 37 w 5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2">
                  <a:moveTo>
                    <a:pt x="37" y="72"/>
                  </a:moveTo>
                  <a:cubicBezTo>
                    <a:pt x="34" y="61"/>
                    <a:pt x="0" y="17"/>
                    <a:pt x="26" y="8"/>
                  </a:cubicBezTo>
                  <a:cubicBezTo>
                    <a:pt x="51" y="0"/>
                    <a:pt x="51" y="71"/>
                    <a:pt x="51" y="71"/>
                  </a:cubicBezTo>
                  <a:lnTo>
                    <a:pt x="37" y="7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1EFA440-BE31-47A2-9EB2-10982DE84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366963"/>
              <a:ext cx="114300" cy="141288"/>
            </a:xfrm>
            <a:custGeom>
              <a:avLst/>
              <a:gdLst>
                <a:gd name="T0" fmla="*/ 28 w 72"/>
                <a:gd name="T1" fmla="*/ 6 h 89"/>
                <a:gd name="T2" fmla="*/ 11 w 72"/>
                <a:gd name="T3" fmla="*/ 57 h 89"/>
                <a:gd name="T4" fmla="*/ 16 w 72"/>
                <a:gd name="T5" fmla="*/ 85 h 89"/>
                <a:gd name="T6" fmla="*/ 60 w 72"/>
                <a:gd name="T7" fmla="*/ 89 h 89"/>
                <a:gd name="T8" fmla="*/ 68 w 72"/>
                <a:gd name="T9" fmla="*/ 54 h 89"/>
                <a:gd name="T10" fmla="*/ 53 w 72"/>
                <a:gd name="T11" fmla="*/ 0 h 89"/>
                <a:gd name="T12" fmla="*/ 28 w 72"/>
                <a:gd name="T13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9">
                  <a:moveTo>
                    <a:pt x="28" y="6"/>
                  </a:moveTo>
                  <a:cubicBezTo>
                    <a:pt x="30" y="8"/>
                    <a:pt x="21" y="45"/>
                    <a:pt x="11" y="57"/>
                  </a:cubicBezTo>
                  <a:cubicBezTo>
                    <a:pt x="0" y="69"/>
                    <a:pt x="16" y="85"/>
                    <a:pt x="16" y="8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89"/>
                    <a:pt x="72" y="65"/>
                    <a:pt x="68" y="54"/>
                  </a:cubicBezTo>
                  <a:cubicBezTo>
                    <a:pt x="64" y="42"/>
                    <a:pt x="53" y="0"/>
                    <a:pt x="53" y="0"/>
                  </a:cubicBezTo>
                  <a:cubicBezTo>
                    <a:pt x="28" y="6"/>
                    <a:pt x="28" y="6"/>
                    <a:pt x="28" y="6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6C5C1B56-1F33-4586-9323-A09D6108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25" y="2163763"/>
              <a:ext cx="487363" cy="654050"/>
            </a:xfrm>
            <a:custGeom>
              <a:avLst/>
              <a:gdLst>
                <a:gd name="T0" fmla="*/ 46 w 307"/>
                <a:gd name="T1" fmla="*/ 0 h 413"/>
                <a:gd name="T2" fmla="*/ 70 w 307"/>
                <a:gd name="T3" fmla="*/ 6 h 413"/>
                <a:gd name="T4" fmla="*/ 119 w 307"/>
                <a:gd name="T5" fmla="*/ 185 h 413"/>
                <a:gd name="T6" fmla="*/ 151 w 307"/>
                <a:gd name="T7" fmla="*/ 192 h 413"/>
                <a:gd name="T8" fmla="*/ 176 w 307"/>
                <a:gd name="T9" fmla="*/ 182 h 413"/>
                <a:gd name="T10" fmla="*/ 226 w 307"/>
                <a:gd name="T11" fmla="*/ 5 h 413"/>
                <a:gd name="T12" fmla="*/ 247 w 307"/>
                <a:gd name="T13" fmla="*/ 3 h 413"/>
                <a:gd name="T14" fmla="*/ 225 w 307"/>
                <a:gd name="T15" fmla="*/ 249 h 413"/>
                <a:gd name="T16" fmla="*/ 208 w 307"/>
                <a:gd name="T17" fmla="*/ 384 h 413"/>
                <a:gd name="T18" fmla="*/ 94 w 307"/>
                <a:gd name="T19" fmla="*/ 384 h 413"/>
                <a:gd name="T20" fmla="*/ 71 w 307"/>
                <a:gd name="T21" fmla="*/ 245 h 413"/>
                <a:gd name="T22" fmla="*/ 46 w 307"/>
                <a:gd name="T2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413">
                  <a:moveTo>
                    <a:pt x="46" y="0"/>
                  </a:moveTo>
                  <a:cubicBezTo>
                    <a:pt x="46" y="0"/>
                    <a:pt x="72" y="0"/>
                    <a:pt x="70" y="6"/>
                  </a:cubicBezTo>
                  <a:cubicBezTo>
                    <a:pt x="69" y="12"/>
                    <a:pt x="34" y="160"/>
                    <a:pt x="119" y="185"/>
                  </a:cubicBezTo>
                  <a:cubicBezTo>
                    <a:pt x="119" y="185"/>
                    <a:pt x="121" y="194"/>
                    <a:pt x="151" y="192"/>
                  </a:cubicBezTo>
                  <a:cubicBezTo>
                    <a:pt x="180" y="190"/>
                    <a:pt x="173" y="180"/>
                    <a:pt x="176" y="182"/>
                  </a:cubicBezTo>
                  <a:cubicBezTo>
                    <a:pt x="179" y="183"/>
                    <a:pt x="257" y="221"/>
                    <a:pt x="226" y="5"/>
                  </a:cubicBezTo>
                  <a:cubicBezTo>
                    <a:pt x="227" y="2"/>
                    <a:pt x="240" y="1"/>
                    <a:pt x="247" y="3"/>
                  </a:cubicBezTo>
                  <a:cubicBezTo>
                    <a:pt x="247" y="3"/>
                    <a:pt x="307" y="122"/>
                    <a:pt x="225" y="249"/>
                  </a:cubicBezTo>
                  <a:cubicBezTo>
                    <a:pt x="225" y="249"/>
                    <a:pt x="202" y="349"/>
                    <a:pt x="208" y="384"/>
                  </a:cubicBezTo>
                  <a:cubicBezTo>
                    <a:pt x="208" y="384"/>
                    <a:pt x="167" y="413"/>
                    <a:pt x="94" y="384"/>
                  </a:cubicBezTo>
                  <a:cubicBezTo>
                    <a:pt x="94" y="384"/>
                    <a:pt x="104" y="306"/>
                    <a:pt x="71" y="245"/>
                  </a:cubicBezTo>
                  <a:cubicBezTo>
                    <a:pt x="38" y="184"/>
                    <a:pt x="0" y="143"/>
                    <a:pt x="4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A1BDFD86-96B3-4347-B828-0D7A080F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 w 34"/>
                <a:gd name="T1" fmla="*/ 6 h 25"/>
                <a:gd name="T2" fmla="*/ 0 w 34"/>
                <a:gd name="T3" fmla="*/ 20 h 25"/>
                <a:gd name="T4" fmla="*/ 0 w 34"/>
                <a:gd name="T5" fmla="*/ 20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2 w 34"/>
                <a:gd name="T15" fmla="*/ 6 h 25"/>
                <a:gd name="T16" fmla="*/ 2 w 34"/>
                <a:gd name="T17" fmla="*/ 6 h 25"/>
                <a:gd name="T18" fmla="*/ 2 w 34"/>
                <a:gd name="T19" fmla="*/ 6 h 25"/>
                <a:gd name="T20" fmla="*/ 27 w 34"/>
                <a:gd name="T21" fmla="*/ 0 h 25"/>
                <a:gd name="T22" fmla="*/ 34 w 34"/>
                <a:gd name="T23" fmla="*/ 25 h 25"/>
                <a:gd name="T24" fmla="*/ 34 w 34"/>
                <a:gd name="T25" fmla="*/ 25 h 25"/>
                <a:gd name="T26" fmla="*/ 27 w 34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25">
                  <a:moveTo>
                    <a:pt x="2" y="6"/>
                  </a:moveTo>
                  <a:cubicBezTo>
                    <a:pt x="3" y="7"/>
                    <a:pt x="2" y="13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3"/>
                    <a:pt x="3" y="7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7" y="0"/>
                  </a:moveTo>
                  <a:cubicBezTo>
                    <a:pt x="27" y="1"/>
                    <a:pt x="30" y="12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79AC202-9675-4BA8-9C84-2ADC21DC8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7 w 34"/>
                <a:gd name="T1" fmla="*/ 0 h 25"/>
                <a:gd name="T2" fmla="*/ 2 w 34"/>
                <a:gd name="T3" fmla="*/ 6 h 25"/>
                <a:gd name="T4" fmla="*/ 2 w 34"/>
                <a:gd name="T5" fmla="*/ 6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0 w 34"/>
                <a:gd name="T15" fmla="*/ 20 h 25"/>
                <a:gd name="T16" fmla="*/ 26 w 34"/>
                <a:gd name="T17" fmla="*/ 25 h 25"/>
                <a:gd name="T18" fmla="*/ 34 w 34"/>
                <a:gd name="T19" fmla="*/ 25 h 25"/>
                <a:gd name="T20" fmla="*/ 27 w 34"/>
                <a:gd name="T21" fmla="*/ 0 h 25"/>
                <a:gd name="T22" fmla="*/ 27 w 34"/>
                <a:gd name="T23" fmla="*/ 0 h 25"/>
                <a:gd name="T24" fmla="*/ 27 w 34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5">
                  <a:moveTo>
                    <a:pt x="27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7"/>
                    <a:pt x="2" y="13"/>
                    <a:pt x="0" y="20"/>
                  </a:cubicBezTo>
                  <a:cubicBezTo>
                    <a:pt x="9" y="24"/>
                    <a:pt x="18" y="25"/>
                    <a:pt x="26" y="25"/>
                  </a:cubicBezTo>
                  <a:cubicBezTo>
                    <a:pt x="28" y="25"/>
                    <a:pt x="31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819970E2-0921-4368-AE4B-B3CF2BB2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013" y="2233613"/>
              <a:ext cx="79375" cy="134938"/>
            </a:xfrm>
            <a:custGeom>
              <a:avLst/>
              <a:gdLst>
                <a:gd name="T0" fmla="*/ 36 w 50"/>
                <a:gd name="T1" fmla="*/ 1 h 85"/>
                <a:gd name="T2" fmla="*/ 34 w 50"/>
                <a:gd name="T3" fmla="*/ 72 h 85"/>
                <a:gd name="T4" fmla="*/ 17 w 50"/>
                <a:gd name="T5" fmla="*/ 60 h 85"/>
                <a:gd name="T6" fmla="*/ 0 w 50"/>
                <a:gd name="T7" fmla="*/ 11 h 85"/>
                <a:gd name="T8" fmla="*/ 18 w 50"/>
                <a:gd name="T9" fmla="*/ 1 h 85"/>
                <a:gd name="T10" fmla="*/ 35 w 50"/>
                <a:gd name="T11" fmla="*/ 1 h 85"/>
                <a:gd name="T12" fmla="*/ 36 w 50"/>
                <a:gd name="T13" fmla="*/ 0 h 85"/>
                <a:gd name="T14" fmla="*/ 36 w 50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85">
                  <a:moveTo>
                    <a:pt x="36" y="1"/>
                  </a:moveTo>
                  <a:cubicBezTo>
                    <a:pt x="42" y="12"/>
                    <a:pt x="50" y="59"/>
                    <a:pt x="34" y="72"/>
                  </a:cubicBezTo>
                  <a:cubicBezTo>
                    <a:pt x="19" y="85"/>
                    <a:pt x="17" y="61"/>
                    <a:pt x="17" y="60"/>
                  </a:cubicBezTo>
                  <a:cubicBezTo>
                    <a:pt x="17" y="60"/>
                    <a:pt x="0" y="11"/>
                    <a:pt x="0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E4DC29AB-4F31-44CC-8C38-F37D57ACB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4100" y="2236788"/>
              <a:ext cx="53975" cy="111125"/>
            </a:xfrm>
            <a:custGeom>
              <a:avLst/>
              <a:gdLst>
                <a:gd name="T0" fmla="*/ 12 w 34"/>
                <a:gd name="T1" fmla="*/ 2 h 70"/>
                <a:gd name="T2" fmla="*/ 16 w 34"/>
                <a:gd name="T3" fmla="*/ 69 h 70"/>
                <a:gd name="T4" fmla="*/ 24 w 34"/>
                <a:gd name="T5" fmla="*/ 33 h 70"/>
                <a:gd name="T6" fmla="*/ 33 w 34"/>
                <a:gd name="T7" fmla="*/ 12 h 70"/>
                <a:gd name="T8" fmla="*/ 24 w 34"/>
                <a:gd name="T9" fmla="*/ 1 h 70"/>
                <a:gd name="T10" fmla="*/ 12 w 34"/>
                <a:gd name="T1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70">
                  <a:moveTo>
                    <a:pt x="12" y="2"/>
                  </a:moveTo>
                  <a:cubicBezTo>
                    <a:pt x="0" y="32"/>
                    <a:pt x="0" y="70"/>
                    <a:pt x="16" y="69"/>
                  </a:cubicBezTo>
                  <a:cubicBezTo>
                    <a:pt x="32" y="67"/>
                    <a:pt x="24" y="33"/>
                    <a:pt x="24" y="33"/>
                  </a:cubicBezTo>
                  <a:cubicBezTo>
                    <a:pt x="24" y="32"/>
                    <a:pt x="32" y="18"/>
                    <a:pt x="33" y="12"/>
                  </a:cubicBezTo>
                  <a:cubicBezTo>
                    <a:pt x="34" y="6"/>
                    <a:pt x="26" y="0"/>
                    <a:pt x="24" y="1"/>
                  </a:cubicBezTo>
                  <a:cubicBezTo>
                    <a:pt x="22" y="1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B584D65F-5BE5-4B0E-9B66-0B430501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8863" y="2243138"/>
              <a:ext cx="111125" cy="176213"/>
            </a:xfrm>
            <a:custGeom>
              <a:avLst/>
              <a:gdLst>
                <a:gd name="T0" fmla="*/ 22 w 70"/>
                <a:gd name="T1" fmla="*/ 6 h 111"/>
                <a:gd name="T2" fmla="*/ 19 w 70"/>
                <a:gd name="T3" fmla="*/ 83 h 111"/>
                <a:gd name="T4" fmla="*/ 68 w 70"/>
                <a:gd name="T5" fmla="*/ 69 h 111"/>
                <a:gd name="T6" fmla="*/ 52 w 70"/>
                <a:gd name="T7" fmla="*/ 9 h 111"/>
                <a:gd name="T8" fmla="*/ 22 w 70"/>
                <a:gd name="T9" fmla="*/ 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1">
                  <a:moveTo>
                    <a:pt x="22" y="6"/>
                  </a:moveTo>
                  <a:cubicBezTo>
                    <a:pt x="13" y="16"/>
                    <a:pt x="0" y="54"/>
                    <a:pt x="19" y="83"/>
                  </a:cubicBezTo>
                  <a:cubicBezTo>
                    <a:pt x="38" y="111"/>
                    <a:pt x="67" y="88"/>
                    <a:pt x="68" y="69"/>
                  </a:cubicBezTo>
                  <a:cubicBezTo>
                    <a:pt x="70" y="50"/>
                    <a:pt x="70" y="17"/>
                    <a:pt x="52" y="9"/>
                  </a:cubicBezTo>
                  <a:cubicBezTo>
                    <a:pt x="34" y="0"/>
                    <a:pt x="22" y="6"/>
                    <a:pt x="22" y="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2423A77E-CAB8-490C-8CF5-4693F8B3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2181225"/>
              <a:ext cx="149225" cy="93663"/>
            </a:xfrm>
            <a:custGeom>
              <a:avLst/>
              <a:gdLst>
                <a:gd name="T0" fmla="*/ 1 w 94"/>
                <a:gd name="T1" fmla="*/ 31 h 59"/>
                <a:gd name="T2" fmla="*/ 33 w 94"/>
                <a:gd name="T3" fmla="*/ 59 h 59"/>
                <a:gd name="T4" fmla="*/ 90 w 94"/>
                <a:gd name="T5" fmla="*/ 38 h 59"/>
                <a:gd name="T6" fmla="*/ 58 w 94"/>
                <a:gd name="T7" fmla="*/ 9 h 59"/>
                <a:gd name="T8" fmla="*/ 1 w 94"/>
                <a:gd name="T9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9">
                  <a:moveTo>
                    <a:pt x="1" y="31"/>
                  </a:moveTo>
                  <a:cubicBezTo>
                    <a:pt x="0" y="30"/>
                    <a:pt x="6" y="59"/>
                    <a:pt x="33" y="59"/>
                  </a:cubicBezTo>
                  <a:cubicBezTo>
                    <a:pt x="61" y="59"/>
                    <a:pt x="85" y="52"/>
                    <a:pt x="90" y="38"/>
                  </a:cubicBezTo>
                  <a:cubicBezTo>
                    <a:pt x="94" y="24"/>
                    <a:pt x="82" y="0"/>
                    <a:pt x="58" y="9"/>
                  </a:cubicBezTo>
                  <a:cubicBezTo>
                    <a:pt x="33" y="18"/>
                    <a:pt x="15" y="33"/>
                    <a:pt x="1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5502283E-FFB9-488F-BFB3-3B3EBB03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0" y="2297113"/>
              <a:ext cx="46038" cy="49213"/>
            </a:xfrm>
            <a:custGeom>
              <a:avLst/>
              <a:gdLst>
                <a:gd name="T0" fmla="*/ 11 w 29"/>
                <a:gd name="T1" fmla="*/ 13 h 31"/>
                <a:gd name="T2" fmla="*/ 19 w 29"/>
                <a:gd name="T3" fmla="*/ 1 h 31"/>
                <a:gd name="T4" fmla="*/ 11 w 29"/>
                <a:gd name="T5" fmla="*/ 25 h 31"/>
                <a:gd name="T6" fmla="*/ 11 w 29"/>
                <a:gd name="T7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1">
                  <a:moveTo>
                    <a:pt x="11" y="13"/>
                  </a:moveTo>
                  <a:cubicBezTo>
                    <a:pt x="11" y="12"/>
                    <a:pt x="9" y="0"/>
                    <a:pt x="19" y="1"/>
                  </a:cubicBezTo>
                  <a:cubicBezTo>
                    <a:pt x="29" y="2"/>
                    <a:pt x="21" y="31"/>
                    <a:pt x="11" y="25"/>
                  </a:cubicBezTo>
                  <a:cubicBezTo>
                    <a:pt x="0" y="18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93A666D9-981B-45AF-BFCA-966EDBBD7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413" y="3451225"/>
              <a:ext cx="114300" cy="36513"/>
            </a:xfrm>
            <a:custGeom>
              <a:avLst/>
              <a:gdLst>
                <a:gd name="T0" fmla="*/ 67 w 72"/>
                <a:gd name="T1" fmla="*/ 0 h 23"/>
                <a:gd name="T2" fmla="*/ 71 w 72"/>
                <a:gd name="T3" fmla="*/ 23 h 23"/>
                <a:gd name="T4" fmla="*/ 71 w 72"/>
                <a:gd name="T5" fmla="*/ 23 h 23"/>
                <a:gd name="T6" fmla="*/ 0 w 72"/>
                <a:gd name="T7" fmla="*/ 23 h 23"/>
                <a:gd name="T8" fmla="*/ 0 w 72"/>
                <a:gd name="T9" fmla="*/ 23 h 23"/>
                <a:gd name="T10" fmla="*/ 5 w 72"/>
                <a:gd name="T11" fmla="*/ 14 h 23"/>
                <a:gd name="T12" fmla="*/ 51 w 72"/>
                <a:gd name="T13" fmla="*/ 0 h 23"/>
                <a:gd name="T14" fmla="*/ 67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7" y="0"/>
                  </a:moveTo>
                  <a:cubicBezTo>
                    <a:pt x="67" y="0"/>
                    <a:pt x="72" y="10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17"/>
                    <a:pt x="5" y="14"/>
                  </a:cubicBezTo>
                  <a:cubicBezTo>
                    <a:pt x="11" y="12"/>
                    <a:pt x="47" y="1"/>
                    <a:pt x="51" y="0"/>
                  </a:cubicBezTo>
                  <a:cubicBezTo>
                    <a:pt x="51" y="0"/>
                    <a:pt x="59" y="1"/>
                    <a:pt x="67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9F4CE81D-4F2C-4812-8E6B-9D85B31E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3451225"/>
              <a:ext cx="114300" cy="36513"/>
            </a:xfrm>
            <a:custGeom>
              <a:avLst/>
              <a:gdLst>
                <a:gd name="T0" fmla="*/ 6 w 72"/>
                <a:gd name="T1" fmla="*/ 0 h 23"/>
                <a:gd name="T2" fmla="*/ 1 w 72"/>
                <a:gd name="T3" fmla="*/ 23 h 23"/>
                <a:gd name="T4" fmla="*/ 1 w 72"/>
                <a:gd name="T5" fmla="*/ 23 h 23"/>
                <a:gd name="T6" fmla="*/ 72 w 72"/>
                <a:gd name="T7" fmla="*/ 23 h 23"/>
                <a:gd name="T8" fmla="*/ 72 w 72"/>
                <a:gd name="T9" fmla="*/ 23 h 23"/>
                <a:gd name="T10" fmla="*/ 67 w 72"/>
                <a:gd name="T11" fmla="*/ 14 h 23"/>
                <a:gd name="T12" fmla="*/ 21 w 72"/>
                <a:gd name="T13" fmla="*/ 0 h 23"/>
                <a:gd name="T14" fmla="*/ 6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" y="0"/>
                  </a:moveTo>
                  <a:cubicBezTo>
                    <a:pt x="5" y="0"/>
                    <a:pt x="0" y="10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17"/>
                    <a:pt x="67" y="14"/>
                  </a:cubicBezTo>
                  <a:cubicBezTo>
                    <a:pt x="61" y="12"/>
                    <a:pt x="26" y="1"/>
                    <a:pt x="21" y="0"/>
                  </a:cubicBezTo>
                  <a:cubicBezTo>
                    <a:pt x="21" y="0"/>
                    <a:pt x="13" y="1"/>
                    <a:pt x="6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42868268-8D66-4524-88B9-5CF16D439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438400"/>
              <a:ext cx="68263" cy="60325"/>
            </a:xfrm>
            <a:custGeom>
              <a:avLst/>
              <a:gdLst>
                <a:gd name="T0" fmla="*/ 18 w 43"/>
                <a:gd name="T1" fmla="*/ 0 h 38"/>
                <a:gd name="T2" fmla="*/ 0 w 43"/>
                <a:gd name="T3" fmla="*/ 8 h 38"/>
                <a:gd name="T4" fmla="*/ 33 w 43"/>
                <a:gd name="T5" fmla="*/ 38 h 38"/>
                <a:gd name="T6" fmla="*/ 43 w 43"/>
                <a:gd name="T7" fmla="*/ 19 h 38"/>
                <a:gd name="T8" fmla="*/ 18 w 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4" y="31"/>
                    <a:pt x="33" y="3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25" y="6"/>
                    <a:pt x="18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D8B1CBFD-69AB-41F8-A22B-B5AB3A4B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2433638"/>
              <a:ext cx="60325" cy="65088"/>
            </a:xfrm>
            <a:custGeom>
              <a:avLst/>
              <a:gdLst>
                <a:gd name="T0" fmla="*/ 22 w 38"/>
                <a:gd name="T1" fmla="*/ 0 h 41"/>
                <a:gd name="T2" fmla="*/ 0 w 38"/>
                <a:gd name="T3" fmla="*/ 22 h 41"/>
                <a:gd name="T4" fmla="*/ 9 w 38"/>
                <a:gd name="T5" fmla="*/ 41 h 41"/>
                <a:gd name="T6" fmla="*/ 35 w 38"/>
                <a:gd name="T7" fmla="*/ 15 h 41"/>
                <a:gd name="T8" fmla="*/ 22 w 3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22" y="0"/>
                  </a:moveTo>
                  <a:cubicBezTo>
                    <a:pt x="22" y="0"/>
                    <a:pt x="11" y="18"/>
                    <a:pt x="0" y="2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38" y="20"/>
                    <a:pt x="35" y="15"/>
                  </a:cubicBezTo>
                  <a:cubicBezTo>
                    <a:pt x="31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EEFBBE27-5CDF-42EE-88E0-16E768E10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25" y="2163763"/>
              <a:ext cx="47625" cy="31750"/>
            </a:xfrm>
            <a:custGeom>
              <a:avLst/>
              <a:gdLst>
                <a:gd name="T0" fmla="*/ 0 w 30"/>
                <a:gd name="T1" fmla="*/ 4 h 20"/>
                <a:gd name="T2" fmla="*/ 2 w 30"/>
                <a:gd name="T3" fmla="*/ 18 h 20"/>
                <a:gd name="T4" fmla="*/ 29 w 30"/>
                <a:gd name="T5" fmla="*/ 17 h 20"/>
                <a:gd name="T6" fmla="*/ 24 w 30"/>
                <a:gd name="T7" fmla="*/ 2 h 20"/>
                <a:gd name="T8" fmla="*/ 0 w 30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0" y="4"/>
                  </a:moveTo>
                  <a:cubicBezTo>
                    <a:pt x="0" y="4"/>
                    <a:pt x="1" y="17"/>
                    <a:pt x="2" y="18"/>
                  </a:cubicBezTo>
                  <a:cubicBezTo>
                    <a:pt x="4" y="19"/>
                    <a:pt x="28" y="20"/>
                    <a:pt x="29" y="17"/>
                  </a:cubicBezTo>
                  <a:cubicBezTo>
                    <a:pt x="30" y="15"/>
                    <a:pt x="25" y="0"/>
                    <a:pt x="24" y="2"/>
                  </a:cubicBezTo>
                  <a:cubicBezTo>
                    <a:pt x="22" y="3"/>
                    <a:pt x="17" y="0"/>
                    <a:pt x="0" y="4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C6CEB69B-8886-42FE-A6CC-C935CA8E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2162175"/>
              <a:ext cx="49213" cy="25400"/>
            </a:xfrm>
            <a:custGeom>
              <a:avLst/>
              <a:gdLst>
                <a:gd name="T0" fmla="*/ 5 w 31"/>
                <a:gd name="T1" fmla="*/ 0 h 16"/>
                <a:gd name="T2" fmla="*/ 0 w 31"/>
                <a:gd name="T3" fmla="*/ 11 h 16"/>
                <a:gd name="T4" fmla="*/ 28 w 31"/>
                <a:gd name="T5" fmla="*/ 15 h 16"/>
                <a:gd name="T6" fmla="*/ 30 w 31"/>
                <a:gd name="T7" fmla="*/ 5 h 16"/>
                <a:gd name="T8" fmla="*/ 5 w 3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5" y="0"/>
                  </a:moveTo>
                  <a:cubicBezTo>
                    <a:pt x="5" y="0"/>
                    <a:pt x="0" y="10"/>
                    <a:pt x="0" y="11"/>
                  </a:cubicBezTo>
                  <a:cubicBezTo>
                    <a:pt x="1" y="13"/>
                    <a:pt x="28" y="16"/>
                    <a:pt x="28" y="15"/>
                  </a:cubicBezTo>
                  <a:cubicBezTo>
                    <a:pt x="28" y="14"/>
                    <a:pt x="31" y="6"/>
                    <a:pt x="30" y="5"/>
                  </a:cubicBezTo>
                  <a:cubicBezTo>
                    <a:pt x="29" y="4"/>
                    <a:pt x="23" y="1"/>
                    <a:pt x="5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C295403-6EA8-4418-ACE3-289ED345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2663825"/>
              <a:ext cx="204788" cy="85725"/>
            </a:xfrm>
            <a:custGeom>
              <a:avLst/>
              <a:gdLst>
                <a:gd name="T0" fmla="*/ 24 w 129"/>
                <a:gd name="T1" fmla="*/ 20 h 54"/>
                <a:gd name="T2" fmla="*/ 80 w 129"/>
                <a:gd name="T3" fmla="*/ 10 h 54"/>
                <a:gd name="T4" fmla="*/ 65 w 129"/>
                <a:gd name="T5" fmla="*/ 43 h 54"/>
                <a:gd name="T6" fmla="*/ 24 w 129"/>
                <a:gd name="T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54">
                  <a:moveTo>
                    <a:pt x="24" y="20"/>
                  </a:moveTo>
                  <a:cubicBezTo>
                    <a:pt x="30" y="21"/>
                    <a:pt x="60" y="20"/>
                    <a:pt x="80" y="10"/>
                  </a:cubicBezTo>
                  <a:cubicBezTo>
                    <a:pt x="101" y="0"/>
                    <a:pt x="129" y="33"/>
                    <a:pt x="65" y="43"/>
                  </a:cubicBezTo>
                  <a:cubicBezTo>
                    <a:pt x="0" y="54"/>
                    <a:pt x="24" y="20"/>
                    <a:pt x="24" y="2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9E16B1E9-8F93-4C78-A4BC-0B7F86DC1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6733FD65-279E-483D-9263-781FB973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12368C34-BFBD-4EE2-9F8A-000929C7A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0 w 28"/>
                <a:gd name="T5" fmla="*/ 16 h 26"/>
                <a:gd name="T6" fmla="*/ 3 w 28"/>
                <a:gd name="T7" fmla="*/ 19 h 26"/>
                <a:gd name="T8" fmla="*/ 17 w 28"/>
                <a:gd name="T9" fmla="*/ 26 h 26"/>
                <a:gd name="T10" fmla="*/ 17 w 28"/>
                <a:gd name="T11" fmla="*/ 26 h 26"/>
                <a:gd name="T12" fmla="*/ 28 w 28"/>
                <a:gd name="T13" fmla="*/ 9 h 26"/>
                <a:gd name="T14" fmla="*/ 8 w 28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0" y="25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94BD3880-8860-4903-BF14-15D3BB7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103188"/>
            </a:xfrm>
            <a:custGeom>
              <a:avLst/>
              <a:gdLst>
                <a:gd name="T0" fmla="*/ 15 w 95"/>
                <a:gd name="T1" fmla="*/ 0 h 65"/>
                <a:gd name="T2" fmla="*/ 0 w 95"/>
                <a:gd name="T3" fmla="*/ 25 h 65"/>
                <a:gd name="T4" fmla="*/ 43 w 95"/>
                <a:gd name="T5" fmla="*/ 53 h 65"/>
                <a:gd name="T6" fmla="*/ 95 w 95"/>
                <a:gd name="T7" fmla="*/ 57 h 65"/>
                <a:gd name="T8" fmla="*/ 67 w 95"/>
                <a:gd name="T9" fmla="*/ 35 h 65"/>
                <a:gd name="T10" fmla="*/ 32 w 95"/>
                <a:gd name="T11" fmla="*/ 10 h 65"/>
                <a:gd name="T12" fmla="*/ 15 w 9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5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70" y="65"/>
                    <a:pt x="95" y="62"/>
                    <a:pt x="95" y="57"/>
                  </a:cubicBezTo>
                  <a:cubicBezTo>
                    <a:pt x="95" y="52"/>
                    <a:pt x="94" y="44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23" y="9"/>
                    <a:pt x="15" y="0"/>
                  </a:cubicBezTo>
                </a:path>
              </a:pathLst>
            </a:custGeom>
            <a:solidFill>
              <a:srgbClr val="115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3ED28024-8418-4D0C-8DE7-9C428CDC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96838"/>
            </a:xfrm>
            <a:custGeom>
              <a:avLst/>
              <a:gdLst>
                <a:gd name="T0" fmla="*/ 15 w 95"/>
                <a:gd name="T1" fmla="*/ 0 h 61"/>
                <a:gd name="T2" fmla="*/ 0 w 95"/>
                <a:gd name="T3" fmla="*/ 25 h 61"/>
                <a:gd name="T4" fmla="*/ 43 w 95"/>
                <a:gd name="T5" fmla="*/ 53 h 61"/>
                <a:gd name="T6" fmla="*/ 79 w 95"/>
                <a:gd name="T7" fmla="*/ 61 h 61"/>
                <a:gd name="T8" fmla="*/ 95 w 95"/>
                <a:gd name="T9" fmla="*/ 57 h 61"/>
                <a:gd name="T10" fmla="*/ 95 w 95"/>
                <a:gd name="T11" fmla="*/ 56 h 61"/>
                <a:gd name="T12" fmla="*/ 95 w 95"/>
                <a:gd name="T13" fmla="*/ 54 h 61"/>
                <a:gd name="T14" fmla="*/ 67 w 95"/>
                <a:gd name="T15" fmla="*/ 35 h 61"/>
                <a:gd name="T16" fmla="*/ 32 w 95"/>
                <a:gd name="T17" fmla="*/ 10 h 61"/>
                <a:gd name="T18" fmla="*/ 32 w 95"/>
                <a:gd name="T19" fmla="*/ 10 h 61"/>
                <a:gd name="T20" fmla="*/ 18 w 95"/>
                <a:gd name="T21" fmla="*/ 3 h 61"/>
                <a:gd name="T22" fmla="*/ 15 w 95"/>
                <a:gd name="T23" fmla="*/ 0 h 61"/>
                <a:gd name="T24" fmla="*/ 15 w 95"/>
                <a:gd name="T25" fmla="*/ 0 h 61"/>
                <a:gd name="T26" fmla="*/ 15 w 95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61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57" y="59"/>
                    <a:pt x="70" y="61"/>
                    <a:pt x="79" y="61"/>
                  </a:cubicBezTo>
                  <a:cubicBezTo>
                    <a:pt x="89" y="61"/>
                    <a:pt x="95" y="59"/>
                    <a:pt x="95" y="57"/>
                  </a:cubicBezTo>
                  <a:cubicBezTo>
                    <a:pt x="95" y="57"/>
                    <a:pt x="95" y="57"/>
                    <a:pt x="95" y="56"/>
                  </a:cubicBezTo>
                  <a:cubicBezTo>
                    <a:pt x="95" y="56"/>
                    <a:pt x="95" y="55"/>
                    <a:pt x="95" y="54"/>
                  </a:cubicBezTo>
                  <a:cubicBezTo>
                    <a:pt x="94" y="49"/>
                    <a:pt x="88" y="42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25" y="9"/>
                    <a:pt x="18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12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F7EF03E9-97A1-40EA-81AF-D279A406D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3411538"/>
              <a:ext cx="42863" cy="55563"/>
            </a:xfrm>
            <a:custGeom>
              <a:avLst/>
              <a:gdLst>
                <a:gd name="T0" fmla="*/ 0 w 27"/>
                <a:gd name="T1" fmla="*/ 13 h 35"/>
                <a:gd name="T2" fmla="*/ 8 w 27"/>
                <a:gd name="T3" fmla="*/ 35 h 35"/>
                <a:gd name="T4" fmla="*/ 27 w 27"/>
                <a:gd name="T5" fmla="*/ 27 h 35"/>
                <a:gd name="T6" fmla="*/ 17 w 27"/>
                <a:gd name="T7" fmla="*/ 0 h 35"/>
                <a:gd name="T8" fmla="*/ 0 w 27"/>
                <a:gd name="T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0" y="13"/>
                  </a:moveTo>
                  <a:lnTo>
                    <a:pt x="8" y="35"/>
                  </a:lnTo>
                  <a:lnTo>
                    <a:pt x="27" y="27"/>
                  </a:lnTo>
                  <a:lnTo>
                    <a:pt x="1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52C925E6-CF28-4F50-BBB3-CFDA12B1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C6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3CF25915-6AC1-439B-B932-D7E31AE30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0284D06-3977-4E98-9CE6-F79C1ED55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3448050"/>
              <a:ext cx="168275" cy="69850"/>
            </a:xfrm>
            <a:custGeom>
              <a:avLst/>
              <a:gdLst>
                <a:gd name="T0" fmla="*/ 22 w 106"/>
                <a:gd name="T1" fmla="*/ 0 h 44"/>
                <a:gd name="T2" fmla="*/ 3 w 106"/>
                <a:gd name="T3" fmla="*/ 5 h 44"/>
                <a:gd name="T4" fmla="*/ 9 w 106"/>
                <a:gd name="T5" fmla="*/ 32 h 44"/>
                <a:gd name="T6" fmla="*/ 102 w 106"/>
                <a:gd name="T7" fmla="*/ 22 h 44"/>
                <a:gd name="T8" fmla="*/ 91 w 106"/>
                <a:gd name="T9" fmla="*/ 3 h 44"/>
                <a:gd name="T10" fmla="*/ 22 w 106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4">
                  <a:moveTo>
                    <a:pt x="22" y="0"/>
                  </a:moveTo>
                  <a:cubicBezTo>
                    <a:pt x="22" y="0"/>
                    <a:pt x="11" y="6"/>
                    <a:pt x="3" y="5"/>
                  </a:cubicBezTo>
                  <a:cubicBezTo>
                    <a:pt x="3" y="5"/>
                    <a:pt x="0" y="20"/>
                    <a:pt x="9" y="32"/>
                  </a:cubicBezTo>
                  <a:cubicBezTo>
                    <a:pt x="9" y="32"/>
                    <a:pt x="48" y="44"/>
                    <a:pt x="102" y="22"/>
                  </a:cubicBezTo>
                  <a:cubicBezTo>
                    <a:pt x="102" y="22"/>
                    <a:pt x="106" y="6"/>
                    <a:pt x="91" y="3"/>
                  </a:cubicBezTo>
                  <a:cubicBezTo>
                    <a:pt x="76" y="0"/>
                    <a:pt x="51" y="17"/>
                    <a:pt x="22" y="0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F7E17E38-EEB0-469A-A676-39A8025F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720975"/>
              <a:ext cx="330200" cy="717550"/>
            </a:xfrm>
            <a:custGeom>
              <a:avLst/>
              <a:gdLst>
                <a:gd name="T0" fmla="*/ 15 w 208"/>
                <a:gd name="T1" fmla="*/ 11 h 453"/>
                <a:gd name="T2" fmla="*/ 28 w 208"/>
                <a:gd name="T3" fmla="*/ 131 h 453"/>
                <a:gd name="T4" fmla="*/ 138 w 208"/>
                <a:gd name="T5" fmla="*/ 267 h 453"/>
                <a:gd name="T6" fmla="*/ 170 w 208"/>
                <a:gd name="T7" fmla="*/ 450 h 453"/>
                <a:gd name="T8" fmla="*/ 208 w 208"/>
                <a:gd name="T9" fmla="*/ 440 h 453"/>
                <a:gd name="T10" fmla="*/ 193 w 208"/>
                <a:gd name="T11" fmla="*/ 246 h 453"/>
                <a:gd name="T12" fmla="*/ 108 w 208"/>
                <a:gd name="T13" fmla="*/ 34 h 453"/>
                <a:gd name="T14" fmla="*/ 15 w 208"/>
                <a:gd name="T15" fmla="*/ 1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53">
                  <a:moveTo>
                    <a:pt x="15" y="11"/>
                  </a:moveTo>
                  <a:cubicBezTo>
                    <a:pt x="10" y="19"/>
                    <a:pt x="0" y="75"/>
                    <a:pt x="28" y="131"/>
                  </a:cubicBezTo>
                  <a:cubicBezTo>
                    <a:pt x="57" y="188"/>
                    <a:pt x="136" y="256"/>
                    <a:pt x="138" y="267"/>
                  </a:cubicBezTo>
                  <a:cubicBezTo>
                    <a:pt x="139" y="279"/>
                    <a:pt x="164" y="429"/>
                    <a:pt x="170" y="450"/>
                  </a:cubicBezTo>
                  <a:cubicBezTo>
                    <a:pt x="170" y="450"/>
                    <a:pt x="195" y="453"/>
                    <a:pt x="208" y="440"/>
                  </a:cubicBezTo>
                  <a:cubicBezTo>
                    <a:pt x="208" y="440"/>
                    <a:pt x="195" y="307"/>
                    <a:pt x="193" y="246"/>
                  </a:cubicBezTo>
                  <a:cubicBezTo>
                    <a:pt x="193" y="246"/>
                    <a:pt x="123" y="69"/>
                    <a:pt x="108" y="34"/>
                  </a:cubicBezTo>
                  <a:cubicBezTo>
                    <a:pt x="93" y="0"/>
                    <a:pt x="15" y="11"/>
                    <a:pt x="15" y="1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11B6C4CB-ADAF-4ECA-B24D-786F9145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514600"/>
              <a:ext cx="1997075" cy="1008063"/>
            </a:xfrm>
            <a:custGeom>
              <a:avLst/>
              <a:gdLst>
                <a:gd name="T0" fmla="*/ 5 w 1258"/>
                <a:gd name="T1" fmla="*/ 0 h 636"/>
                <a:gd name="T2" fmla="*/ 0 w 1258"/>
                <a:gd name="T3" fmla="*/ 626 h 636"/>
                <a:gd name="T4" fmla="*/ 1228 w 1258"/>
                <a:gd name="T5" fmla="*/ 636 h 636"/>
                <a:gd name="T6" fmla="*/ 1233 w 1258"/>
                <a:gd name="T7" fmla="*/ 29 h 636"/>
                <a:gd name="T8" fmla="*/ 5 w 1258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636">
                  <a:moveTo>
                    <a:pt x="5" y="0"/>
                  </a:moveTo>
                  <a:cubicBezTo>
                    <a:pt x="0" y="626"/>
                    <a:pt x="0" y="626"/>
                    <a:pt x="0" y="626"/>
                  </a:cubicBezTo>
                  <a:cubicBezTo>
                    <a:pt x="1228" y="636"/>
                    <a:pt x="1228" y="636"/>
                    <a:pt x="1228" y="636"/>
                  </a:cubicBezTo>
                  <a:cubicBezTo>
                    <a:pt x="1228" y="636"/>
                    <a:pt x="1258" y="46"/>
                    <a:pt x="1233" y="29"/>
                  </a:cubicBezTo>
                  <a:cubicBezTo>
                    <a:pt x="1208" y="12"/>
                    <a:pt x="43" y="5"/>
                    <a:pt x="5" y="0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3A28172F-EE9D-4E8A-8A57-10DC7233A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D0BD65DA-4FBA-40A6-B6C1-B2A7F2FA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FFC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606299E-5583-49BC-A3F5-C6F0D745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238" y="2514600"/>
              <a:ext cx="1949450" cy="549275"/>
            </a:xfrm>
            <a:custGeom>
              <a:avLst/>
              <a:gdLst>
                <a:gd name="T0" fmla="*/ 0 w 1228"/>
                <a:gd name="T1" fmla="*/ 0 h 347"/>
                <a:gd name="T2" fmla="*/ 598 w 1228"/>
                <a:gd name="T3" fmla="*/ 347 h 347"/>
                <a:gd name="T4" fmla="*/ 1228 w 1228"/>
                <a:gd name="T5" fmla="*/ 29 h 347"/>
                <a:gd name="T6" fmla="*/ 0 w 1228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347">
                  <a:moveTo>
                    <a:pt x="0" y="0"/>
                  </a:moveTo>
                  <a:cubicBezTo>
                    <a:pt x="598" y="347"/>
                    <a:pt x="598" y="347"/>
                    <a:pt x="598" y="347"/>
                  </a:cubicBezTo>
                  <a:cubicBezTo>
                    <a:pt x="1228" y="29"/>
                    <a:pt x="1228" y="29"/>
                    <a:pt x="1228" y="29"/>
                  </a:cubicBezTo>
                  <a:cubicBezTo>
                    <a:pt x="1224" y="15"/>
                    <a:pt x="447" y="4"/>
                    <a:pt x="0" y="0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1F1980F8-04F1-4BEE-9801-0CF2F2F0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2725738"/>
              <a:ext cx="552450" cy="15875"/>
            </a:xfrm>
            <a:custGeom>
              <a:avLst/>
              <a:gdLst>
                <a:gd name="T0" fmla="*/ 345 w 348"/>
                <a:gd name="T1" fmla="*/ 10 h 10"/>
                <a:gd name="T2" fmla="*/ 3 w 348"/>
                <a:gd name="T3" fmla="*/ 7 h 10"/>
                <a:gd name="T4" fmla="*/ 0 w 348"/>
                <a:gd name="T5" fmla="*/ 4 h 10"/>
                <a:gd name="T6" fmla="*/ 3 w 348"/>
                <a:gd name="T7" fmla="*/ 0 h 10"/>
                <a:gd name="T8" fmla="*/ 345 w 348"/>
                <a:gd name="T9" fmla="*/ 3 h 10"/>
                <a:gd name="T10" fmla="*/ 348 w 348"/>
                <a:gd name="T11" fmla="*/ 6 h 10"/>
                <a:gd name="T12" fmla="*/ 345 w 34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10">
                  <a:moveTo>
                    <a:pt x="345" y="10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7" y="3"/>
                    <a:pt x="348" y="5"/>
                    <a:pt x="348" y="6"/>
                  </a:cubicBezTo>
                  <a:cubicBezTo>
                    <a:pt x="348" y="8"/>
                    <a:pt x="346" y="10"/>
                    <a:pt x="3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7F8FBB4E-9A90-4244-AEFC-93A85DE5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2820988"/>
              <a:ext cx="520700" cy="14288"/>
            </a:xfrm>
            <a:custGeom>
              <a:avLst/>
              <a:gdLst>
                <a:gd name="T0" fmla="*/ 325 w 328"/>
                <a:gd name="T1" fmla="*/ 9 h 9"/>
                <a:gd name="T2" fmla="*/ 4 w 328"/>
                <a:gd name="T3" fmla="*/ 7 h 9"/>
                <a:gd name="T4" fmla="*/ 0 w 328"/>
                <a:gd name="T5" fmla="*/ 4 h 9"/>
                <a:gd name="T6" fmla="*/ 4 w 328"/>
                <a:gd name="T7" fmla="*/ 0 h 9"/>
                <a:gd name="T8" fmla="*/ 325 w 328"/>
                <a:gd name="T9" fmla="*/ 3 h 9"/>
                <a:gd name="T10" fmla="*/ 328 w 328"/>
                <a:gd name="T11" fmla="*/ 6 h 9"/>
                <a:gd name="T12" fmla="*/ 325 w 3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9">
                  <a:moveTo>
                    <a:pt x="325" y="9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5" y="3"/>
                    <a:pt x="325" y="3"/>
                    <a:pt x="325" y="3"/>
                  </a:cubicBezTo>
                  <a:cubicBezTo>
                    <a:pt x="327" y="3"/>
                    <a:pt x="328" y="5"/>
                    <a:pt x="328" y="6"/>
                  </a:cubicBezTo>
                  <a:cubicBezTo>
                    <a:pt x="328" y="8"/>
                    <a:pt x="327" y="9"/>
                    <a:pt x="32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4E56FC31-30C3-458C-8AD3-78AD426B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" y="2646363"/>
              <a:ext cx="282575" cy="169863"/>
            </a:xfrm>
            <a:custGeom>
              <a:avLst/>
              <a:gdLst>
                <a:gd name="T0" fmla="*/ 95 w 178"/>
                <a:gd name="T1" fmla="*/ 35 h 108"/>
                <a:gd name="T2" fmla="*/ 142 w 178"/>
                <a:gd name="T3" fmla="*/ 47 h 108"/>
                <a:gd name="T4" fmla="*/ 72 w 178"/>
                <a:gd name="T5" fmla="*/ 54 h 108"/>
                <a:gd name="T6" fmla="*/ 95 w 178"/>
                <a:gd name="T7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08">
                  <a:moveTo>
                    <a:pt x="95" y="35"/>
                  </a:moveTo>
                  <a:cubicBezTo>
                    <a:pt x="95" y="35"/>
                    <a:pt x="106" y="44"/>
                    <a:pt x="142" y="47"/>
                  </a:cubicBezTo>
                  <a:cubicBezTo>
                    <a:pt x="178" y="50"/>
                    <a:pt x="145" y="108"/>
                    <a:pt x="72" y="54"/>
                  </a:cubicBezTo>
                  <a:cubicBezTo>
                    <a:pt x="0" y="0"/>
                    <a:pt x="95" y="35"/>
                    <a:pt x="95" y="3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F35087D8-379A-4C39-ABFB-3A570087C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350" y="2363788"/>
              <a:ext cx="495300" cy="498475"/>
            </a:xfrm>
            <a:custGeom>
              <a:avLst/>
              <a:gdLst>
                <a:gd name="T0" fmla="*/ 111 w 312"/>
                <a:gd name="T1" fmla="*/ 0 h 315"/>
                <a:gd name="T2" fmla="*/ 90 w 312"/>
                <a:gd name="T3" fmla="*/ 35 h 315"/>
                <a:gd name="T4" fmla="*/ 0 w 312"/>
                <a:gd name="T5" fmla="*/ 248 h 315"/>
                <a:gd name="T6" fmla="*/ 121 w 312"/>
                <a:gd name="T7" fmla="*/ 309 h 315"/>
                <a:gd name="T8" fmla="*/ 146 w 312"/>
                <a:gd name="T9" fmla="*/ 199 h 315"/>
                <a:gd name="T10" fmla="*/ 266 w 312"/>
                <a:gd name="T11" fmla="*/ 238 h 315"/>
                <a:gd name="T12" fmla="*/ 285 w 312"/>
                <a:gd name="T13" fmla="*/ 213 h 315"/>
                <a:gd name="T14" fmla="*/ 300 w 312"/>
                <a:gd name="T15" fmla="*/ 224 h 315"/>
                <a:gd name="T16" fmla="*/ 312 w 312"/>
                <a:gd name="T17" fmla="*/ 208 h 315"/>
                <a:gd name="T18" fmla="*/ 120 w 312"/>
                <a:gd name="T19" fmla="*/ 57 h 315"/>
                <a:gd name="T20" fmla="*/ 138 w 312"/>
                <a:gd name="T21" fmla="*/ 25 h 315"/>
                <a:gd name="T22" fmla="*/ 114 w 312"/>
                <a:gd name="T23" fmla="*/ 0 h 315"/>
                <a:gd name="T24" fmla="*/ 111 w 312"/>
                <a:gd name="T2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15">
                  <a:moveTo>
                    <a:pt x="111" y="0"/>
                  </a:moveTo>
                  <a:cubicBezTo>
                    <a:pt x="111" y="0"/>
                    <a:pt x="105" y="25"/>
                    <a:pt x="90" y="35"/>
                  </a:cubicBezTo>
                  <a:cubicBezTo>
                    <a:pt x="76" y="45"/>
                    <a:pt x="5" y="48"/>
                    <a:pt x="0" y="248"/>
                  </a:cubicBezTo>
                  <a:cubicBezTo>
                    <a:pt x="0" y="248"/>
                    <a:pt x="92" y="315"/>
                    <a:pt x="121" y="309"/>
                  </a:cubicBezTo>
                  <a:cubicBezTo>
                    <a:pt x="121" y="309"/>
                    <a:pt x="140" y="246"/>
                    <a:pt x="146" y="199"/>
                  </a:cubicBezTo>
                  <a:cubicBezTo>
                    <a:pt x="146" y="199"/>
                    <a:pt x="219" y="231"/>
                    <a:pt x="266" y="238"/>
                  </a:cubicBezTo>
                  <a:cubicBezTo>
                    <a:pt x="285" y="213"/>
                    <a:pt x="285" y="213"/>
                    <a:pt x="285" y="213"/>
                  </a:cubicBezTo>
                  <a:cubicBezTo>
                    <a:pt x="285" y="213"/>
                    <a:pt x="287" y="219"/>
                    <a:pt x="300" y="224"/>
                  </a:cubicBezTo>
                  <a:cubicBezTo>
                    <a:pt x="300" y="224"/>
                    <a:pt x="308" y="210"/>
                    <a:pt x="312" y="208"/>
                  </a:cubicBezTo>
                  <a:cubicBezTo>
                    <a:pt x="312" y="208"/>
                    <a:pt x="166" y="123"/>
                    <a:pt x="120" y="57"/>
                  </a:cubicBezTo>
                  <a:cubicBezTo>
                    <a:pt x="120" y="57"/>
                    <a:pt x="129" y="37"/>
                    <a:pt x="138" y="25"/>
                  </a:cubicBezTo>
                  <a:cubicBezTo>
                    <a:pt x="147" y="14"/>
                    <a:pt x="114" y="0"/>
                    <a:pt x="114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6096D813-8AAD-4B03-A378-52A7EFEF8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2363788"/>
              <a:ext cx="88900" cy="98425"/>
            </a:xfrm>
            <a:custGeom>
              <a:avLst/>
              <a:gdLst>
                <a:gd name="T0" fmla="*/ 0 w 56"/>
                <a:gd name="T1" fmla="*/ 34 h 62"/>
                <a:gd name="T2" fmla="*/ 20 w 56"/>
                <a:gd name="T3" fmla="*/ 0 h 62"/>
                <a:gd name="T4" fmla="*/ 23 w 56"/>
                <a:gd name="T5" fmla="*/ 0 h 62"/>
                <a:gd name="T6" fmla="*/ 47 w 56"/>
                <a:gd name="T7" fmla="*/ 25 h 62"/>
                <a:gd name="T8" fmla="*/ 29 w 56"/>
                <a:gd name="T9" fmla="*/ 57 h 62"/>
                <a:gd name="T10" fmla="*/ 0 w 56"/>
                <a:gd name="T1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2">
                  <a:moveTo>
                    <a:pt x="0" y="34"/>
                  </a:moveTo>
                  <a:cubicBezTo>
                    <a:pt x="14" y="24"/>
                    <a:pt x="20" y="0"/>
                    <a:pt x="2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56" y="14"/>
                    <a:pt x="47" y="25"/>
                  </a:cubicBezTo>
                  <a:cubicBezTo>
                    <a:pt x="38" y="37"/>
                    <a:pt x="29" y="57"/>
                    <a:pt x="29" y="57"/>
                  </a:cubicBezTo>
                  <a:cubicBezTo>
                    <a:pt x="20" y="62"/>
                    <a:pt x="7" y="53"/>
                    <a:pt x="0" y="34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8D099307-19D6-47D7-95AB-3DABE93CA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28 w 28"/>
                <a:gd name="T1" fmla="*/ 28 h 38"/>
                <a:gd name="T2" fmla="*/ 22 w 28"/>
                <a:gd name="T3" fmla="*/ 38 h 38"/>
                <a:gd name="T4" fmla="*/ 22 w 28"/>
                <a:gd name="T5" fmla="*/ 38 h 38"/>
                <a:gd name="T6" fmla="*/ 28 w 28"/>
                <a:gd name="T7" fmla="*/ 28 h 38"/>
                <a:gd name="T8" fmla="*/ 28 w 28"/>
                <a:gd name="T9" fmla="*/ 28 h 38"/>
                <a:gd name="T10" fmla="*/ 8 w 28"/>
                <a:gd name="T11" fmla="*/ 1 h 38"/>
                <a:gd name="T12" fmla="*/ 16 w 28"/>
                <a:gd name="T13" fmla="*/ 5 h 38"/>
                <a:gd name="T14" fmla="*/ 16 w 28"/>
                <a:gd name="T15" fmla="*/ 5 h 38"/>
                <a:gd name="T16" fmla="*/ 8 w 28"/>
                <a:gd name="T17" fmla="*/ 1 h 38"/>
                <a:gd name="T18" fmla="*/ 7 w 28"/>
                <a:gd name="T19" fmla="*/ 1 h 38"/>
                <a:gd name="T20" fmla="*/ 8 w 28"/>
                <a:gd name="T21" fmla="*/ 1 h 38"/>
                <a:gd name="T22" fmla="*/ 7 w 28"/>
                <a:gd name="T23" fmla="*/ 1 h 38"/>
                <a:gd name="T24" fmla="*/ 7 w 28"/>
                <a:gd name="T25" fmla="*/ 0 h 38"/>
                <a:gd name="T26" fmla="*/ 7 w 28"/>
                <a:gd name="T27" fmla="*/ 1 h 38"/>
                <a:gd name="T28" fmla="*/ 7 w 28"/>
                <a:gd name="T29" fmla="*/ 0 h 38"/>
                <a:gd name="T30" fmla="*/ 7 w 28"/>
                <a:gd name="T31" fmla="*/ 0 h 38"/>
                <a:gd name="T32" fmla="*/ 7 w 28"/>
                <a:gd name="T33" fmla="*/ 0 h 38"/>
                <a:gd name="T34" fmla="*/ 7 w 28"/>
                <a:gd name="T35" fmla="*/ 0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7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6 w 28"/>
                <a:gd name="T75" fmla="*/ 0 h 38"/>
                <a:gd name="T76" fmla="*/ 6 w 28"/>
                <a:gd name="T77" fmla="*/ 0 h 38"/>
                <a:gd name="T78" fmla="*/ 3 w 28"/>
                <a:gd name="T79" fmla="*/ 0 h 38"/>
                <a:gd name="T80" fmla="*/ 0 w 28"/>
                <a:gd name="T81" fmla="*/ 9 h 38"/>
                <a:gd name="T82" fmla="*/ 0 w 28"/>
                <a:gd name="T83" fmla="*/ 9 h 38"/>
                <a:gd name="T84" fmla="*/ 3 w 28"/>
                <a:gd name="T85" fmla="*/ 0 h 38"/>
                <a:gd name="T86" fmla="*/ 3 w 28"/>
                <a:gd name="T87" fmla="*/ 0 h 38"/>
                <a:gd name="T88" fmla="*/ 3 w 28"/>
                <a:gd name="T89" fmla="*/ 0 h 38"/>
                <a:gd name="T90" fmla="*/ 3 w 28"/>
                <a:gd name="T91" fmla="*/ 0 h 38"/>
                <a:gd name="T92" fmla="*/ 3 w 28"/>
                <a:gd name="T93" fmla="*/ 0 h 38"/>
                <a:gd name="T94" fmla="*/ 3 w 28"/>
                <a:gd name="T95" fmla="*/ 0 h 38"/>
                <a:gd name="T96" fmla="*/ 3 w 28"/>
                <a:gd name="T97" fmla="*/ 0 h 38"/>
                <a:gd name="T98" fmla="*/ 3 w 28"/>
                <a:gd name="T99" fmla="*/ 0 h 38"/>
                <a:gd name="T100" fmla="*/ 3 w 28"/>
                <a:gd name="T101" fmla="*/ 0 h 38"/>
                <a:gd name="T102" fmla="*/ 3 w 28"/>
                <a:gd name="T103" fmla="*/ 0 h 38"/>
                <a:gd name="T104" fmla="*/ 3 w 28"/>
                <a:gd name="T105" fmla="*/ 0 h 38"/>
                <a:gd name="T106" fmla="*/ 3 w 28"/>
                <a:gd name="T107" fmla="*/ 0 h 38"/>
                <a:gd name="T108" fmla="*/ 3 w 28"/>
                <a:gd name="T109" fmla="*/ 0 h 38"/>
                <a:gd name="T110" fmla="*/ 6 w 28"/>
                <a:gd name="T111" fmla="*/ 0 h 38"/>
                <a:gd name="T112" fmla="*/ 6 w 28"/>
                <a:gd name="T113" fmla="*/ 0 h 38"/>
                <a:gd name="T114" fmla="*/ 6 w 28"/>
                <a:gd name="T115" fmla="*/ 0 h 38"/>
                <a:gd name="T116" fmla="*/ 3 w 28"/>
                <a:gd name="T1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38">
                  <a:moveTo>
                    <a:pt x="28" y="28"/>
                  </a:moveTo>
                  <a:cubicBezTo>
                    <a:pt x="26" y="31"/>
                    <a:pt x="24" y="35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8" y="1"/>
                  </a:moveTo>
                  <a:cubicBezTo>
                    <a:pt x="9" y="2"/>
                    <a:pt x="13" y="3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moveTo>
                    <a:pt x="7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moveTo>
                    <a:pt x="7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2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4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B85ACB89-1415-4396-B676-452303321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3 w 28"/>
                <a:gd name="T1" fmla="*/ 0 h 38"/>
                <a:gd name="T2" fmla="*/ 3 w 28"/>
                <a:gd name="T3" fmla="*/ 0 h 38"/>
                <a:gd name="T4" fmla="*/ 3 w 28"/>
                <a:gd name="T5" fmla="*/ 0 h 38"/>
                <a:gd name="T6" fmla="*/ 3 w 28"/>
                <a:gd name="T7" fmla="*/ 0 h 38"/>
                <a:gd name="T8" fmla="*/ 3 w 28"/>
                <a:gd name="T9" fmla="*/ 0 h 38"/>
                <a:gd name="T10" fmla="*/ 3 w 28"/>
                <a:gd name="T11" fmla="*/ 0 h 38"/>
                <a:gd name="T12" fmla="*/ 3 w 28"/>
                <a:gd name="T13" fmla="*/ 0 h 38"/>
                <a:gd name="T14" fmla="*/ 3 w 28"/>
                <a:gd name="T15" fmla="*/ 0 h 38"/>
                <a:gd name="T16" fmla="*/ 3 w 28"/>
                <a:gd name="T17" fmla="*/ 0 h 38"/>
                <a:gd name="T18" fmla="*/ 0 w 28"/>
                <a:gd name="T19" fmla="*/ 9 h 38"/>
                <a:gd name="T20" fmla="*/ 22 w 28"/>
                <a:gd name="T21" fmla="*/ 38 h 38"/>
                <a:gd name="T22" fmla="*/ 28 w 28"/>
                <a:gd name="T23" fmla="*/ 28 h 38"/>
                <a:gd name="T24" fmla="*/ 18 w 28"/>
                <a:gd name="T25" fmla="*/ 11 h 38"/>
                <a:gd name="T26" fmla="*/ 16 w 28"/>
                <a:gd name="T27" fmla="*/ 5 h 38"/>
                <a:gd name="T28" fmla="*/ 8 w 28"/>
                <a:gd name="T29" fmla="*/ 1 h 38"/>
                <a:gd name="T30" fmla="*/ 8 w 28"/>
                <a:gd name="T31" fmla="*/ 1 h 38"/>
                <a:gd name="T32" fmla="*/ 7 w 28"/>
                <a:gd name="T33" fmla="*/ 1 h 38"/>
                <a:gd name="T34" fmla="*/ 7 w 28"/>
                <a:gd name="T35" fmla="*/ 1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6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3 w 28"/>
                <a:gd name="T7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3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4"/>
                    <a:pt x="0" y="9"/>
                  </a:cubicBezTo>
                  <a:cubicBezTo>
                    <a:pt x="4" y="22"/>
                    <a:pt x="13" y="33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5C9967D9-4CE4-4EFA-9265-3537A9BC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2182813"/>
              <a:ext cx="192088" cy="325438"/>
            </a:xfrm>
            <a:custGeom>
              <a:avLst/>
              <a:gdLst>
                <a:gd name="T0" fmla="*/ 112 w 121"/>
                <a:gd name="T1" fmla="*/ 43 h 205"/>
                <a:gd name="T2" fmla="*/ 113 w 121"/>
                <a:gd name="T3" fmla="*/ 123 h 205"/>
                <a:gd name="T4" fmla="*/ 101 w 121"/>
                <a:gd name="T5" fmla="*/ 119 h 205"/>
                <a:gd name="T6" fmla="*/ 29 w 121"/>
                <a:gd name="T7" fmla="*/ 102 h 205"/>
                <a:gd name="T8" fmla="*/ 89 w 121"/>
                <a:gd name="T9" fmla="*/ 36 h 205"/>
                <a:gd name="T10" fmla="*/ 112 w 121"/>
                <a:gd name="T11" fmla="*/ 4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05">
                  <a:moveTo>
                    <a:pt x="112" y="43"/>
                  </a:moveTo>
                  <a:cubicBezTo>
                    <a:pt x="111" y="50"/>
                    <a:pt x="121" y="84"/>
                    <a:pt x="113" y="123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01" y="119"/>
                    <a:pt x="58" y="205"/>
                    <a:pt x="29" y="102"/>
                  </a:cubicBezTo>
                  <a:cubicBezTo>
                    <a:pt x="0" y="0"/>
                    <a:pt x="89" y="36"/>
                    <a:pt x="89" y="36"/>
                  </a:cubicBezTo>
                  <a:lnTo>
                    <a:pt x="112" y="4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EA57E6D8-9303-40DB-BDE7-9ED3DCC97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2184400"/>
              <a:ext cx="220663" cy="182563"/>
            </a:xfrm>
            <a:custGeom>
              <a:avLst/>
              <a:gdLst>
                <a:gd name="T0" fmla="*/ 80 w 139"/>
                <a:gd name="T1" fmla="*/ 20 h 115"/>
                <a:gd name="T2" fmla="*/ 129 w 139"/>
                <a:gd name="T3" fmla="*/ 19 h 115"/>
                <a:gd name="T4" fmla="*/ 81 w 139"/>
                <a:gd name="T5" fmla="*/ 64 h 115"/>
                <a:gd name="T6" fmla="*/ 22 w 139"/>
                <a:gd name="T7" fmla="*/ 111 h 115"/>
                <a:gd name="T8" fmla="*/ 6 w 139"/>
                <a:gd name="T9" fmla="*/ 62 h 115"/>
                <a:gd name="T10" fmla="*/ 80 w 139"/>
                <a:gd name="T11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15">
                  <a:moveTo>
                    <a:pt x="80" y="20"/>
                  </a:moveTo>
                  <a:cubicBezTo>
                    <a:pt x="87" y="23"/>
                    <a:pt x="120" y="0"/>
                    <a:pt x="129" y="19"/>
                  </a:cubicBezTo>
                  <a:cubicBezTo>
                    <a:pt x="139" y="39"/>
                    <a:pt x="132" y="84"/>
                    <a:pt x="81" y="64"/>
                  </a:cubicBezTo>
                  <a:cubicBezTo>
                    <a:pt x="30" y="45"/>
                    <a:pt x="23" y="115"/>
                    <a:pt x="22" y="111"/>
                  </a:cubicBezTo>
                  <a:cubicBezTo>
                    <a:pt x="22" y="111"/>
                    <a:pt x="0" y="110"/>
                    <a:pt x="6" y="62"/>
                  </a:cubicBezTo>
                  <a:cubicBezTo>
                    <a:pt x="11" y="14"/>
                    <a:pt x="37" y="6"/>
                    <a:pt x="80" y="2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4FC76284-2618-4970-A435-EE385A50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287588"/>
              <a:ext cx="47625" cy="60325"/>
            </a:xfrm>
            <a:custGeom>
              <a:avLst/>
              <a:gdLst>
                <a:gd name="T0" fmla="*/ 30 w 30"/>
                <a:gd name="T1" fmla="*/ 16 h 38"/>
                <a:gd name="T2" fmla="*/ 9 w 30"/>
                <a:gd name="T3" fmla="*/ 9 h 38"/>
                <a:gd name="T4" fmla="*/ 20 w 30"/>
                <a:gd name="T5" fmla="*/ 34 h 38"/>
                <a:gd name="T6" fmla="*/ 30 w 30"/>
                <a:gd name="T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8">
                  <a:moveTo>
                    <a:pt x="30" y="16"/>
                  </a:moveTo>
                  <a:cubicBezTo>
                    <a:pt x="24" y="9"/>
                    <a:pt x="19" y="0"/>
                    <a:pt x="9" y="9"/>
                  </a:cubicBezTo>
                  <a:cubicBezTo>
                    <a:pt x="0" y="18"/>
                    <a:pt x="13" y="38"/>
                    <a:pt x="20" y="34"/>
                  </a:cubicBezTo>
                  <a:cubicBezTo>
                    <a:pt x="27" y="30"/>
                    <a:pt x="30" y="16"/>
                    <a:pt x="30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3C8501C5-90A8-463F-A171-F004DBA9F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411413"/>
              <a:ext cx="65088" cy="71438"/>
            </a:xfrm>
            <a:custGeom>
              <a:avLst/>
              <a:gdLst>
                <a:gd name="T0" fmla="*/ 12 w 41"/>
                <a:gd name="T1" fmla="*/ 0 h 45"/>
                <a:gd name="T2" fmla="*/ 36 w 41"/>
                <a:gd name="T3" fmla="*/ 27 h 45"/>
                <a:gd name="T4" fmla="*/ 41 w 41"/>
                <a:gd name="T5" fmla="*/ 45 h 45"/>
                <a:gd name="T6" fmla="*/ 0 w 41"/>
                <a:gd name="T7" fmla="*/ 8 h 45"/>
                <a:gd name="T8" fmla="*/ 12 w 41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5">
                  <a:moveTo>
                    <a:pt x="12" y="0"/>
                  </a:moveTo>
                  <a:cubicBezTo>
                    <a:pt x="12" y="0"/>
                    <a:pt x="11" y="14"/>
                    <a:pt x="36" y="27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16" y="43"/>
                    <a:pt x="0" y="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E68A0DD8-4BE6-431A-8805-88691C0E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2444750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13 w 13"/>
                <a:gd name="T3" fmla="*/ 23 h 23"/>
                <a:gd name="T4" fmla="*/ 0 w 13"/>
                <a:gd name="T5" fmla="*/ 6 h 23"/>
                <a:gd name="T6" fmla="*/ 3 w 1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13" y="2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CAB05212-FF8A-48E6-AE52-E245E5EA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130 w 212"/>
                <a:gd name="T1" fmla="*/ 0 h 52"/>
                <a:gd name="T2" fmla="*/ 212 w 212"/>
                <a:gd name="T3" fmla="*/ 23 h 52"/>
                <a:gd name="T4" fmla="*/ 192 w 212"/>
                <a:gd name="T5" fmla="*/ 52 h 52"/>
                <a:gd name="T6" fmla="*/ 108 w 212"/>
                <a:gd name="T7" fmla="*/ 50 h 52"/>
                <a:gd name="T8" fmla="*/ 37 w 212"/>
                <a:gd name="T9" fmla="*/ 47 h 52"/>
                <a:gd name="T10" fmla="*/ 0 w 212"/>
                <a:gd name="T11" fmla="*/ 47 h 52"/>
                <a:gd name="T12" fmla="*/ 75 w 212"/>
                <a:gd name="T13" fmla="*/ 0 h 52"/>
                <a:gd name="T14" fmla="*/ 130 w 212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52">
                  <a:moveTo>
                    <a:pt x="130" y="0"/>
                  </a:moveTo>
                  <a:cubicBezTo>
                    <a:pt x="130" y="0"/>
                    <a:pt x="181" y="21"/>
                    <a:pt x="212" y="23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0" y="51"/>
                    <a:pt x="0" y="47"/>
                  </a:cubicBezTo>
                  <a:cubicBezTo>
                    <a:pt x="0" y="43"/>
                    <a:pt x="75" y="0"/>
                    <a:pt x="75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3CE2B026-BC9D-4D1C-931B-C5F48EE80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75 w 212"/>
                <a:gd name="T1" fmla="*/ 0 h 52"/>
                <a:gd name="T2" fmla="*/ 0 w 212"/>
                <a:gd name="T3" fmla="*/ 47 h 52"/>
                <a:gd name="T4" fmla="*/ 0 w 212"/>
                <a:gd name="T5" fmla="*/ 47 h 52"/>
                <a:gd name="T6" fmla="*/ 10 w 212"/>
                <a:gd name="T7" fmla="*/ 49 h 52"/>
                <a:gd name="T8" fmla="*/ 37 w 212"/>
                <a:gd name="T9" fmla="*/ 47 h 52"/>
                <a:gd name="T10" fmla="*/ 108 w 212"/>
                <a:gd name="T11" fmla="*/ 50 h 52"/>
                <a:gd name="T12" fmla="*/ 192 w 212"/>
                <a:gd name="T13" fmla="*/ 52 h 52"/>
                <a:gd name="T14" fmla="*/ 212 w 212"/>
                <a:gd name="T15" fmla="*/ 23 h 52"/>
                <a:gd name="T16" fmla="*/ 130 w 212"/>
                <a:gd name="T17" fmla="*/ 0 h 52"/>
                <a:gd name="T18" fmla="*/ 75 w 212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2">
                  <a:moveTo>
                    <a:pt x="75" y="0"/>
                  </a:moveTo>
                  <a:cubicBezTo>
                    <a:pt x="75" y="0"/>
                    <a:pt x="0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4" y="49"/>
                    <a:pt x="10" y="49"/>
                  </a:cubicBezTo>
                  <a:cubicBezTo>
                    <a:pt x="21" y="49"/>
                    <a:pt x="37" y="47"/>
                    <a:pt x="37" y="47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181" y="21"/>
                    <a:pt x="130" y="0"/>
                    <a:pt x="130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D12761A1-4E11-4DE9-B579-9CCC01174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468563"/>
              <a:ext cx="95250" cy="65088"/>
            </a:xfrm>
            <a:custGeom>
              <a:avLst/>
              <a:gdLst>
                <a:gd name="T0" fmla="*/ 0 w 60"/>
                <a:gd name="T1" fmla="*/ 15 h 41"/>
                <a:gd name="T2" fmla="*/ 8 w 60"/>
                <a:gd name="T3" fmla="*/ 2 h 41"/>
                <a:gd name="T4" fmla="*/ 36 w 60"/>
                <a:gd name="T5" fmla="*/ 21 h 41"/>
                <a:gd name="T6" fmla="*/ 59 w 60"/>
                <a:gd name="T7" fmla="*/ 32 h 41"/>
                <a:gd name="T8" fmla="*/ 31 w 60"/>
                <a:gd name="T9" fmla="*/ 37 h 41"/>
                <a:gd name="T10" fmla="*/ 2 w 60"/>
                <a:gd name="T11" fmla="*/ 23 h 41"/>
                <a:gd name="T12" fmla="*/ 0 w 60"/>
                <a:gd name="T1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1">
                  <a:moveTo>
                    <a:pt x="0" y="15"/>
                  </a:moveTo>
                  <a:cubicBezTo>
                    <a:pt x="0" y="14"/>
                    <a:pt x="0" y="3"/>
                    <a:pt x="8" y="2"/>
                  </a:cubicBezTo>
                  <a:cubicBezTo>
                    <a:pt x="22" y="0"/>
                    <a:pt x="17" y="16"/>
                    <a:pt x="36" y="21"/>
                  </a:cubicBezTo>
                  <a:cubicBezTo>
                    <a:pt x="56" y="26"/>
                    <a:pt x="58" y="22"/>
                    <a:pt x="59" y="32"/>
                  </a:cubicBezTo>
                  <a:cubicBezTo>
                    <a:pt x="60" y="39"/>
                    <a:pt x="45" y="41"/>
                    <a:pt x="31" y="37"/>
                  </a:cubicBezTo>
                  <a:cubicBezTo>
                    <a:pt x="17" y="33"/>
                    <a:pt x="2" y="24"/>
                    <a:pt x="2" y="23"/>
                  </a:cubicBezTo>
                  <a:cubicBezTo>
                    <a:pt x="2" y="2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1E3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A1E1BA23-E850-4EF8-87E8-44DDA900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0" y="2306638"/>
              <a:ext cx="473075" cy="336550"/>
            </a:xfrm>
            <a:custGeom>
              <a:avLst/>
              <a:gdLst>
                <a:gd name="T0" fmla="*/ 245 w 298"/>
                <a:gd name="T1" fmla="*/ 0 h 212"/>
                <a:gd name="T2" fmla="*/ 252 w 298"/>
                <a:gd name="T3" fmla="*/ 72 h 212"/>
                <a:gd name="T4" fmla="*/ 110 w 298"/>
                <a:gd name="T5" fmla="*/ 129 h 212"/>
                <a:gd name="T6" fmla="*/ 293 w 298"/>
                <a:gd name="T7" fmla="*/ 120 h 212"/>
                <a:gd name="T8" fmla="*/ 298 w 298"/>
                <a:gd name="T9" fmla="*/ 142 h 212"/>
                <a:gd name="T10" fmla="*/ 30 w 298"/>
                <a:gd name="T11" fmla="*/ 130 h 212"/>
                <a:gd name="T12" fmla="*/ 183 w 298"/>
                <a:gd name="T13" fmla="*/ 62 h 212"/>
                <a:gd name="T14" fmla="*/ 241 w 298"/>
                <a:gd name="T15" fmla="*/ 21 h 212"/>
                <a:gd name="T16" fmla="*/ 245 w 298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12">
                  <a:moveTo>
                    <a:pt x="245" y="0"/>
                  </a:moveTo>
                  <a:cubicBezTo>
                    <a:pt x="245" y="0"/>
                    <a:pt x="271" y="30"/>
                    <a:pt x="252" y="72"/>
                  </a:cubicBezTo>
                  <a:cubicBezTo>
                    <a:pt x="232" y="114"/>
                    <a:pt x="110" y="129"/>
                    <a:pt x="110" y="129"/>
                  </a:cubicBezTo>
                  <a:cubicBezTo>
                    <a:pt x="110" y="129"/>
                    <a:pt x="221" y="113"/>
                    <a:pt x="293" y="120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60" y="212"/>
                    <a:pt x="30" y="130"/>
                  </a:cubicBezTo>
                  <a:cubicBezTo>
                    <a:pt x="0" y="48"/>
                    <a:pt x="183" y="62"/>
                    <a:pt x="183" y="62"/>
                  </a:cubicBezTo>
                  <a:cubicBezTo>
                    <a:pt x="241" y="21"/>
                    <a:pt x="241" y="21"/>
                    <a:pt x="241" y="21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CA370A23-6C01-409E-8FB8-2D752BA56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3" y="2300288"/>
              <a:ext cx="339725" cy="223838"/>
            </a:xfrm>
            <a:custGeom>
              <a:avLst/>
              <a:gdLst>
                <a:gd name="T0" fmla="*/ 188 w 214"/>
                <a:gd name="T1" fmla="*/ 0 h 141"/>
                <a:gd name="T2" fmla="*/ 205 w 214"/>
                <a:gd name="T3" fmla="*/ 66 h 141"/>
                <a:gd name="T4" fmla="*/ 49 w 214"/>
                <a:gd name="T5" fmla="*/ 128 h 141"/>
                <a:gd name="T6" fmla="*/ 13 w 214"/>
                <a:gd name="T7" fmla="*/ 74 h 141"/>
                <a:gd name="T8" fmla="*/ 128 w 214"/>
                <a:gd name="T9" fmla="*/ 30 h 141"/>
                <a:gd name="T10" fmla="*/ 188 w 214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41">
                  <a:moveTo>
                    <a:pt x="188" y="0"/>
                  </a:moveTo>
                  <a:cubicBezTo>
                    <a:pt x="188" y="0"/>
                    <a:pt x="214" y="20"/>
                    <a:pt x="205" y="66"/>
                  </a:cubicBezTo>
                  <a:cubicBezTo>
                    <a:pt x="190" y="141"/>
                    <a:pt x="80" y="131"/>
                    <a:pt x="49" y="128"/>
                  </a:cubicBezTo>
                  <a:cubicBezTo>
                    <a:pt x="49" y="128"/>
                    <a:pt x="0" y="110"/>
                    <a:pt x="13" y="74"/>
                  </a:cubicBezTo>
                  <a:cubicBezTo>
                    <a:pt x="13" y="74"/>
                    <a:pt x="81" y="39"/>
                    <a:pt x="128" y="30"/>
                  </a:cubicBezTo>
                  <a:cubicBezTo>
                    <a:pt x="155" y="25"/>
                    <a:pt x="188" y="0"/>
                    <a:pt x="188" y="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63134A64-BC13-491D-B665-4FCC6BAD7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474913"/>
              <a:ext cx="123825" cy="80963"/>
            </a:xfrm>
            <a:custGeom>
              <a:avLst/>
              <a:gdLst>
                <a:gd name="T0" fmla="*/ 32 w 78"/>
                <a:gd name="T1" fmla="*/ 23 h 51"/>
                <a:gd name="T2" fmla="*/ 6 w 78"/>
                <a:gd name="T3" fmla="*/ 10 h 51"/>
                <a:gd name="T4" fmla="*/ 27 w 78"/>
                <a:gd name="T5" fmla="*/ 43 h 51"/>
                <a:gd name="T6" fmla="*/ 73 w 78"/>
                <a:gd name="T7" fmla="*/ 32 h 51"/>
                <a:gd name="T8" fmla="*/ 32 w 78"/>
                <a:gd name="T9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1">
                  <a:moveTo>
                    <a:pt x="32" y="23"/>
                  </a:moveTo>
                  <a:cubicBezTo>
                    <a:pt x="24" y="19"/>
                    <a:pt x="18" y="0"/>
                    <a:pt x="6" y="10"/>
                  </a:cubicBezTo>
                  <a:cubicBezTo>
                    <a:pt x="0" y="16"/>
                    <a:pt x="6" y="35"/>
                    <a:pt x="27" y="43"/>
                  </a:cubicBezTo>
                  <a:cubicBezTo>
                    <a:pt x="48" y="51"/>
                    <a:pt x="78" y="43"/>
                    <a:pt x="73" y="32"/>
                  </a:cubicBezTo>
                  <a:cubicBezTo>
                    <a:pt x="66" y="15"/>
                    <a:pt x="51" y="32"/>
                    <a:pt x="32" y="2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256167CD-CB5B-4794-9701-C728E2D1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0" y="2130425"/>
              <a:ext cx="352425" cy="122238"/>
            </a:xfrm>
            <a:custGeom>
              <a:avLst/>
              <a:gdLst>
                <a:gd name="T0" fmla="*/ 217 w 222"/>
                <a:gd name="T1" fmla="*/ 0 h 77"/>
                <a:gd name="T2" fmla="*/ 60 w 222"/>
                <a:gd name="T3" fmla="*/ 35 h 77"/>
                <a:gd name="T4" fmla="*/ 4 w 222"/>
                <a:gd name="T5" fmla="*/ 59 h 77"/>
                <a:gd name="T6" fmla="*/ 22 w 222"/>
                <a:gd name="T7" fmla="*/ 77 h 77"/>
                <a:gd name="T8" fmla="*/ 201 w 222"/>
                <a:gd name="T9" fmla="*/ 59 h 77"/>
                <a:gd name="T10" fmla="*/ 217 w 222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7">
                  <a:moveTo>
                    <a:pt x="217" y="0"/>
                  </a:moveTo>
                  <a:cubicBezTo>
                    <a:pt x="217" y="0"/>
                    <a:pt x="119" y="22"/>
                    <a:pt x="60" y="35"/>
                  </a:cubicBezTo>
                  <a:cubicBezTo>
                    <a:pt x="0" y="48"/>
                    <a:pt x="4" y="59"/>
                    <a:pt x="4" y="59"/>
                  </a:cubicBezTo>
                  <a:cubicBezTo>
                    <a:pt x="4" y="59"/>
                    <a:pt x="2" y="76"/>
                    <a:pt x="22" y="77"/>
                  </a:cubicBezTo>
                  <a:cubicBezTo>
                    <a:pt x="22" y="77"/>
                    <a:pt x="131" y="46"/>
                    <a:pt x="201" y="59"/>
                  </a:cubicBezTo>
                  <a:cubicBezTo>
                    <a:pt x="201" y="59"/>
                    <a:pt x="222" y="11"/>
                    <a:pt x="217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A137C580-1700-4CE9-BD60-079B41234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2027238"/>
              <a:ext cx="122238" cy="261938"/>
            </a:xfrm>
            <a:custGeom>
              <a:avLst/>
              <a:gdLst>
                <a:gd name="T0" fmla="*/ 22 w 77"/>
                <a:gd name="T1" fmla="*/ 30 h 165"/>
                <a:gd name="T2" fmla="*/ 24 w 77"/>
                <a:gd name="T3" fmla="*/ 96 h 165"/>
                <a:gd name="T4" fmla="*/ 29 w 77"/>
                <a:gd name="T5" fmla="*/ 154 h 165"/>
                <a:gd name="T6" fmla="*/ 76 w 77"/>
                <a:gd name="T7" fmla="*/ 115 h 165"/>
                <a:gd name="T8" fmla="*/ 71 w 77"/>
                <a:gd name="T9" fmla="*/ 56 h 165"/>
                <a:gd name="T10" fmla="*/ 39 w 77"/>
                <a:gd name="T11" fmla="*/ 0 h 165"/>
                <a:gd name="T12" fmla="*/ 22 w 77"/>
                <a:gd name="T13" fmla="*/ 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65">
                  <a:moveTo>
                    <a:pt x="22" y="30"/>
                  </a:moveTo>
                  <a:cubicBezTo>
                    <a:pt x="25" y="30"/>
                    <a:pt x="38" y="70"/>
                    <a:pt x="24" y="96"/>
                  </a:cubicBezTo>
                  <a:cubicBezTo>
                    <a:pt x="11" y="122"/>
                    <a:pt x="0" y="142"/>
                    <a:pt x="29" y="154"/>
                  </a:cubicBezTo>
                  <a:cubicBezTo>
                    <a:pt x="57" y="165"/>
                    <a:pt x="75" y="116"/>
                    <a:pt x="76" y="115"/>
                  </a:cubicBezTo>
                  <a:cubicBezTo>
                    <a:pt x="77" y="114"/>
                    <a:pt x="71" y="56"/>
                    <a:pt x="71" y="5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2" y="30"/>
                    <a:pt x="22" y="30"/>
                    <a:pt x="22" y="3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E217A119-255D-44C4-8DAE-7EC44D30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2066925"/>
              <a:ext cx="233363" cy="292100"/>
            </a:xfrm>
            <a:custGeom>
              <a:avLst/>
              <a:gdLst>
                <a:gd name="T0" fmla="*/ 58 w 147"/>
                <a:gd name="T1" fmla="*/ 137 h 184"/>
                <a:gd name="T2" fmla="*/ 70 w 147"/>
                <a:gd name="T3" fmla="*/ 178 h 184"/>
                <a:gd name="T4" fmla="*/ 143 w 147"/>
                <a:gd name="T5" fmla="*/ 157 h 184"/>
                <a:gd name="T6" fmla="*/ 55 w 147"/>
                <a:gd name="T7" fmla="*/ 26 h 184"/>
                <a:gd name="T8" fmla="*/ 32 w 147"/>
                <a:gd name="T9" fmla="*/ 79 h 184"/>
                <a:gd name="T10" fmla="*/ 26 w 147"/>
                <a:gd name="T11" fmla="*/ 46 h 184"/>
                <a:gd name="T12" fmla="*/ 4 w 147"/>
                <a:gd name="T13" fmla="*/ 100 h 184"/>
                <a:gd name="T14" fmla="*/ 36 w 147"/>
                <a:gd name="T15" fmla="*/ 136 h 184"/>
                <a:gd name="T16" fmla="*/ 58 w 147"/>
                <a:gd name="T17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84">
                  <a:moveTo>
                    <a:pt x="58" y="137"/>
                  </a:moveTo>
                  <a:cubicBezTo>
                    <a:pt x="58" y="139"/>
                    <a:pt x="72" y="160"/>
                    <a:pt x="70" y="178"/>
                  </a:cubicBezTo>
                  <a:cubicBezTo>
                    <a:pt x="70" y="178"/>
                    <a:pt x="123" y="184"/>
                    <a:pt x="143" y="157"/>
                  </a:cubicBezTo>
                  <a:cubicBezTo>
                    <a:pt x="143" y="157"/>
                    <a:pt x="147" y="0"/>
                    <a:pt x="55" y="26"/>
                  </a:cubicBezTo>
                  <a:cubicBezTo>
                    <a:pt x="55" y="26"/>
                    <a:pt x="44" y="83"/>
                    <a:pt x="32" y="79"/>
                  </a:cubicBezTo>
                  <a:cubicBezTo>
                    <a:pt x="23" y="76"/>
                    <a:pt x="26" y="46"/>
                    <a:pt x="26" y="46"/>
                  </a:cubicBezTo>
                  <a:cubicBezTo>
                    <a:pt x="26" y="46"/>
                    <a:pt x="7" y="84"/>
                    <a:pt x="4" y="100"/>
                  </a:cubicBezTo>
                  <a:cubicBezTo>
                    <a:pt x="0" y="117"/>
                    <a:pt x="11" y="132"/>
                    <a:pt x="36" y="136"/>
                  </a:cubicBezTo>
                  <a:cubicBezTo>
                    <a:pt x="61" y="140"/>
                    <a:pt x="58" y="137"/>
                    <a:pt x="58" y="1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09C3C8E9-78C7-46D9-B3C0-7381D7619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D5025DE9-6A65-4F76-B1FE-912B6357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979211C6-C55A-41D9-B4AA-753CCC319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5663" y="2038350"/>
              <a:ext cx="20638" cy="63500"/>
            </a:xfrm>
            <a:custGeom>
              <a:avLst/>
              <a:gdLst>
                <a:gd name="T0" fmla="*/ 0 w 13"/>
                <a:gd name="T1" fmla="*/ 23 h 40"/>
                <a:gd name="T2" fmla="*/ 6 w 13"/>
                <a:gd name="T3" fmla="*/ 40 h 40"/>
                <a:gd name="T4" fmla="*/ 6 w 13"/>
                <a:gd name="T5" fmla="*/ 40 h 40"/>
                <a:gd name="T6" fmla="*/ 0 w 13"/>
                <a:gd name="T7" fmla="*/ 23 h 40"/>
                <a:gd name="T8" fmla="*/ 0 w 13"/>
                <a:gd name="T9" fmla="*/ 23 h 40"/>
                <a:gd name="T10" fmla="*/ 0 w 13"/>
                <a:gd name="T11" fmla="*/ 23 h 40"/>
                <a:gd name="T12" fmla="*/ 0 w 13"/>
                <a:gd name="T13" fmla="*/ 23 h 40"/>
                <a:gd name="T14" fmla="*/ 0 w 13"/>
                <a:gd name="T15" fmla="*/ 23 h 40"/>
                <a:gd name="T16" fmla="*/ 0 w 13"/>
                <a:gd name="T17" fmla="*/ 23 h 40"/>
                <a:gd name="T18" fmla="*/ 0 w 13"/>
                <a:gd name="T19" fmla="*/ 23 h 40"/>
                <a:gd name="T20" fmla="*/ 0 w 13"/>
                <a:gd name="T21" fmla="*/ 23 h 40"/>
                <a:gd name="T22" fmla="*/ 0 w 13"/>
                <a:gd name="T23" fmla="*/ 23 h 40"/>
                <a:gd name="T24" fmla="*/ 0 w 13"/>
                <a:gd name="T25" fmla="*/ 23 h 40"/>
                <a:gd name="T26" fmla="*/ 0 w 13"/>
                <a:gd name="T27" fmla="*/ 23 h 40"/>
                <a:gd name="T28" fmla="*/ 0 w 13"/>
                <a:gd name="T29" fmla="*/ 23 h 40"/>
                <a:gd name="T30" fmla="*/ 0 w 13"/>
                <a:gd name="T31" fmla="*/ 23 h 40"/>
                <a:gd name="T32" fmla="*/ 0 w 13"/>
                <a:gd name="T33" fmla="*/ 23 h 40"/>
                <a:gd name="T34" fmla="*/ 0 w 13"/>
                <a:gd name="T35" fmla="*/ 23 h 40"/>
                <a:gd name="T36" fmla="*/ 0 w 13"/>
                <a:gd name="T37" fmla="*/ 23 h 40"/>
                <a:gd name="T38" fmla="*/ 0 w 13"/>
                <a:gd name="T39" fmla="*/ 23 h 40"/>
                <a:gd name="T40" fmla="*/ 0 w 13"/>
                <a:gd name="T41" fmla="*/ 23 h 40"/>
                <a:gd name="T42" fmla="*/ 0 w 13"/>
                <a:gd name="T43" fmla="*/ 23 h 40"/>
                <a:gd name="T44" fmla="*/ 0 w 13"/>
                <a:gd name="T45" fmla="*/ 23 h 40"/>
                <a:gd name="T46" fmla="*/ 0 w 13"/>
                <a:gd name="T47" fmla="*/ 23 h 40"/>
                <a:gd name="T48" fmla="*/ 0 w 13"/>
                <a:gd name="T49" fmla="*/ 23 h 40"/>
                <a:gd name="T50" fmla="*/ 0 w 13"/>
                <a:gd name="T51" fmla="*/ 23 h 40"/>
                <a:gd name="T52" fmla="*/ 0 w 13"/>
                <a:gd name="T53" fmla="*/ 23 h 40"/>
                <a:gd name="T54" fmla="*/ 0 w 13"/>
                <a:gd name="T55" fmla="*/ 23 h 40"/>
                <a:gd name="T56" fmla="*/ 0 w 13"/>
                <a:gd name="T57" fmla="*/ 23 h 40"/>
                <a:gd name="T58" fmla="*/ 0 w 13"/>
                <a:gd name="T59" fmla="*/ 23 h 40"/>
                <a:gd name="T60" fmla="*/ 0 w 13"/>
                <a:gd name="T61" fmla="*/ 23 h 40"/>
                <a:gd name="T62" fmla="*/ 0 w 13"/>
                <a:gd name="T63" fmla="*/ 23 h 40"/>
                <a:gd name="T64" fmla="*/ 0 w 13"/>
                <a:gd name="T65" fmla="*/ 23 h 40"/>
                <a:gd name="T66" fmla="*/ 0 w 13"/>
                <a:gd name="T67" fmla="*/ 23 h 40"/>
                <a:gd name="T68" fmla="*/ 13 w 13"/>
                <a:gd name="T69" fmla="*/ 0 h 40"/>
                <a:gd name="T70" fmla="*/ 0 w 13"/>
                <a:gd name="T71" fmla="*/ 23 h 40"/>
                <a:gd name="T72" fmla="*/ 0 w 13"/>
                <a:gd name="T73" fmla="*/ 23 h 40"/>
                <a:gd name="T74" fmla="*/ 13 w 13"/>
                <a:gd name="T75" fmla="*/ 0 h 40"/>
                <a:gd name="T76" fmla="*/ 13 w 13"/>
                <a:gd name="T7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40">
                  <a:moveTo>
                    <a:pt x="0" y="23"/>
                  </a:moveTo>
                  <a:cubicBezTo>
                    <a:pt x="2" y="24"/>
                    <a:pt x="4" y="31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4" y="31"/>
                    <a:pt x="2" y="24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1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9C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8C141AEF-508F-42A7-ABD5-C1755BC7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2032000"/>
              <a:ext cx="46038" cy="69850"/>
            </a:xfrm>
            <a:custGeom>
              <a:avLst/>
              <a:gdLst>
                <a:gd name="T0" fmla="*/ 19 w 29"/>
                <a:gd name="T1" fmla="*/ 0 h 44"/>
                <a:gd name="T2" fmla="*/ 14 w 29"/>
                <a:gd name="T3" fmla="*/ 3 h 44"/>
                <a:gd name="T4" fmla="*/ 13 w 29"/>
                <a:gd name="T5" fmla="*/ 4 h 44"/>
                <a:gd name="T6" fmla="*/ 0 w 29"/>
                <a:gd name="T7" fmla="*/ 27 h 44"/>
                <a:gd name="T8" fmla="*/ 0 w 29"/>
                <a:gd name="T9" fmla="*/ 27 h 44"/>
                <a:gd name="T10" fmla="*/ 0 w 29"/>
                <a:gd name="T11" fmla="*/ 27 h 44"/>
                <a:gd name="T12" fmla="*/ 0 w 29"/>
                <a:gd name="T13" fmla="*/ 27 h 44"/>
                <a:gd name="T14" fmla="*/ 0 w 29"/>
                <a:gd name="T15" fmla="*/ 27 h 44"/>
                <a:gd name="T16" fmla="*/ 0 w 29"/>
                <a:gd name="T17" fmla="*/ 27 h 44"/>
                <a:gd name="T18" fmla="*/ 0 w 29"/>
                <a:gd name="T19" fmla="*/ 27 h 44"/>
                <a:gd name="T20" fmla="*/ 0 w 29"/>
                <a:gd name="T21" fmla="*/ 27 h 44"/>
                <a:gd name="T22" fmla="*/ 0 w 29"/>
                <a:gd name="T23" fmla="*/ 27 h 44"/>
                <a:gd name="T24" fmla="*/ 0 w 29"/>
                <a:gd name="T25" fmla="*/ 27 h 44"/>
                <a:gd name="T26" fmla="*/ 0 w 29"/>
                <a:gd name="T27" fmla="*/ 27 h 44"/>
                <a:gd name="T28" fmla="*/ 0 w 29"/>
                <a:gd name="T29" fmla="*/ 27 h 44"/>
                <a:gd name="T30" fmla="*/ 0 w 29"/>
                <a:gd name="T31" fmla="*/ 27 h 44"/>
                <a:gd name="T32" fmla="*/ 0 w 29"/>
                <a:gd name="T33" fmla="*/ 27 h 44"/>
                <a:gd name="T34" fmla="*/ 0 w 29"/>
                <a:gd name="T35" fmla="*/ 27 h 44"/>
                <a:gd name="T36" fmla="*/ 0 w 29"/>
                <a:gd name="T37" fmla="*/ 27 h 44"/>
                <a:gd name="T38" fmla="*/ 0 w 29"/>
                <a:gd name="T39" fmla="*/ 27 h 44"/>
                <a:gd name="T40" fmla="*/ 0 w 29"/>
                <a:gd name="T41" fmla="*/ 27 h 44"/>
                <a:gd name="T42" fmla="*/ 0 w 29"/>
                <a:gd name="T43" fmla="*/ 27 h 44"/>
                <a:gd name="T44" fmla="*/ 0 w 29"/>
                <a:gd name="T45" fmla="*/ 27 h 44"/>
                <a:gd name="T46" fmla="*/ 0 w 29"/>
                <a:gd name="T47" fmla="*/ 27 h 44"/>
                <a:gd name="T48" fmla="*/ 0 w 29"/>
                <a:gd name="T49" fmla="*/ 27 h 44"/>
                <a:gd name="T50" fmla="*/ 6 w 29"/>
                <a:gd name="T51" fmla="*/ 44 h 44"/>
                <a:gd name="T52" fmla="*/ 29 w 29"/>
                <a:gd name="T53" fmla="*/ 18 h 44"/>
                <a:gd name="T54" fmla="*/ 19 w 29"/>
                <a:gd name="T5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44">
                  <a:moveTo>
                    <a:pt x="19" y="0"/>
                  </a:moveTo>
                  <a:cubicBezTo>
                    <a:pt x="16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4" y="35"/>
                    <a:pt x="6" y="44"/>
                  </a:cubicBezTo>
                  <a:cubicBezTo>
                    <a:pt x="12" y="42"/>
                    <a:pt x="24" y="35"/>
                    <a:pt x="29" y="1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6EAFC0C1-B02A-497B-946F-1A761416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939925"/>
              <a:ext cx="207963" cy="212725"/>
            </a:xfrm>
            <a:custGeom>
              <a:avLst/>
              <a:gdLst>
                <a:gd name="T0" fmla="*/ 26 w 131"/>
                <a:gd name="T1" fmla="*/ 9 h 134"/>
                <a:gd name="T2" fmla="*/ 20 w 131"/>
                <a:gd name="T3" fmla="*/ 82 h 134"/>
                <a:gd name="T4" fmla="*/ 32 w 131"/>
                <a:gd name="T5" fmla="*/ 79 h 134"/>
                <a:gd name="T6" fmla="*/ 91 w 131"/>
                <a:gd name="T7" fmla="*/ 73 h 134"/>
                <a:gd name="T8" fmla="*/ 84 w 131"/>
                <a:gd name="T9" fmla="*/ 11 h 134"/>
                <a:gd name="T10" fmla="*/ 66 w 131"/>
                <a:gd name="T11" fmla="*/ 1 h 134"/>
                <a:gd name="T12" fmla="*/ 26 w 131"/>
                <a:gd name="T13" fmla="*/ 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4">
                  <a:moveTo>
                    <a:pt x="26" y="9"/>
                  </a:moveTo>
                  <a:cubicBezTo>
                    <a:pt x="26" y="9"/>
                    <a:pt x="0" y="45"/>
                    <a:pt x="20" y="82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52" y="134"/>
                    <a:pt x="91" y="73"/>
                  </a:cubicBezTo>
                  <a:cubicBezTo>
                    <a:pt x="131" y="12"/>
                    <a:pt x="84" y="11"/>
                    <a:pt x="84" y="11"/>
                  </a:cubicBezTo>
                  <a:cubicBezTo>
                    <a:pt x="84" y="11"/>
                    <a:pt x="70" y="2"/>
                    <a:pt x="66" y="1"/>
                  </a:cubicBezTo>
                  <a:cubicBezTo>
                    <a:pt x="62" y="0"/>
                    <a:pt x="26" y="9"/>
                    <a:pt x="26" y="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62C8208D-4014-43D2-98B1-908FD01CE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563" y="1865313"/>
              <a:ext cx="439738" cy="328613"/>
            </a:xfrm>
            <a:custGeom>
              <a:avLst/>
              <a:gdLst>
                <a:gd name="T0" fmla="*/ 39 w 277"/>
                <a:gd name="T1" fmla="*/ 31 h 207"/>
                <a:gd name="T2" fmla="*/ 56 w 277"/>
                <a:gd name="T3" fmla="*/ 87 h 207"/>
                <a:gd name="T4" fmla="*/ 113 w 277"/>
                <a:gd name="T5" fmla="*/ 75 h 207"/>
                <a:gd name="T6" fmla="*/ 153 w 277"/>
                <a:gd name="T7" fmla="*/ 158 h 207"/>
                <a:gd name="T8" fmla="*/ 217 w 277"/>
                <a:gd name="T9" fmla="*/ 207 h 207"/>
                <a:gd name="T10" fmla="*/ 263 w 277"/>
                <a:gd name="T11" fmla="*/ 119 h 207"/>
                <a:gd name="T12" fmla="*/ 166 w 277"/>
                <a:gd name="T13" fmla="*/ 81 h 207"/>
                <a:gd name="T14" fmla="*/ 132 w 277"/>
                <a:gd name="T15" fmla="*/ 19 h 207"/>
                <a:gd name="T16" fmla="*/ 39 w 277"/>
                <a:gd name="T17" fmla="*/ 3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07">
                  <a:moveTo>
                    <a:pt x="39" y="31"/>
                  </a:moveTo>
                  <a:cubicBezTo>
                    <a:pt x="22" y="32"/>
                    <a:pt x="0" y="75"/>
                    <a:pt x="56" y="87"/>
                  </a:cubicBezTo>
                  <a:cubicBezTo>
                    <a:pt x="111" y="99"/>
                    <a:pt x="113" y="75"/>
                    <a:pt x="113" y="75"/>
                  </a:cubicBezTo>
                  <a:cubicBezTo>
                    <a:pt x="113" y="75"/>
                    <a:pt x="110" y="157"/>
                    <a:pt x="153" y="158"/>
                  </a:cubicBezTo>
                  <a:cubicBezTo>
                    <a:pt x="195" y="158"/>
                    <a:pt x="217" y="207"/>
                    <a:pt x="217" y="207"/>
                  </a:cubicBezTo>
                  <a:cubicBezTo>
                    <a:pt x="217" y="207"/>
                    <a:pt x="277" y="171"/>
                    <a:pt x="263" y="119"/>
                  </a:cubicBezTo>
                  <a:cubicBezTo>
                    <a:pt x="248" y="67"/>
                    <a:pt x="195" y="108"/>
                    <a:pt x="166" y="81"/>
                  </a:cubicBezTo>
                  <a:cubicBezTo>
                    <a:pt x="136" y="54"/>
                    <a:pt x="165" y="38"/>
                    <a:pt x="132" y="19"/>
                  </a:cubicBezTo>
                  <a:cubicBezTo>
                    <a:pt x="99" y="0"/>
                    <a:pt x="119" y="31"/>
                    <a:pt x="39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AFBC7C29-CD06-4ED5-9765-34025C6B8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1976438"/>
              <a:ext cx="41275" cy="50800"/>
            </a:xfrm>
            <a:custGeom>
              <a:avLst/>
              <a:gdLst>
                <a:gd name="T0" fmla="*/ 6 w 26"/>
                <a:gd name="T1" fmla="*/ 18 h 32"/>
                <a:gd name="T2" fmla="*/ 15 w 26"/>
                <a:gd name="T3" fmla="*/ 3 h 32"/>
                <a:gd name="T4" fmla="*/ 13 w 26"/>
                <a:gd name="T5" fmla="*/ 31 h 32"/>
                <a:gd name="T6" fmla="*/ 6 w 26"/>
                <a:gd name="T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6" y="18"/>
                  </a:moveTo>
                  <a:cubicBezTo>
                    <a:pt x="6" y="18"/>
                    <a:pt x="3" y="0"/>
                    <a:pt x="15" y="3"/>
                  </a:cubicBezTo>
                  <a:cubicBezTo>
                    <a:pt x="26" y="6"/>
                    <a:pt x="25" y="30"/>
                    <a:pt x="13" y="31"/>
                  </a:cubicBezTo>
                  <a:cubicBezTo>
                    <a:pt x="0" y="32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B0AF0CDF-12A2-477E-B937-C9C44747C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3" y="2205038"/>
              <a:ext cx="109538" cy="73025"/>
            </a:xfrm>
            <a:custGeom>
              <a:avLst/>
              <a:gdLst>
                <a:gd name="T0" fmla="*/ 45 w 69"/>
                <a:gd name="T1" fmla="*/ 1 h 46"/>
                <a:gd name="T2" fmla="*/ 10 w 69"/>
                <a:gd name="T3" fmla="*/ 6 h 46"/>
                <a:gd name="T4" fmla="*/ 34 w 69"/>
                <a:gd name="T5" fmla="*/ 30 h 46"/>
                <a:gd name="T6" fmla="*/ 69 w 69"/>
                <a:gd name="T7" fmla="*/ 4 h 46"/>
                <a:gd name="T8" fmla="*/ 45 w 69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6">
                  <a:moveTo>
                    <a:pt x="45" y="1"/>
                  </a:moveTo>
                  <a:cubicBezTo>
                    <a:pt x="42" y="0"/>
                    <a:pt x="20" y="0"/>
                    <a:pt x="10" y="6"/>
                  </a:cubicBezTo>
                  <a:cubicBezTo>
                    <a:pt x="0" y="12"/>
                    <a:pt x="1" y="46"/>
                    <a:pt x="34" y="30"/>
                  </a:cubicBezTo>
                  <a:cubicBezTo>
                    <a:pt x="67" y="14"/>
                    <a:pt x="69" y="4"/>
                    <a:pt x="69" y="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0F5C1BE8-F057-4F53-934C-03E244D63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1662113"/>
              <a:ext cx="196850" cy="1049338"/>
            </a:xfrm>
            <a:custGeom>
              <a:avLst/>
              <a:gdLst>
                <a:gd name="T0" fmla="*/ 0 w 124"/>
                <a:gd name="T1" fmla="*/ 572 h 662"/>
                <a:gd name="T2" fmla="*/ 19 w 124"/>
                <a:gd name="T3" fmla="*/ 662 h 662"/>
                <a:gd name="T4" fmla="*/ 65 w 124"/>
                <a:gd name="T5" fmla="*/ 579 h 662"/>
                <a:gd name="T6" fmla="*/ 124 w 124"/>
                <a:gd name="T7" fmla="*/ 26 h 662"/>
                <a:gd name="T8" fmla="*/ 56 w 124"/>
                <a:gd name="T9" fmla="*/ 25 h 662"/>
                <a:gd name="T10" fmla="*/ 0 w 124"/>
                <a:gd name="T11" fmla="*/ 57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62">
                  <a:moveTo>
                    <a:pt x="0" y="572"/>
                  </a:moveTo>
                  <a:cubicBezTo>
                    <a:pt x="19" y="662"/>
                    <a:pt x="19" y="662"/>
                    <a:pt x="19" y="662"/>
                  </a:cubicBezTo>
                  <a:cubicBezTo>
                    <a:pt x="65" y="579"/>
                    <a:pt x="65" y="579"/>
                    <a:pt x="65" y="579"/>
                  </a:cubicBezTo>
                  <a:cubicBezTo>
                    <a:pt x="65" y="579"/>
                    <a:pt x="124" y="36"/>
                    <a:pt x="124" y="26"/>
                  </a:cubicBezTo>
                  <a:cubicBezTo>
                    <a:pt x="123" y="16"/>
                    <a:pt x="65" y="0"/>
                    <a:pt x="56" y="25"/>
                  </a:cubicBezTo>
                  <a:cubicBezTo>
                    <a:pt x="46" y="50"/>
                    <a:pt x="0" y="572"/>
                    <a:pt x="0" y="572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72E3CBA7-F22C-4ACA-9DC5-0599A78D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2474913"/>
              <a:ext cx="112713" cy="212725"/>
            </a:xfrm>
            <a:custGeom>
              <a:avLst/>
              <a:gdLst>
                <a:gd name="T0" fmla="*/ 27 w 71"/>
                <a:gd name="T1" fmla="*/ 134 h 134"/>
                <a:gd name="T2" fmla="*/ 15 w 71"/>
                <a:gd name="T3" fmla="*/ 132 h 134"/>
                <a:gd name="T4" fmla="*/ 0 w 71"/>
                <a:gd name="T5" fmla="*/ 59 h 134"/>
                <a:gd name="T6" fmla="*/ 6 w 71"/>
                <a:gd name="T7" fmla="*/ 0 h 134"/>
                <a:gd name="T8" fmla="*/ 71 w 71"/>
                <a:gd name="T9" fmla="*/ 16 h 134"/>
                <a:gd name="T10" fmla="*/ 65 w 71"/>
                <a:gd name="T11" fmla="*/ 66 h 134"/>
                <a:gd name="T12" fmla="*/ 27 w 7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4">
                  <a:moveTo>
                    <a:pt x="27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" y="36"/>
                    <a:pt x="6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7" y="47"/>
                    <a:pt x="65" y="66"/>
                    <a:pt x="65" y="66"/>
                  </a:cubicBezTo>
                  <a:cubicBezTo>
                    <a:pt x="27" y="134"/>
                    <a:pt x="27" y="134"/>
                    <a:pt x="27" y="134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8E9D9862-0278-4AAD-8ADD-5012B93F7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475" y="2643188"/>
              <a:ext cx="47625" cy="68263"/>
            </a:xfrm>
            <a:custGeom>
              <a:avLst/>
              <a:gdLst>
                <a:gd name="T0" fmla="*/ 30 w 30"/>
                <a:gd name="T1" fmla="*/ 5 h 43"/>
                <a:gd name="T2" fmla="*/ 9 w 30"/>
                <a:gd name="T3" fmla="*/ 43 h 43"/>
                <a:gd name="T4" fmla="*/ 0 w 30"/>
                <a:gd name="T5" fmla="*/ 0 h 43"/>
                <a:gd name="T6" fmla="*/ 30 w 30"/>
                <a:gd name="T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3">
                  <a:moveTo>
                    <a:pt x="30" y="5"/>
                  </a:moveTo>
                  <a:lnTo>
                    <a:pt x="9" y="43"/>
                  </a:lnTo>
                  <a:lnTo>
                    <a:pt x="0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B97B873D-E16D-4A71-9F4A-4441502D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9B4BFCC7-17EB-40AB-8461-9CA201302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2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51AD161D-5470-46ED-BB7A-AFD09BED0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66C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EE967AD5-CA87-4283-866A-553C8B47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45B63A7F-02B0-41B8-A393-256A9C4A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3188" cy="795338"/>
            </a:xfrm>
            <a:custGeom>
              <a:avLst/>
              <a:gdLst>
                <a:gd name="T0" fmla="*/ 0 w 65"/>
                <a:gd name="T1" fmla="*/ 483 h 501"/>
                <a:gd name="T2" fmla="*/ 49 w 65"/>
                <a:gd name="T3" fmla="*/ 0 h 501"/>
                <a:gd name="T4" fmla="*/ 64 w 65"/>
                <a:gd name="T5" fmla="*/ 7 h 501"/>
                <a:gd name="T6" fmla="*/ 11 w 65"/>
                <a:gd name="T7" fmla="*/ 501 h 501"/>
                <a:gd name="T8" fmla="*/ 0 w 65"/>
                <a:gd name="T9" fmla="*/ 48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501">
                  <a:moveTo>
                    <a:pt x="0" y="483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7" y="3"/>
                    <a:pt x="64" y="4"/>
                    <a:pt x="64" y="7"/>
                  </a:cubicBezTo>
                  <a:cubicBezTo>
                    <a:pt x="65" y="16"/>
                    <a:pt x="11" y="501"/>
                    <a:pt x="11" y="501"/>
                  </a:cubicBezTo>
                  <a:cubicBezTo>
                    <a:pt x="0" y="483"/>
                    <a:pt x="0" y="483"/>
                    <a:pt x="0" y="48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102">
              <a:extLst>
                <a:ext uri="{FF2B5EF4-FFF2-40B4-BE49-F238E27FC236}">
                  <a16:creationId xmlns:a16="http://schemas.microsoft.com/office/drawing/2014/main" id="{03D7E9E3-A4C2-4515-9398-9D2600DCE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1600" cy="795338"/>
            </a:xfrm>
            <a:custGeom>
              <a:avLst/>
              <a:gdLst>
                <a:gd name="T0" fmla="*/ 49 w 64"/>
                <a:gd name="T1" fmla="*/ 0 h 501"/>
                <a:gd name="T2" fmla="*/ 48 w 64"/>
                <a:gd name="T3" fmla="*/ 11 h 501"/>
                <a:gd name="T4" fmla="*/ 0 w 64"/>
                <a:gd name="T5" fmla="*/ 483 h 501"/>
                <a:gd name="T6" fmla="*/ 11 w 64"/>
                <a:gd name="T7" fmla="*/ 501 h 501"/>
                <a:gd name="T8" fmla="*/ 64 w 64"/>
                <a:gd name="T9" fmla="*/ 7 h 501"/>
                <a:gd name="T10" fmla="*/ 64 w 64"/>
                <a:gd name="T11" fmla="*/ 7 h 501"/>
                <a:gd name="T12" fmla="*/ 49 w 64"/>
                <a:gd name="T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01">
                  <a:moveTo>
                    <a:pt x="49" y="0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11" y="501"/>
                    <a:pt x="11" y="501"/>
                    <a:pt x="11" y="501"/>
                  </a:cubicBezTo>
                  <a:cubicBezTo>
                    <a:pt x="11" y="501"/>
                    <a:pt x="64" y="22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4"/>
                    <a:pt x="57" y="3"/>
                    <a:pt x="49" y="0"/>
                  </a:cubicBezTo>
                </a:path>
              </a:pathLst>
            </a:custGeom>
            <a:solidFill>
              <a:srgbClr val="64A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3">
              <a:extLst>
                <a:ext uri="{FF2B5EF4-FFF2-40B4-BE49-F238E27FC236}">
                  <a16:creationId xmlns:a16="http://schemas.microsoft.com/office/drawing/2014/main" id="{CE98EB75-694F-4E2D-BEA1-0CDBF63C4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038" y="1762125"/>
              <a:ext cx="119063" cy="61913"/>
            </a:xfrm>
            <a:custGeom>
              <a:avLst/>
              <a:gdLst>
                <a:gd name="T0" fmla="*/ 75 w 75"/>
                <a:gd name="T1" fmla="*/ 6 h 39"/>
                <a:gd name="T2" fmla="*/ 71 w 75"/>
                <a:gd name="T3" fmla="*/ 39 h 39"/>
                <a:gd name="T4" fmla="*/ 0 w 75"/>
                <a:gd name="T5" fmla="*/ 35 h 39"/>
                <a:gd name="T6" fmla="*/ 4 w 75"/>
                <a:gd name="T7" fmla="*/ 3 h 39"/>
                <a:gd name="T8" fmla="*/ 75 w 75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9">
                  <a:moveTo>
                    <a:pt x="75" y="6"/>
                  </a:moveTo>
                  <a:cubicBezTo>
                    <a:pt x="74" y="16"/>
                    <a:pt x="72" y="27"/>
                    <a:pt x="71" y="39"/>
                  </a:cubicBezTo>
                  <a:cubicBezTo>
                    <a:pt x="55" y="37"/>
                    <a:pt x="21" y="33"/>
                    <a:pt x="0" y="35"/>
                  </a:cubicBezTo>
                  <a:cubicBezTo>
                    <a:pt x="2" y="23"/>
                    <a:pt x="3" y="12"/>
                    <a:pt x="4" y="3"/>
                  </a:cubicBezTo>
                  <a:cubicBezTo>
                    <a:pt x="21" y="1"/>
                    <a:pt x="52" y="0"/>
                    <a:pt x="75" y="6"/>
                  </a:cubicBezTo>
                  <a:close/>
                </a:path>
              </a:pathLst>
            </a:custGeom>
            <a:solidFill>
              <a:srgbClr val="4F8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4">
              <a:extLst>
                <a:ext uri="{FF2B5EF4-FFF2-40B4-BE49-F238E27FC236}">
                  <a16:creationId xmlns:a16="http://schemas.microsoft.com/office/drawing/2014/main" id="{A9C024F6-607C-49CA-A17B-D97F5D9A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2254250"/>
              <a:ext cx="111125" cy="66675"/>
            </a:xfrm>
            <a:custGeom>
              <a:avLst/>
              <a:gdLst>
                <a:gd name="T0" fmla="*/ 62 w 70"/>
                <a:gd name="T1" fmla="*/ 24 h 42"/>
                <a:gd name="T2" fmla="*/ 52 w 70"/>
                <a:gd name="T3" fmla="*/ 4 h 42"/>
                <a:gd name="T4" fmla="*/ 17 w 70"/>
                <a:gd name="T5" fmla="*/ 38 h 42"/>
                <a:gd name="T6" fmla="*/ 60 w 70"/>
                <a:gd name="T7" fmla="*/ 32 h 42"/>
                <a:gd name="T8" fmla="*/ 62 w 70"/>
                <a:gd name="T9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62" y="24"/>
                  </a:moveTo>
                  <a:cubicBezTo>
                    <a:pt x="63" y="22"/>
                    <a:pt x="64" y="7"/>
                    <a:pt x="52" y="4"/>
                  </a:cubicBezTo>
                  <a:cubicBezTo>
                    <a:pt x="39" y="0"/>
                    <a:pt x="0" y="35"/>
                    <a:pt x="17" y="38"/>
                  </a:cubicBezTo>
                  <a:cubicBezTo>
                    <a:pt x="34" y="42"/>
                    <a:pt x="50" y="29"/>
                    <a:pt x="60" y="32"/>
                  </a:cubicBezTo>
                  <a:cubicBezTo>
                    <a:pt x="70" y="35"/>
                    <a:pt x="62" y="24"/>
                    <a:pt x="62" y="24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5">
              <a:extLst>
                <a:ext uri="{FF2B5EF4-FFF2-40B4-BE49-F238E27FC236}">
                  <a16:creationId xmlns:a16="http://schemas.microsoft.com/office/drawing/2014/main" id="{C6AC77BA-90E6-4145-AE63-4532D4EB6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2112963"/>
              <a:ext cx="398463" cy="293688"/>
            </a:xfrm>
            <a:custGeom>
              <a:avLst/>
              <a:gdLst>
                <a:gd name="T0" fmla="*/ 193 w 251"/>
                <a:gd name="T1" fmla="*/ 0 h 185"/>
                <a:gd name="T2" fmla="*/ 106 w 251"/>
                <a:gd name="T3" fmla="*/ 119 h 185"/>
                <a:gd name="T4" fmla="*/ 12 w 251"/>
                <a:gd name="T5" fmla="*/ 100 h 185"/>
                <a:gd name="T6" fmla="*/ 3 w 251"/>
                <a:gd name="T7" fmla="*/ 124 h 185"/>
                <a:gd name="T8" fmla="*/ 168 w 251"/>
                <a:gd name="T9" fmla="*/ 144 h 185"/>
                <a:gd name="T10" fmla="*/ 244 w 251"/>
                <a:gd name="T11" fmla="*/ 64 h 185"/>
                <a:gd name="T12" fmla="*/ 193 w 251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5">
                  <a:moveTo>
                    <a:pt x="193" y="0"/>
                  </a:moveTo>
                  <a:cubicBezTo>
                    <a:pt x="193" y="0"/>
                    <a:pt x="192" y="120"/>
                    <a:pt x="106" y="119"/>
                  </a:cubicBezTo>
                  <a:cubicBezTo>
                    <a:pt x="21" y="118"/>
                    <a:pt x="12" y="100"/>
                    <a:pt x="12" y="100"/>
                  </a:cubicBezTo>
                  <a:cubicBezTo>
                    <a:pt x="12" y="100"/>
                    <a:pt x="0" y="114"/>
                    <a:pt x="3" y="124"/>
                  </a:cubicBezTo>
                  <a:cubicBezTo>
                    <a:pt x="3" y="124"/>
                    <a:pt x="85" y="185"/>
                    <a:pt x="168" y="144"/>
                  </a:cubicBezTo>
                  <a:cubicBezTo>
                    <a:pt x="251" y="103"/>
                    <a:pt x="244" y="64"/>
                    <a:pt x="244" y="64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6132A710-1916-4E6B-A74D-79D5BB5F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764088"/>
              <a:ext cx="1927225" cy="446088"/>
            </a:xfrm>
            <a:custGeom>
              <a:avLst/>
              <a:gdLst>
                <a:gd name="T0" fmla="*/ 1158 w 1214"/>
                <a:gd name="T1" fmla="*/ 191 h 282"/>
                <a:gd name="T2" fmla="*/ 1212 w 1214"/>
                <a:gd name="T3" fmla="*/ 23 h 282"/>
                <a:gd name="T4" fmla="*/ 771 w 1214"/>
                <a:gd name="T5" fmla="*/ 0 h 282"/>
                <a:gd name="T6" fmla="*/ 94 w 1214"/>
                <a:gd name="T7" fmla="*/ 231 h 282"/>
                <a:gd name="T8" fmla="*/ 0 w 1214"/>
                <a:gd name="T9" fmla="*/ 273 h 282"/>
                <a:gd name="T10" fmla="*/ 397 w 1214"/>
                <a:gd name="T11" fmla="*/ 282 h 282"/>
                <a:gd name="T12" fmla="*/ 872 w 1214"/>
                <a:gd name="T13" fmla="*/ 264 h 282"/>
                <a:gd name="T14" fmla="*/ 1158 w 1214"/>
                <a:gd name="T15" fmla="*/ 19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4" h="282">
                  <a:moveTo>
                    <a:pt x="1158" y="191"/>
                  </a:moveTo>
                  <a:cubicBezTo>
                    <a:pt x="1164" y="167"/>
                    <a:pt x="1211" y="35"/>
                    <a:pt x="1212" y="23"/>
                  </a:cubicBezTo>
                  <a:cubicBezTo>
                    <a:pt x="1214" y="10"/>
                    <a:pt x="771" y="0"/>
                    <a:pt x="771" y="0"/>
                  </a:cubicBezTo>
                  <a:cubicBezTo>
                    <a:pt x="94" y="231"/>
                    <a:pt x="94" y="231"/>
                    <a:pt x="94" y="231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397" y="282"/>
                    <a:pt x="397" y="282"/>
                    <a:pt x="397" y="282"/>
                  </a:cubicBezTo>
                  <a:cubicBezTo>
                    <a:pt x="397" y="282"/>
                    <a:pt x="854" y="263"/>
                    <a:pt x="872" y="264"/>
                  </a:cubicBezTo>
                  <a:cubicBezTo>
                    <a:pt x="889" y="265"/>
                    <a:pt x="1158" y="191"/>
                    <a:pt x="1158" y="191"/>
                  </a:cubicBezTo>
                </a:path>
              </a:pathLst>
            </a:custGeom>
            <a:solidFill>
              <a:srgbClr val="FF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7">
              <a:extLst>
                <a:ext uri="{FF2B5EF4-FFF2-40B4-BE49-F238E27FC236}">
                  <a16:creationId xmlns:a16="http://schemas.microsoft.com/office/drawing/2014/main" id="{A815D7B6-AB60-4DE4-93B2-47380789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800600"/>
              <a:ext cx="1924050" cy="409575"/>
            </a:xfrm>
            <a:custGeom>
              <a:avLst/>
              <a:gdLst>
                <a:gd name="T0" fmla="*/ 1212 w 1212"/>
                <a:gd name="T1" fmla="*/ 0 h 259"/>
                <a:gd name="T2" fmla="*/ 1212 w 1212"/>
                <a:gd name="T3" fmla="*/ 0 h 259"/>
                <a:gd name="T4" fmla="*/ 0 w 1212"/>
                <a:gd name="T5" fmla="*/ 250 h 259"/>
                <a:gd name="T6" fmla="*/ 0 w 1212"/>
                <a:gd name="T7" fmla="*/ 250 h 259"/>
                <a:gd name="T8" fmla="*/ 397 w 1212"/>
                <a:gd name="T9" fmla="*/ 259 h 259"/>
                <a:gd name="T10" fmla="*/ 870 w 1212"/>
                <a:gd name="T11" fmla="*/ 241 h 259"/>
                <a:gd name="T12" fmla="*/ 872 w 1212"/>
                <a:gd name="T13" fmla="*/ 241 h 259"/>
                <a:gd name="T14" fmla="*/ 872 w 1212"/>
                <a:gd name="T15" fmla="*/ 241 h 259"/>
                <a:gd name="T16" fmla="*/ 1158 w 1212"/>
                <a:gd name="T17" fmla="*/ 168 h 259"/>
                <a:gd name="T18" fmla="*/ 1212 w 1212"/>
                <a:gd name="T19" fmla="*/ 0 h 259"/>
                <a:gd name="T20" fmla="*/ 1212 w 1212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2" h="259">
                  <a:moveTo>
                    <a:pt x="1212" y="0"/>
                  </a:moveTo>
                  <a:cubicBezTo>
                    <a:pt x="1212" y="0"/>
                    <a:pt x="1212" y="0"/>
                    <a:pt x="1212" y="0"/>
                  </a:cubicBezTo>
                  <a:cubicBezTo>
                    <a:pt x="1195" y="8"/>
                    <a:pt x="61" y="243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397" y="259"/>
                    <a:pt x="397" y="259"/>
                    <a:pt x="397" y="259"/>
                  </a:cubicBezTo>
                  <a:cubicBezTo>
                    <a:pt x="397" y="259"/>
                    <a:pt x="837" y="241"/>
                    <a:pt x="870" y="241"/>
                  </a:cubicBezTo>
                  <a:cubicBezTo>
                    <a:pt x="871" y="241"/>
                    <a:pt x="871" y="241"/>
                    <a:pt x="872" y="241"/>
                  </a:cubicBezTo>
                  <a:cubicBezTo>
                    <a:pt x="872" y="241"/>
                    <a:pt x="872" y="241"/>
                    <a:pt x="872" y="241"/>
                  </a:cubicBezTo>
                  <a:cubicBezTo>
                    <a:pt x="892" y="241"/>
                    <a:pt x="1158" y="168"/>
                    <a:pt x="1158" y="168"/>
                  </a:cubicBezTo>
                  <a:cubicBezTo>
                    <a:pt x="1164" y="144"/>
                    <a:pt x="1211" y="12"/>
                    <a:pt x="1212" y="0"/>
                  </a:cubicBezTo>
                  <a:cubicBezTo>
                    <a:pt x="1212" y="0"/>
                    <a:pt x="1212" y="0"/>
                    <a:pt x="12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108">
              <a:extLst>
                <a:ext uri="{FF2B5EF4-FFF2-40B4-BE49-F238E27FC236}">
                  <a16:creationId xmlns:a16="http://schemas.microsoft.com/office/drawing/2014/main" id="{DBABC86F-3E38-48CC-B67F-B41B3B5A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206875"/>
              <a:ext cx="1990725" cy="995363"/>
            </a:xfrm>
            <a:custGeom>
              <a:avLst/>
              <a:gdLst>
                <a:gd name="T0" fmla="*/ 1242 w 1254"/>
                <a:gd name="T1" fmla="*/ 374 h 628"/>
                <a:gd name="T2" fmla="*/ 1160 w 1254"/>
                <a:gd name="T3" fmla="*/ 3 h 628"/>
                <a:gd name="T4" fmla="*/ 564 w 1254"/>
                <a:gd name="T5" fmla="*/ 314 h 628"/>
                <a:gd name="T6" fmla="*/ 30 w 1254"/>
                <a:gd name="T7" fmla="*/ 624 h 628"/>
                <a:gd name="T8" fmla="*/ 1242 w 1254"/>
                <a:gd name="T9" fmla="*/ 37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628">
                  <a:moveTo>
                    <a:pt x="1242" y="374"/>
                  </a:moveTo>
                  <a:cubicBezTo>
                    <a:pt x="1254" y="369"/>
                    <a:pt x="1187" y="7"/>
                    <a:pt x="1160" y="3"/>
                  </a:cubicBezTo>
                  <a:cubicBezTo>
                    <a:pt x="1146" y="0"/>
                    <a:pt x="850" y="157"/>
                    <a:pt x="564" y="314"/>
                  </a:cubicBezTo>
                  <a:cubicBezTo>
                    <a:pt x="277" y="471"/>
                    <a:pt x="0" y="628"/>
                    <a:pt x="30" y="624"/>
                  </a:cubicBezTo>
                  <a:cubicBezTo>
                    <a:pt x="91" y="617"/>
                    <a:pt x="1225" y="382"/>
                    <a:pt x="1242" y="3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9">
              <a:extLst>
                <a:ext uri="{FF2B5EF4-FFF2-40B4-BE49-F238E27FC236}">
                  <a16:creationId xmlns:a16="http://schemas.microsoft.com/office/drawing/2014/main" id="{4DDB41F0-D1B5-47A4-81AC-BBEFE28F1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4479925"/>
              <a:ext cx="182563" cy="249238"/>
            </a:xfrm>
            <a:custGeom>
              <a:avLst/>
              <a:gdLst>
                <a:gd name="T0" fmla="*/ 29 w 115"/>
                <a:gd name="T1" fmla="*/ 63 h 157"/>
                <a:gd name="T2" fmla="*/ 32 w 115"/>
                <a:gd name="T3" fmla="*/ 104 h 157"/>
                <a:gd name="T4" fmla="*/ 0 w 115"/>
                <a:gd name="T5" fmla="*/ 122 h 157"/>
                <a:gd name="T6" fmla="*/ 33 w 115"/>
                <a:gd name="T7" fmla="*/ 157 h 157"/>
                <a:gd name="T8" fmla="*/ 94 w 115"/>
                <a:gd name="T9" fmla="*/ 152 h 157"/>
                <a:gd name="T10" fmla="*/ 115 w 115"/>
                <a:gd name="T11" fmla="*/ 121 h 157"/>
                <a:gd name="T12" fmla="*/ 103 w 115"/>
                <a:gd name="T13" fmla="*/ 112 h 157"/>
                <a:gd name="T14" fmla="*/ 75 w 115"/>
                <a:gd name="T15" fmla="*/ 59 h 157"/>
                <a:gd name="T16" fmla="*/ 29 w 115"/>
                <a:gd name="T17" fmla="*/ 6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57">
                  <a:moveTo>
                    <a:pt x="29" y="63"/>
                  </a:moveTo>
                  <a:cubicBezTo>
                    <a:pt x="30" y="70"/>
                    <a:pt x="37" y="94"/>
                    <a:pt x="32" y="104"/>
                  </a:cubicBezTo>
                  <a:cubicBezTo>
                    <a:pt x="27" y="114"/>
                    <a:pt x="0" y="122"/>
                    <a:pt x="0" y="122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73" y="118"/>
                    <a:pt x="75" y="59"/>
                  </a:cubicBezTo>
                  <a:cubicBezTo>
                    <a:pt x="77" y="0"/>
                    <a:pt x="29" y="63"/>
                    <a:pt x="29" y="63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10">
              <a:extLst>
                <a:ext uri="{FF2B5EF4-FFF2-40B4-BE49-F238E27FC236}">
                  <a16:creationId xmlns:a16="http://schemas.microsoft.com/office/drawing/2014/main" id="{A37F0EB4-AE35-4EDA-A2A1-0609A077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400" y="4652963"/>
              <a:ext cx="627063" cy="382588"/>
            </a:xfrm>
            <a:custGeom>
              <a:avLst/>
              <a:gdLst>
                <a:gd name="T0" fmla="*/ 176 w 395"/>
                <a:gd name="T1" fmla="*/ 5 h 241"/>
                <a:gd name="T2" fmla="*/ 85 w 395"/>
                <a:gd name="T3" fmla="*/ 66 h 241"/>
                <a:gd name="T4" fmla="*/ 149 w 395"/>
                <a:gd name="T5" fmla="*/ 159 h 241"/>
                <a:gd name="T6" fmla="*/ 158 w 395"/>
                <a:gd name="T7" fmla="*/ 139 h 241"/>
                <a:gd name="T8" fmla="*/ 159 w 395"/>
                <a:gd name="T9" fmla="*/ 113 h 241"/>
                <a:gd name="T10" fmla="*/ 278 w 395"/>
                <a:gd name="T11" fmla="*/ 128 h 241"/>
                <a:gd name="T12" fmla="*/ 314 w 395"/>
                <a:gd name="T13" fmla="*/ 158 h 241"/>
                <a:gd name="T14" fmla="*/ 331 w 395"/>
                <a:gd name="T15" fmla="*/ 156 h 241"/>
                <a:gd name="T16" fmla="*/ 391 w 395"/>
                <a:gd name="T17" fmla="*/ 104 h 241"/>
                <a:gd name="T18" fmla="*/ 267 w 395"/>
                <a:gd name="T19" fmla="*/ 0 h 241"/>
                <a:gd name="T20" fmla="*/ 219 w 395"/>
                <a:gd name="T21" fmla="*/ 12 h 241"/>
                <a:gd name="T22" fmla="*/ 176 w 395"/>
                <a:gd name="T23" fmla="*/ 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241">
                  <a:moveTo>
                    <a:pt x="176" y="5"/>
                  </a:moveTo>
                  <a:cubicBezTo>
                    <a:pt x="176" y="5"/>
                    <a:pt x="129" y="20"/>
                    <a:pt x="85" y="66"/>
                  </a:cubicBezTo>
                  <a:cubicBezTo>
                    <a:pt x="42" y="112"/>
                    <a:pt x="0" y="241"/>
                    <a:pt x="149" y="159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278" y="128"/>
                    <a:pt x="278" y="128"/>
                    <a:pt x="278" y="128"/>
                  </a:cubicBezTo>
                  <a:cubicBezTo>
                    <a:pt x="314" y="158"/>
                    <a:pt x="314" y="158"/>
                    <a:pt x="314" y="158"/>
                  </a:cubicBezTo>
                  <a:cubicBezTo>
                    <a:pt x="331" y="156"/>
                    <a:pt x="331" y="156"/>
                    <a:pt x="331" y="156"/>
                  </a:cubicBezTo>
                  <a:cubicBezTo>
                    <a:pt x="331" y="156"/>
                    <a:pt x="387" y="140"/>
                    <a:pt x="391" y="104"/>
                  </a:cubicBezTo>
                  <a:cubicBezTo>
                    <a:pt x="395" y="68"/>
                    <a:pt x="286" y="3"/>
                    <a:pt x="267" y="0"/>
                  </a:cubicBezTo>
                  <a:cubicBezTo>
                    <a:pt x="267" y="0"/>
                    <a:pt x="250" y="8"/>
                    <a:pt x="219" y="12"/>
                  </a:cubicBezTo>
                  <a:cubicBezTo>
                    <a:pt x="188" y="15"/>
                    <a:pt x="176" y="5"/>
                    <a:pt x="176" y="5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11">
              <a:extLst>
                <a:ext uri="{FF2B5EF4-FFF2-40B4-BE49-F238E27FC236}">
                  <a16:creationId xmlns:a16="http://schemas.microsoft.com/office/drawing/2014/main" id="{557B6786-F175-4BB4-9024-4311DB380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4854575"/>
              <a:ext cx="276225" cy="187325"/>
            </a:xfrm>
            <a:custGeom>
              <a:avLst/>
              <a:gdLst>
                <a:gd name="T0" fmla="*/ 166 w 174"/>
                <a:gd name="T1" fmla="*/ 40 h 118"/>
                <a:gd name="T2" fmla="*/ 174 w 174"/>
                <a:gd name="T3" fmla="*/ 76 h 118"/>
                <a:gd name="T4" fmla="*/ 111 w 174"/>
                <a:gd name="T5" fmla="*/ 116 h 118"/>
                <a:gd name="T6" fmla="*/ 50 w 174"/>
                <a:gd name="T7" fmla="*/ 118 h 118"/>
                <a:gd name="T8" fmla="*/ 0 w 174"/>
                <a:gd name="T9" fmla="*/ 99 h 118"/>
                <a:gd name="T10" fmla="*/ 22 w 174"/>
                <a:gd name="T11" fmla="*/ 38 h 118"/>
                <a:gd name="T12" fmla="*/ 166 w 174"/>
                <a:gd name="T13" fmla="*/ 4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18">
                  <a:moveTo>
                    <a:pt x="166" y="40"/>
                  </a:moveTo>
                  <a:cubicBezTo>
                    <a:pt x="174" y="76"/>
                    <a:pt x="174" y="76"/>
                    <a:pt x="174" y="76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50" y="118"/>
                    <a:pt x="50" y="118"/>
                    <a:pt x="50" y="11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17" y="75"/>
                    <a:pt x="22" y="38"/>
                  </a:cubicBezTo>
                  <a:cubicBezTo>
                    <a:pt x="26" y="0"/>
                    <a:pt x="166" y="40"/>
                    <a:pt x="166" y="40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12">
              <a:extLst>
                <a:ext uri="{FF2B5EF4-FFF2-40B4-BE49-F238E27FC236}">
                  <a16:creationId xmlns:a16="http://schemas.microsoft.com/office/drawing/2014/main" id="{42BCCE18-A01A-48C6-B055-79AF3294D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4572000"/>
              <a:ext cx="76200" cy="47625"/>
            </a:xfrm>
            <a:custGeom>
              <a:avLst/>
              <a:gdLst>
                <a:gd name="T0" fmla="*/ 0 w 48"/>
                <a:gd name="T1" fmla="*/ 13 h 30"/>
                <a:gd name="T2" fmla="*/ 3 w 48"/>
                <a:gd name="T3" fmla="*/ 28 h 30"/>
                <a:gd name="T4" fmla="*/ 3 w 48"/>
                <a:gd name="T5" fmla="*/ 28 h 30"/>
                <a:gd name="T6" fmla="*/ 0 w 48"/>
                <a:gd name="T7" fmla="*/ 13 h 30"/>
                <a:gd name="T8" fmla="*/ 45 w 48"/>
                <a:gd name="T9" fmla="*/ 1 h 30"/>
                <a:gd name="T10" fmla="*/ 48 w 48"/>
                <a:gd name="T11" fmla="*/ 30 h 30"/>
                <a:gd name="T12" fmla="*/ 48 w 48"/>
                <a:gd name="T13" fmla="*/ 30 h 30"/>
                <a:gd name="T14" fmla="*/ 45 w 48"/>
                <a:gd name="T15" fmla="*/ 1 h 30"/>
                <a:gd name="T16" fmla="*/ 45 w 48"/>
                <a:gd name="T17" fmla="*/ 1 h 30"/>
                <a:gd name="T18" fmla="*/ 45 w 48"/>
                <a:gd name="T19" fmla="*/ 1 h 30"/>
                <a:gd name="T20" fmla="*/ 45 w 48"/>
                <a:gd name="T21" fmla="*/ 1 h 30"/>
                <a:gd name="T22" fmla="*/ 45 w 48"/>
                <a:gd name="T23" fmla="*/ 0 h 30"/>
                <a:gd name="T24" fmla="*/ 45 w 48"/>
                <a:gd name="T25" fmla="*/ 1 h 30"/>
                <a:gd name="T26" fmla="*/ 45 w 48"/>
                <a:gd name="T27" fmla="*/ 0 h 30"/>
                <a:gd name="T28" fmla="*/ 45 w 48"/>
                <a:gd name="T29" fmla="*/ 0 h 30"/>
                <a:gd name="T30" fmla="*/ 45 w 48"/>
                <a:gd name="T31" fmla="*/ 0 h 30"/>
                <a:gd name="T32" fmla="*/ 45 w 48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30">
                  <a:moveTo>
                    <a:pt x="0" y="13"/>
                  </a:moveTo>
                  <a:cubicBezTo>
                    <a:pt x="1" y="17"/>
                    <a:pt x="2" y="23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3"/>
                    <a:pt x="1" y="17"/>
                    <a:pt x="0" y="13"/>
                  </a:cubicBezTo>
                  <a:moveTo>
                    <a:pt x="45" y="1"/>
                  </a:moveTo>
                  <a:cubicBezTo>
                    <a:pt x="45" y="13"/>
                    <a:pt x="46" y="22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6" y="22"/>
                    <a:pt x="45" y="13"/>
                    <a:pt x="45" y="1"/>
                  </a:cubicBezTo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moveTo>
                    <a:pt x="45" y="0"/>
                  </a:moveTo>
                  <a:cubicBezTo>
                    <a:pt x="45" y="0"/>
                    <a:pt x="45" y="1"/>
                    <a:pt x="45" y="1"/>
                  </a:cubicBezTo>
                  <a:cubicBezTo>
                    <a:pt x="45" y="1"/>
                    <a:pt x="45" y="0"/>
                    <a:pt x="45" y="0"/>
                  </a:cubicBezTo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79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113">
              <a:extLst>
                <a:ext uri="{FF2B5EF4-FFF2-40B4-BE49-F238E27FC236}">
                  <a16:creationId xmlns:a16="http://schemas.microsoft.com/office/drawing/2014/main" id="{BF573918-4516-423A-8B8C-9C26B8F22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4559300"/>
              <a:ext cx="76200" cy="61913"/>
            </a:xfrm>
            <a:custGeom>
              <a:avLst/>
              <a:gdLst>
                <a:gd name="T0" fmla="*/ 45 w 48"/>
                <a:gd name="T1" fmla="*/ 0 h 39"/>
                <a:gd name="T2" fmla="*/ 4 w 48"/>
                <a:gd name="T3" fmla="*/ 12 h 39"/>
                <a:gd name="T4" fmla="*/ 0 w 48"/>
                <a:gd name="T5" fmla="*/ 17 h 39"/>
                <a:gd name="T6" fmla="*/ 0 w 48"/>
                <a:gd name="T7" fmla="*/ 21 h 39"/>
                <a:gd name="T8" fmla="*/ 3 w 48"/>
                <a:gd name="T9" fmla="*/ 36 h 39"/>
                <a:gd name="T10" fmla="*/ 28 w 48"/>
                <a:gd name="T11" fmla="*/ 39 h 39"/>
                <a:gd name="T12" fmla="*/ 48 w 48"/>
                <a:gd name="T13" fmla="*/ 38 h 39"/>
                <a:gd name="T14" fmla="*/ 45 w 48"/>
                <a:gd name="T15" fmla="*/ 9 h 39"/>
                <a:gd name="T16" fmla="*/ 45 w 48"/>
                <a:gd name="T17" fmla="*/ 9 h 39"/>
                <a:gd name="T18" fmla="*/ 45 w 48"/>
                <a:gd name="T19" fmla="*/ 9 h 39"/>
                <a:gd name="T20" fmla="*/ 45 w 48"/>
                <a:gd name="T21" fmla="*/ 9 h 39"/>
                <a:gd name="T22" fmla="*/ 45 w 48"/>
                <a:gd name="T23" fmla="*/ 9 h 39"/>
                <a:gd name="T24" fmla="*/ 45 w 48"/>
                <a:gd name="T25" fmla="*/ 8 h 39"/>
                <a:gd name="T26" fmla="*/ 45 w 48"/>
                <a:gd name="T27" fmla="*/ 8 h 39"/>
                <a:gd name="T28" fmla="*/ 45 w 48"/>
                <a:gd name="T29" fmla="*/ 8 h 39"/>
                <a:gd name="T30" fmla="*/ 45 w 48"/>
                <a:gd name="T3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39">
                  <a:moveTo>
                    <a:pt x="45" y="0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20"/>
                    <a:pt x="0" y="21"/>
                  </a:cubicBezTo>
                  <a:cubicBezTo>
                    <a:pt x="1" y="25"/>
                    <a:pt x="2" y="31"/>
                    <a:pt x="3" y="36"/>
                  </a:cubicBezTo>
                  <a:cubicBezTo>
                    <a:pt x="11" y="38"/>
                    <a:pt x="20" y="39"/>
                    <a:pt x="28" y="39"/>
                  </a:cubicBezTo>
                  <a:cubicBezTo>
                    <a:pt x="35" y="39"/>
                    <a:pt x="41" y="39"/>
                    <a:pt x="48" y="38"/>
                  </a:cubicBezTo>
                  <a:cubicBezTo>
                    <a:pt x="46" y="30"/>
                    <a:pt x="45" y="2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5"/>
                    <a:pt x="45" y="2"/>
                    <a:pt x="4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114">
              <a:extLst>
                <a:ext uri="{FF2B5EF4-FFF2-40B4-BE49-F238E27FC236}">
                  <a16:creationId xmlns:a16="http://schemas.microsoft.com/office/drawing/2014/main" id="{DC3612D6-E8BC-411A-B18D-99E683330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4376738"/>
              <a:ext cx="223838" cy="200025"/>
            </a:xfrm>
            <a:custGeom>
              <a:avLst/>
              <a:gdLst>
                <a:gd name="T0" fmla="*/ 113 w 141"/>
                <a:gd name="T1" fmla="*/ 125 h 126"/>
                <a:gd name="T2" fmla="*/ 139 w 141"/>
                <a:gd name="T3" fmla="*/ 48 h 126"/>
                <a:gd name="T4" fmla="*/ 101 w 141"/>
                <a:gd name="T5" fmla="*/ 6 h 126"/>
                <a:gd name="T6" fmla="*/ 69 w 141"/>
                <a:gd name="T7" fmla="*/ 2 h 126"/>
                <a:gd name="T8" fmla="*/ 21 w 141"/>
                <a:gd name="T9" fmla="*/ 18 h 126"/>
                <a:gd name="T10" fmla="*/ 58 w 141"/>
                <a:gd name="T11" fmla="*/ 122 h 126"/>
                <a:gd name="T12" fmla="*/ 65 w 141"/>
                <a:gd name="T13" fmla="*/ 81 h 126"/>
                <a:gd name="T14" fmla="*/ 111 w 141"/>
                <a:gd name="T15" fmla="*/ 56 h 126"/>
                <a:gd name="T16" fmla="*/ 112 w 141"/>
                <a:gd name="T17" fmla="*/ 123 h 126"/>
                <a:gd name="T18" fmla="*/ 113 w 141"/>
                <a:gd name="T1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26">
                  <a:moveTo>
                    <a:pt x="113" y="125"/>
                  </a:moveTo>
                  <a:cubicBezTo>
                    <a:pt x="118" y="126"/>
                    <a:pt x="141" y="95"/>
                    <a:pt x="139" y="48"/>
                  </a:cubicBezTo>
                  <a:cubicBezTo>
                    <a:pt x="136" y="0"/>
                    <a:pt x="101" y="6"/>
                    <a:pt x="101" y="6"/>
                  </a:cubicBezTo>
                  <a:cubicBezTo>
                    <a:pt x="101" y="6"/>
                    <a:pt x="70" y="1"/>
                    <a:pt x="69" y="2"/>
                  </a:cubicBezTo>
                  <a:cubicBezTo>
                    <a:pt x="68" y="2"/>
                    <a:pt x="21" y="18"/>
                    <a:pt x="21" y="18"/>
                  </a:cubicBezTo>
                  <a:cubicBezTo>
                    <a:pt x="21" y="18"/>
                    <a:pt x="0" y="113"/>
                    <a:pt x="58" y="12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121"/>
                    <a:pt x="112" y="123"/>
                  </a:cubicBezTo>
                  <a:cubicBezTo>
                    <a:pt x="113" y="125"/>
                    <a:pt x="113" y="125"/>
                    <a:pt x="113" y="125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115">
              <a:extLst>
                <a:ext uri="{FF2B5EF4-FFF2-40B4-BE49-F238E27FC236}">
                  <a16:creationId xmlns:a16="http://schemas.microsoft.com/office/drawing/2014/main" id="{237187EB-D615-404A-8C86-DBD6AB9CB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813" y="4391025"/>
              <a:ext cx="179388" cy="225425"/>
            </a:xfrm>
            <a:custGeom>
              <a:avLst/>
              <a:gdLst>
                <a:gd name="T0" fmla="*/ 16 w 113"/>
                <a:gd name="T1" fmla="*/ 29 h 142"/>
                <a:gd name="T2" fmla="*/ 1 w 113"/>
                <a:gd name="T3" fmla="*/ 76 h 142"/>
                <a:gd name="T4" fmla="*/ 59 w 113"/>
                <a:gd name="T5" fmla="*/ 138 h 142"/>
                <a:gd name="T6" fmla="*/ 105 w 113"/>
                <a:gd name="T7" fmla="*/ 47 h 142"/>
                <a:gd name="T8" fmla="*/ 62 w 113"/>
                <a:gd name="T9" fmla="*/ 14 h 142"/>
                <a:gd name="T10" fmla="*/ 16 w 113"/>
                <a:gd name="T11" fmla="*/ 2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42">
                  <a:moveTo>
                    <a:pt x="16" y="29"/>
                  </a:moveTo>
                  <a:cubicBezTo>
                    <a:pt x="13" y="31"/>
                    <a:pt x="0" y="45"/>
                    <a:pt x="1" y="76"/>
                  </a:cubicBezTo>
                  <a:cubicBezTo>
                    <a:pt x="2" y="106"/>
                    <a:pt x="25" y="142"/>
                    <a:pt x="59" y="138"/>
                  </a:cubicBezTo>
                  <a:cubicBezTo>
                    <a:pt x="93" y="134"/>
                    <a:pt x="113" y="93"/>
                    <a:pt x="105" y="47"/>
                  </a:cubicBezTo>
                  <a:cubicBezTo>
                    <a:pt x="98" y="0"/>
                    <a:pt x="62" y="14"/>
                    <a:pt x="62" y="14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116">
              <a:extLst>
                <a:ext uri="{FF2B5EF4-FFF2-40B4-BE49-F238E27FC236}">
                  <a16:creationId xmlns:a16="http://schemas.microsoft.com/office/drawing/2014/main" id="{24505B96-26C1-4850-BB22-4FFF0052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4500563"/>
              <a:ext cx="58738" cy="53975"/>
            </a:xfrm>
            <a:custGeom>
              <a:avLst/>
              <a:gdLst>
                <a:gd name="T0" fmla="*/ 13 w 37"/>
                <a:gd name="T1" fmla="*/ 2 h 34"/>
                <a:gd name="T2" fmla="*/ 14 w 37"/>
                <a:gd name="T3" fmla="*/ 2 h 34"/>
                <a:gd name="T4" fmla="*/ 29 w 37"/>
                <a:gd name="T5" fmla="*/ 1 h 34"/>
                <a:gd name="T6" fmla="*/ 12 w 37"/>
                <a:gd name="T7" fmla="*/ 23 h 34"/>
                <a:gd name="T8" fmla="*/ 13 w 37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4">
                  <a:moveTo>
                    <a:pt x="13" y="2"/>
                  </a:moveTo>
                  <a:cubicBezTo>
                    <a:pt x="13" y="2"/>
                    <a:pt x="13" y="2"/>
                    <a:pt x="14" y="2"/>
                  </a:cubicBezTo>
                  <a:cubicBezTo>
                    <a:pt x="17" y="1"/>
                    <a:pt x="23" y="0"/>
                    <a:pt x="29" y="1"/>
                  </a:cubicBezTo>
                  <a:cubicBezTo>
                    <a:pt x="37" y="3"/>
                    <a:pt x="24" y="34"/>
                    <a:pt x="12" y="23"/>
                  </a:cubicBezTo>
                  <a:cubicBezTo>
                    <a:pt x="0" y="13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117">
              <a:extLst>
                <a:ext uri="{FF2B5EF4-FFF2-40B4-BE49-F238E27FC236}">
                  <a16:creationId xmlns:a16="http://schemas.microsoft.com/office/drawing/2014/main" id="{5D889B01-8208-4794-9C77-2416622EA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25" y="4506913"/>
              <a:ext cx="60325" cy="53975"/>
            </a:xfrm>
            <a:custGeom>
              <a:avLst/>
              <a:gdLst>
                <a:gd name="T0" fmla="*/ 25 w 38"/>
                <a:gd name="T1" fmla="*/ 2 h 34"/>
                <a:gd name="T2" fmla="*/ 23 w 38"/>
                <a:gd name="T3" fmla="*/ 1 h 34"/>
                <a:gd name="T4" fmla="*/ 8 w 38"/>
                <a:gd name="T5" fmla="*/ 2 h 34"/>
                <a:gd name="T6" fmla="*/ 27 w 38"/>
                <a:gd name="T7" fmla="*/ 23 h 34"/>
                <a:gd name="T8" fmla="*/ 25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25" y="2"/>
                  </a:moveTo>
                  <a:cubicBezTo>
                    <a:pt x="25" y="2"/>
                    <a:pt x="24" y="2"/>
                    <a:pt x="23" y="1"/>
                  </a:cubicBezTo>
                  <a:cubicBezTo>
                    <a:pt x="20" y="1"/>
                    <a:pt x="14" y="0"/>
                    <a:pt x="8" y="2"/>
                  </a:cubicBezTo>
                  <a:cubicBezTo>
                    <a:pt x="0" y="5"/>
                    <a:pt x="16" y="34"/>
                    <a:pt x="27" y="23"/>
                  </a:cubicBezTo>
                  <a:cubicBezTo>
                    <a:pt x="38" y="11"/>
                    <a:pt x="25" y="2"/>
                    <a:pt x="25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118">
              <a:extLst>
                <a:ext uri="{FF2B5EF4-FFF2-40B4-BE49-F238E27FC236}">
                  <a16:creationId xmlns:a16="http://schemas.microsoft.com/office/drawing/2014/main" id="{A69ECDFD-AAE1-4468-B0A9-AAD5F3D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0175" y="4354513"/>
              <a:ext cx="219075" cy="123825"/>
            </a:xfrm>
            <a:custGeom>
              <a:avLst/>
              <a:gdLst>
                <a:gd name="T0" fmla="*/ 46 w 138"/>
                <a:gd name="T1" fmla="*/ 3 h 78"/>
                <a:gd name="T2" fmla="*/ 12 w 138"/>
                <a:gd name="T3" fmla="*/ 45 h 78"/>
                <a:gd name="T4" fmla="*/ 116 w 138"/>
                <a:gd name="T5" fmla="*/ 56 h 78"/>
                <a:gd name="T6" fmla="*/ 119 w 138"/>
                <a:gd name="T7" fmla="*/ 16 h 78"/>
                <a:gd name="T8" fmla="*/ 83 w 138"/>
                <a:gd name="T9" fmla="*/ 15 h 78"/>
                <a:gd name="T10" fmla="*/ 46 w 138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78">
                  <a:moveTo>
                    <a:pt x="46" y="3"/>
                  </a:moveTo>
                  <a:cubicBezTo>
                    <a:pt x="30" y="0"/>
                    <a:pt x="0" y="15"/>
                    <a:pt x="12" y="45"/>
                  </a:cubicBezTo>
                  <a:cubicBezTo>
                    <a:pt x="25" y="78"/>
                    <a:pt x="94" y="76"/>
                    <a:pt x="116" y="56"/>
                  </a:cubicBezTo>
                  <a:cubicBezTo>
                    <a:pt x="138" y="36"/>
                    <a:pt x="129" y="18"/>
                    <a:pt x="119" y="16"/>
                  </a:cubicBezTo>
                  <a:cubicBezTo>
                    <a:pt x="110" y="14"/>
                    <a:pt x="95" y="18"/>
                    <a:pt x="83" y="15"/>
                  </a:cubicBezTo>
                  <a:cubicBezTo>
                    <a:pt x="71" y="12"/>
                    <a:pt x="56" y="4"/>
                    <a:pt x="46" y="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119">
              <a:extLst>
                <a:ext uri="{FF2B5EF4-FFF2-40B4-BE49-F238E27FC236}">
                  <a16:creationId xmlns:a16="http://schemas.microsoft.com/office/drawing/2014/main" id="{CE81541A-14CD-4375-9B32-6174447DF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850" y="4732338"/>
              <a:ext cx="377825" cy="263525"/>
            </a:xfrm>
            <a:custGeom>
              <a:avLst/>
              <a:gdLst>
                <a:gd name="T0" fmla="*/ 3 w 238"/>
                <a:gd name="T1" fmla="*/ 11 h 166"/>
                <a:gd name="T2" fmla="*/ 236 w 238"/>
                <a:gd name="T3" fmla="*/ 2 h 166"/>
                <a:gd name="T4" fmla="*/ 225 w 238"/>
                <a:gd name="T5" fmla="*/ 156 h 166"/>
                <a:gd name="T6" fmla="*/ 24 w 238"/>
                <a:gd name="T7" fmla="*/ 165 h 166"/>
                <a:gd name="T8" fmla="*/ 3 w 238"/>
                <a:gd name="T9" fmla="*/ 1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66">
                  <a:moveTo>
                    <a:pt x="3" y="11"/>
                  </a:moveTo>
                  <a:cubicBezTo>
                    <a:pt x="3" y="11"/>
                    <a:pt x="235" y="0"/>
                    <a:pt x="236" y="2"/>
                  </a:cubicBezTo>
                  <a:cubicBezTo>
                    <a:pt x="238" y="7"/>
                    <a:pt x="226" y="156"/>
                    <a:pt x="225" y="156"/>
                  </a:cubicBezTo>
                  <a:cubicBezTo>
                    <a:pt x="224" y="157"/>
                    <a:pt x="26" y="166"/>
                    <a:pt x="24" y="165"/>
                  </a:cubicBezTo>
                  <a:cubicBezTo>
                    <a:pt x="20" y="163"/>
                    <a:pt x="0" y="13"/>
                    <a:pt x="3" y="11"/>
                  </a:cubicBezTo>
                  <a:close/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120">
              <a:extLst>
                <a:ext uri="{FF2B5EF4-FFF2-40B4-BE49-F238E27FC236}">
                  <a16:creationId xmlns:a16="http://schemas.microsoft.com/office/drawing/2014/main" id="{502BB273-2A1D-470B-861E-022D3D90A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4841875"/>
              <a:ext cx="46038" cy="46038"/>
            </a:xfrm>
            <a:custGeom>
              <a:avLst/>
              <a:gdLst>
                <a:gd name="T0" fmla="*/ 29 w 29"/>
                <a:gd name="T1" fmla="*/ 14 h 29"/>
                <a:gd name="T2" fmla="*/ 14 w 29"/>
                <a:gd name="T3" fmla="*/ 1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4"/>
                  </a:moveTo>
                  <a:cubicBezTo>
                    <a:pt x="29" y="6"/>
                    <a:pt x="22" y="0"/>
                    <a:pt x="14" y="1"/>
                  </a:cubicBezTo>
                  <a:cubicBezTo>
                    <a:pt x="6" y="1"/>
                    <a:pt x="0" y="7"/>
                    <a:pt x="0" y="15"/>
                  </a:cubicBezTo>
                  <a:cubicBezTo>
                    <a:pt x="1" y="23"/>
                    <a:pt x="7" y="29"/>
                    <a:pt x="15" y="29"/>
                  </a:cubicBezTo>
                  <a:cubicBezTo>
                    <a:pt x="23" y="29"/>
                    <a:pt x="29" y="22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121">
              <a:extLst>
                <a:ext uri="{FF2B5EF4-FFF2-40B4-BE49-F238E27FC236}">
                  <a16:creationId xmlns:a16="http://schemas.microsoft.com/office/drawing/2014/main" id="{3B51BCFC-558B-4196-87E2-F079121C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5" y="4972050"/>
              <a:ext cx="350838" cy="28575"/>
            </a:xfrm>
            <a:custGeom>
              <a:avLst/>
              <a:gdLst>
                <a:gd name="T0" fmla="*/ 215 w 221"/>
                <a:gd name="T1" fmla="*/ 0 h 18"/>
                <a:gd name="T2" fmla="*/ 5 w 221"/>
                <a:gd name="T3" fmla="*/ 8 h 18"/>
                <a:gd name="T4" fmla="*/ 0 w 221"/>
                <a:gd name="T5" fmla="*/ 13 h 18"/>
                <a:gd name="T6" fmla="*/ 5 w 221"/>
                <a:gd name="T7" fmla="*/ 18 h 18"/>
                <a:gd name="T8" fmla="*/ 215 w 221"/>
                <a:gd name="T9" fmla="*/ 10 h 18"/>
                <a:gd name="T10" fmla="*/ 220 w 221"/>
                <a:gd name="T11" fmla="*/ 5 h 18"/>
                <a:gd name="T12" fmla="*/ 215 w 22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8">
                  <a:moveTo>
                    <a:pt x="215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10"/>
                    <a:pt x="0" y="13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8" y="10"/>
                    <a:pt x="221" y="8"/>
                    <a:pt x="220" y="5"/>
                  </a:cubicBezTo>
                  <a:cubicBezTo>
                    <a:pt x="220" y="2"/>
                    <a:pt x="218" y="0"/>
                    <a:pt x="215" y="0"/>
                  </a:cubicBezTo>
                  <a:close/>
                </a:path>
              </a:pathLst>
            </a:custGeom>
            <a:solidFill>
              <a:srgbClr val="FF7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122">
              <a:extLst>
                <a:ext uri="{FF2B5EF4-FFF2-40B4-BE49-F238E27FC236}">
                  <a16:creationId xmlns:a16="http://schemas.microsoft.com/office/drawing/2014/main" id="{159B5898-6570-49E8-B5AD-2558F3690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006975"/>
              <a:ext cx="112713" cy="114300"/>
            </a:xfrm>
            <a:custGeom>
              <a:avLst/>
              <a:gdLst>
                <a:gd name="T0" fmla="*/ 13 w 71"/>
                <a:gd name="T1" fmla="*/ 38 h 73"/>
                <a:gd name="T2" fmla="*/ 5 w 71"/>
                <a:gd name="T3" fmla="*/ 59 h 73"/>
                <a:gd name="T4" fmla="*/ 59 w 71"/>
                <a:gd name="T5" fmla="*/ 33 h 73"/>
                <a:gd name="T6" fmla="*/ 13 w 71"/>
                <a:gd name="T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3">
                  <a:moveTo>
                    <a:pt x="13" y="38"/>
                  </a:moveTo>
                  <a:cubicBezTo>
                    <a:pt x="13" y="38"/>
                    <a:pt x="0" y="46"/>
                    <a:pt x="5" y="59"/>
                  </a:cubicBezTo>
                  <a:cubicBezTo>
                    <a:pt x="11" y="73"/>
                    <a:pt x="47" y="66"/>
                    <a:pt x="59" y="33"/>
                  </a:cubicBezTo>
                  <a:cubicBezTo>
                    <a:pt x="71" y="0"/>
                    <a:pt x="13" y="38"/>
                    <a:pt x="13" y="38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123">
              <a:extLst>
                <a:ext uri="{FF2B5EF4-FFF2-40B4-BE49-F238E27FC236}">
                  <a16:creationId xmlns:a16="http://schemas.microsoft.com/office/drawing/2014/main" id="{76BE5A9E-D55A-497D-9154-BB864D25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388" y="5065713"/>
              <a:ext cx="84138" cy="53975"/>
            </a:xfrm>
            <a:custGeom>
              <a:avLst/>
              <a:gdLst>
                <a:gd name="T0" fmla="*/ 53 w 53"/>
                <a:gd name="T1" fmla="*/ 0 h 35"/>
                <a:gd name="T2" fmla="*/ 50 w 53"/>
                <a:gd name="T3" fmla="*/ 0 h 35"/>
                <a:gd name="T4" fmla="*/ 23 w 53"/>
                <a:gd name="T5" fmla="*/ 24 h 35"/>
                <a:gd name="T6" fmla="*/ 0 w 53"/>
                <a:gd name="T7" fmla="*/ 15 h 35"/>
                <a:gd name="T8" fmla="*/ 1 w 53"/>
                <a:gd name="T9" fmla="*/ 22 h 35"/>
                <a:gd name="T10" fmla="*/ 53 w 53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5">
                  <a:moveTo>
                    <a:pt x="5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34" y="21"/>
                    <a:pt x="23" y="24"/>
                  </a:cubicBezTo>
                  <a:cubicBezTo>
                    <a:pt x="14" y="27"/>
                    <a:pt x="4" y="22"/>
                    <a:pt x="0" y="15"/>
                  </a:cubicBezTo>
                  <a:cubicBezTo>
                    <a:pt x="0" y="17"/>
                    <a:pt x="0" y="20"/>
                    <a:pt x="1" y="22"/>
                  </a:cubicBezTo>
                  <a:cubicBezTo>
                    <a:pt x="7" y="35"/>
                    <a:pt x="40" y="30"/>
                    <a:pt x="53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124">
              <a:extLst>
                <a:ext uri="{FF2B5EF4-FFF2-40B4-BE49-F238E27FC236}">
                  <a16:creationId xmlns:a16="http://schemas.microsoft.com/office/drawing/2014/main" id="{2DFF70D6-2B61-4A9C-A1BC-B72907C1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4852988"/>
              <a:ext cx="411163" cy="227013"/>
            </a:xfrm>
            <a:custGeom>
              <a:avLst/>
              <a:gdLst>
                <a:gd name="T0" fmla="*/ 167 w 259"/>
                <a:gd name="T1" fmla="*/ 136 h 143"/>
                <a:gd name="T2" fmla="*/ 220 w 259"/>
                <a:gd name="T3" fmla="*/ 51 h 143"/>
                <a:gd name="T4" fmla="*/ 0 w 259"/>
                <a:gd name="T5" fmla="*/ 107 h 143"/>
                <a:gd name="T6" fmla="*/ 67 w 259"/>
                <a:gd name="T7" fmla="*/ 143 h 143"/>
                <a:gd name="T8" fmla="*/ 131 w 259"/>
                <a:gd name="T9" fmla="*/ 143 h 143"/>
                <a:gd name="T10" fmla="*/ 167 w 259"/>
                <a:gd name="T11" fmla="*/ 1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43">
                  <a:moveTo>
                    <a:pt x="167" y="136"/>
                  </a:moveTo>
                  <a:cubicBezTo>
                    <a:pt x="167" y="136"/>
                    <a:pt x="259" y="101"/>
                    <a:pt x="220" y="51"/>
                  </a:cubicBezTo>
                  <a:cubicBezTo>
                    <a:pt x="181" y="0"/>
                    <a:pt x="0" y="107"/>
                    <a:pt x="0" y="107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131" y="143"/>
                    <a:pt x="131" y="143"/>
                    <a:pt x="131" y="143"/>
                  </a:cubicBezTo>
                  <a:lnTo>
                    <a:pt x="167" y="136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125">
              <a:extLst>
                <a:ext uri="{FF2B5EF4-FFF2-40B4-BE49-F238E27FC236}">
                  <a16:creationId xmlns:a16="http://schemas.microsoft.com/office/drawing/2014/main" id="{5C10CFEB-F8E8-4664-AA48-B9E7210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5033963"/>
              <a:ext cx="36513" cy="41275"/>
            </a:xfrm>
            <a:custGeom>
              <a:avLst/>
              <a:gdLst>
                <a:gd name="T0" fmla="*/ 4 w 23"/>
                <a:gd name="T1" fmla="*/ 0 h 26"/>
                <a:gd name="T2" fmla="*/ 22 w 23"/>
                <a:gd name="T3" fmla="*/ 10 h 26"/>
                <a:gd name="T4" fmla="*/ 23 w 23"/>
                <a:gd name="T5" fmla="*/ 26 h 26"/>
                <a:gd name="T6" fmla="*/ 0 w 23"/>
                <a:gd name="T7" fmla="*/ 22 h 26"/>
                <a:gd name="T8" fmla="*/ 4 w 2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4" y="0"/>
                  </a:moveTo>
                  <a:lnTo>
                    <a:pt x="22" y="10"/>
                  </a:lnTo>
                  <a:lnTo>
                    <a:pt x="23" y="26"/>
                  </a:lnTo>
                  <a:lnTo>
                    <a:pt x="0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126">
              <a:extLst>
                <a:ext uri="{FF2B5EF4-FFF2-40B4-BE49-F238E27FC236}">
                  <a16:creationId xmlns:a16="http://schemas.microsoft.com/office/drawing/2014/main" id="{62C67600-9D75-4949-9F1A-2C03A3AD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975" y="4959350"/>
              <a:ext cx="377825" cy="157163"/>
            </a:xfrm>
            <a:custGeom>
              <a:avLst/>
              <a:gdLst>
                <a:gd name="T0" fmla="*/ 238 w 238"/>
                <a:gd name="T1" fmla="*/ 45 h 100"/>
                <a:gd name="T2" fmla="*/ 78 w 238"/>
                <a:gd name="T3" fmla="*/ 3 h 100"/>
                <a:gd name="T4" fmla="*/ 2 w 238"/>
                <a:gd name="T5" fmla="*/ 53 h 100"/>
                <a:gd name="T6" fmla="*/ 90 w 238"/>
                <a:gd name="T7" fmla="*/ 94 h 100"/>
                <a:gd name="T8" fmla="*/ 235 w 238"/>
                <a:gd name="T9" fmla="*/ 71 h 100"/>
                <a:gd name="T10" fmla="*/ 238 w 238"/>
                <a:gd name="T11" fmla="*/ 4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100">
                  <a:moveTo>
                    <a:pt x="238" y="45"/>
                  </a:moveTo>
                  <a:cubicBezTo>
                    <a:pt x="238" y="45"/>
                    <a:pt x="144" y="0"/>
                    <a:pt x="78" y="3"/>
                  </a:cubicBezTo>
                  <a:cubicBezTo>
                    <a:pt x="11" y="6"/>
                    <a:pt x="5" y="37"/>
                    <a:pt x="2" y="53"/>
                  </a:cubicBezTo>
                  <a:cubicBezTo>
                    <a:pt x="0" y="69"/>
                    <a:pt x="25" y="100"/>
                    <a:pt x="90" y="94"/>
                  </a:cubicBezTo>
                  <a:cubicBezTo>
                    <a:pt x="155" y="87"/>
                    <a:pt x="235" y="71"/>
                    <a:pt x="235" y="71"/>
                  </a:cubicBezTo>
                  <a:lnTo>
                    <a:pt x="238" y="45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127">
              <a:extLst>
                <a:ext uri="{FF2B5EF4-FFF2-40B4-BE49-F238E27FC236}">
                  <a16:creationId xmlns:a16="http://schemas.microsoft.com/office/drawing/2014/main" id="{A042A67E-042F-4254-87B3-13C35C70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5038725"/>
              <a:ext cx="138113" cy="63500"/>
            </a:xfrm>
            <a:custGeom>
              <a:avLst/>
              <a:gdLst>
                <a:gd name="T0" fmla="*/ 1 w 87"/>
                <a:gd name="T1" fmla="*/ 7 h 41"/>
                <a:gd name="T2" fmla="*/ 0 w 87"/>
                <a:gd name="T3" fmla="*/ 23 h 41"/>
                <a:gd name="T4" fmla="*/ 50 w 87"/>
                <a:gd name="T5" fmla="*/ 41 h 41"/>
                <a:gd name="T6" fmla="*/ 55 w 87"/>
                <a:gd name="T7" fmla="*/ 4 h 41"/>
                <a:gd name="T8" fmla="*/ 1 w 87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1">
                  <a:moveTo>
                    <a:pt x="1" y="7"/>
                  </a:moveTo>
                  <a:cubicBezTo>
                    <a:pt x="1" y="7"/>
                    <a:pt x="2" y="15"/>
                    <a:pt x="0" y="23"/>
                  </a:cubicBezTo>
                  <a:cubicBezTo>
                    <a:pt x="0" y="23"/>
                    <a:pt x="26" y="41"/>
                    <a:pt x="50" y="41"/>
                  </a:cubicBezTo>
                  <a:cubicBezTo>
                    <a:pt x="75" y="41"/>
                    <a:pt x="87" y="8"/>
                    <a:pt x="55" y="4"/>
                  </a:cubicBezTo>
                  <a:cubicBezTo>
                    <a:pt x="23" y="0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128">
              <a:extLst>
                <a:ext uri="{FF2B5EF4-FFF2-40B4-BE49-F238E27FC236}">
                  <a16:creationId xmlns:a16="http://schemas.microsoft.com/office/drawing/2014/main" id="{43C4E7E6-4633-424B-A5ED-4A19837BF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113" y="5045075"/>
              <a:ext cx="73025" cy="57150"/>
            </a:xfrm>
            <a:custGeom>
              <a:avLst/>
              <a:gdLst>
                <a:gd name="T0" fmla="*/ 16 w 46"/>
                <a:gd name="T1" fmla="*/ 0 h 37"/>
                <a:gd name="T2" fmla="*/ 26 w 46"/>
                <a:gd name="T3" fmla="*/ 23 h 37"/>
                <a:gd name="T4" fmla="*/ 0 w 46"/>
                <a:gd name="T5" fmla="*/ 36 h 37"/>
                <a:gd name="T6" fmla="*/ 9 w 46"/>
                <a:gd name="T7" fmla="*/ 37 h 37"/>
                <a:gd name="T8" fmla="*/ 16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16" y="0"/>
                  </a:moveTo>
                  <a:cubicBezTo>
                    <a:pt x="17" y="1"/>
                    <a:pt x="34" y="6"/>
                    <a:pt x="26" y="23"/>
                  </a:cubicBezTo>
                  <a:cubicBezTo>
                    <a:pt x="22" y="33"/>
                    <a:pt x="9" y="36"/>
                    <a:pt x="0" y="36"/>
                  </a:cubicBezTo>
                  <a:cubicBezTo>
                    <a:pt x="3" y="37"/>
                    <a:pt x="6" y="37"/>
                    <a:pt x="9" y="37"/>
                  </a:cubicBezTo>
                  <a:cubicBezTo>
                    <a:pt x="34" y="37"/>
                    <a:pt x="46" y="5"/>
                    <a:pt x="16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129">
              <a:extLst>
                <a:ext uri="{FF2B5EF4-FFF2-40B4-BE49-F238E27FC236}">
                  <a16:creationId xmlns:a16="http://schemas.microsoft.com/office/drawing/2014/main" id="{333BD670-907B-44EF-A4AD-541F45FD9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13" y="4635500"/>
              <a:ext cx="82550" cy="77788"/>
            </a:xfrm>
            <a:custGeom>
              <a:avLst/>
              <a:gdLst>
                <a:gd name="T0" fmla="*/ 0 w 52"/>
                <a:gd name="T1" fmla="*/ 19 h 49"/>
                <a:gd name="T2" fmla="*/ 30 w 52"/>
                <a:gd name="T3" fmla="*/ 2 h 49"/>
                <a:gd name="T4" fmla="*/ 52 w 52"/>
                <a:gd name="T5" fmla="*/ 23 h 49"/>
                <a:gd name="T6" fmla="*/ 36 w 52"/>
                <a:gd name="T7" fmla="*/ 49 h 49"/>
                <a:gd name="T8" fmla="*/ 0 w 52"/>
                <a:gd name="T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0" y="19"/>
                  </a:moveTo>
                  <a:cubicBezTo>
                    <a:pt x="0" y="19"/>
                    <a:pt x="27" y="0"/>
                    <a:pt x="30" y="2"/>
                  </a:cubicBezTo>
                  <a:cubicBezTo>
                    <a:pt x="33" y="4"/>
                    <a:pt x="52" y="23"/>
                    <a:pt x="52" y="23"/>
                  </a:cubicBezTo>
                  <a:cubicBezTo>
                    <a:pt x="52" y="23"/>
                    <a:pt x="41" y="43"/>
                    <a:pt x="36" y="49"/>
                  </a:cubicBezTo>
                  <a:cubicBezTo>
                    <a:pt x="36" y="49"/>
                    <a:pt x="11" y="29"/>
                    <a:pt x="0" y="19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130">
              <a:extLst>
                <a:ext uri="{FF2B5EF4-FFF2-40B4-BE49-F238E27FC236}">
                  <a16:creationId xmlns:a16="http://schemas.microsoft.com/office/drawing/2014/main" id="{F33DA2C6-5949-4C05-91F2-635ED0D7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063" y="4635500"/>
              <a:ext cx="76200" cy="74613"/>
            </a:xfrm>
            <a:custGeom>
              <a:avLst/>
              <a:gdLst>
                <a:gd name="T0" fmla="*/ 26 w 48"/>
                <a:gd name="T1" fmla="*/ 0 h 47"/>
                <a:gd name="T2" fmla="*/ 0 w 48"/>
                <a:gd name="T3" fmla="*/ 23 h 47"/>
                <a:gd name="T4" fmla="*/ 18 w 48"/>
                <a:gd name="T5" fmla="*/ 47 h 47"/>
                <a:gd name="T6" fmla="*/ 48 w 48"/>
                <a:gd name="T7" fmla="*/ 11 h 47"/>
                <a:gd name="T8" fmla="*/ 26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26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42" y="30"/>
                    <a:pt x="48" y="1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131">
              <a:extLst>
                <a:ext uri="{FF2B5EF4-FFF2-40B4-BE49-F238E27FC236}">
                  <a16:creationId xmlns:a16="http://schemas.microsoft.com/office/drawing/2014/main" id="{A52050F9-18A2-48CF-9CBF-BE7E7146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4954588"/>
              <a:ext cx="2476500" cy="577850"/>
            </a:xfrm>
            <a:custGeom>
              <a:avLst/>
              <a:gdLst>
                <a:gd name="T0" fmla="*/ 1560 w 1560"/>
                <a:gd name="T1" fmla="*/ 365 h 365"/>
                <a:gd name="T2" fmla="*/ 1283 w 1560"/>
                <a:gd name="T3" fmla="*/ 7 h 365"/>
                <a:gd name="T4" fmla="*/ 26 w 1560"/>
                <a:gd name="T5" fmla="*/ 153 h 365"/>
                <a:gd name="T6" fmla="*/ 1560 w 1560"/>
                <a:gd name="T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0" h="365">
                  <a:moveTo>
                    <a:pt x="1560" y="365"/>
                  </a:moveTo>
                  <a:cubicBezTo>
                    <a:pt x="1560" y="365"/>
                    <a:pt x="1310" y="14"/>
                    <a:pt x="1283" y="7"/>
                  </a:cubicBezTo>
                  <a:cubicBezTo>
                    <a:pt x="1257" y="0"/>
                    <a:pt x="52" y="152"/>
                    <a:pt x="26" y="153"/>
                  </a:cubicBezTo>
                  <a:cubicBezTo>
                    <a:pt x="0" y="154"/>
                    <a:pt x="1560" y="365"/>
                    <a:pt x="1560" y="3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132">
              <a:extLst>
                <a:ext uri="{FF2B5EF4-FFF2-40B4-BE49-F238E27FC236}">
                  <a16:creationId xmlns:a16="http://schemas.microsoft.com/office/drawing/2014/main" id="{FFAD95F2-215E-4570-A823-8C31C684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4440238"/>
              <a:ext cx="868363" cy="636588"/>
            </a:xfrm>
            <a:custGeom>
              <a:avLst/>
              <a:gdLst>
                <a:gd name="T0" fmla="*/ 484 w 547"/>
                <a:gd name="T1" fmla="*/ 53 h 401"/>
                <a:gd name="T2" fmla="*/ 46 w 547"/>
                <a:gd name="T3" fmla="*/ 52 h 401"/>
                <a:gd name="T4" fmla="*/ 38 w 547"/>
                <a:gd name="T5" fmla="*/ 280 h 401"/>
                <a:gd name="T6" fmla="*/ 205 w 547"/>
                <a:gd name="T7" fmla="*/ 341 h 401"/>
                <a:gd name="T8" fmla="*/ 156 w 547"/>
                <a:gd name="T9" fmla="*/ 383 h 401"/>
                <a:gd name="T10" fmla="*/ 290 w 547"/>
                <a:gd name="T11" fmla="*/ 349 h 401"/>
                <a:gd name="T12" fmla="*/ 418 w 547"/>
                <a:gd name="T13" fmla="*/ 338 h 401"/>
                <a:gd name="T14" fmla="*/ 484 w 547"/>
                <a:gd name="T15" fmla="*/ 5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7" h="401">
                  <a:moveTo>
                    <a:pt x="484" y="53"/>
                  </a:moveTo>
                  <a:cubicBezTo>
                    <a:pt x="421" y="13"/>
                    <a:pt x="106" y="0"/>
                    <a:pt x="46" y="52"/>
                  </a:cubicBezTo>
                  <a:cubicBezTo>
                    <a:pt x="0" y="93"/>
                    <a:pt x="21" y="215"/>
                    <a:pt x="38" y="280"/>
                  </a:cubicBezTo>
                  <a:cubicBezTo>
                    <a:pt x="48" y="315"/>
                    <a:pt x="114" y="329"/>
                    <a:pt x="205" y="341"/>
                  </a:cubicBezTo>
                  <a:cubicBezTo>
                    <a:pt x="187" y="373"/>
                    <a:pt x="164" y="376"/>
                    <a:pt x="156" y="383"/>
                  </a:cubicBezTo>
                  <a:cubicBezTo>
                    <a:pt x="136" y="401"/>
                    <a:pt x="244" y="382"/>
                    <a:pt x="290" y="349"/>
                  </a:cubicBezTo>
                  <a:cubicBezTo>
                    <a:pt x="358" y="353"/>
                    <a:pt x="400" y="344"/>
                    <a:pt x="418" y="338"/>
                  </a:cubicBezTo>
                  <a:cubicBezTo>
                    <a:pt x="467" y="322"/>
                    <a:pt x="547" y="93"/>
                    <a:pt x="48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133">
              <a:extLst>
                <a:ext uri="{FF2B5EF4-FFF2-40B4-BE49-F238E27FC236}">
                  <a16:creationId xmlns:a16="http://schemas.microsoft.com/office/drawing/2014/main" id="{1A6CC2DC-47D4-45E8-BE67-5CB9E59C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3949700"/>
              <a:ext cx="65088" cy="71438"/>
            </a:xfrm>
            <a:custGeom>
              <a:avLst/>
              <a:gdLst>
                <a:gd name="T0" fmla="*/ 29 w 41"/>
                <a:gd name="T1" fmla="*/ 22 h 45"/>
                <a:gd name="T2" fmla="*/ 12 w 41"/>
                <a:gd name="T3" fmla="*/ 9 h 45"/>
                <a:gd name="T4" fmla="*/ 26 w 41"/>
                <a:gd name="T5" fmla="*/ 41 h 45"/>
                <a:gd name="T6" fmla="*/ 29 w 41"/>
                <a:gd name="T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5">
                  <a:moveTo>
                    <a:pt x="29" y="22"/>
                  </a:moveTo>
                  <a:cubicBezTo>
                    <a:pt x="29" y="22"/>
                    <a:pt x="24" y="0"/>
                    <a:pt x="12" y="9"/>
                  </a:cubicBezTo>
                  <a:cubicBezTo>
                    <a:pt x="0" y="17"/>
                    <a:pt x="11" y="45"/>
                    <a:pt x="26" y="41"/>
                  </a:cubicBezTo>
                  <a:cubicBezTo>
                    <a:pt x="41" y="37"/>
                    <a:pt x="29" y="22"/>
                    <a:pt x="29" y="2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134">
              <a:extLst>
                <a:ext uri="{FF2B5EF4-FFF2-40B4-BE49-F238E27FC236}">
                  <a16:creationId xmlns:a16="http://schemas.microsoft.com/office/drawing/2014/main" id="{F8EFCAB4-1BC2-4E19-8E11-5796546B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4410075"/>
              <a:ext cx="700088" cy="666750"/>
            </a:xfrm>
            <a:custGeom>
              <a:avLst/>
              <a:gdLst>
                <a:gd name="T0" fmla="*/ 294 w 441"/>
                <a:gd name="T1" fmla="*/ 135 h 420"/>
                <a:gd name="T2" fmla="*/ 433 w 441"/>
                <a:gd name="T3" fmla="*/ 156 h 420"/>
                <a:gd name="T4" fmla="*/ 437 w 441"/>
                <a:gd name="T5" fmla="*/ 168 h 420"/>
                <a:gd name="T6" fmla="*/ 336 w 441"/>
                <a:gd name="T7" fmla="*/ 266 h 420"/>
                <a:gd name="T8" fmla="*/ 334 w 441"/>
                <a:gd name="T9" fmla="*/ 272 h 420"/>
                <a:gd name="T10" fmla="*/ 358 w 441"/>
                <a:gd name="T11" fmla="*/ 410 h 420"/>
                <a:gd name="T12" fmla="*/ 348 w 441"/>
                <a:gd name="T13" fmla="*/ 418 h 420"/>
                <a:gd name="T14" fmla="*/ 224 w 441"/>
                <a:gd name="T15" fmla="*/ 352 h 420"/>
                <a:gd name="T16" fmla="*/ 217 w 441"/>
                <a:gd name="T17" fmla="*/ 352 h 420"/>
                <a:gd name="T18" fmla="*/ 93 w 441"/>
                <a:gd name="T19" fmla="*/ 417 h 420"/>
                <a:gd name="T20" fmla="*/ 82 w 441"/>
                <a:gd name="T21" fmla="*/ 410 h 420"/>
                <a:gd name="T22" fmla="*/ 106 w 441"/>
                <a:gd name="T23" fmla="*/ 271 h 420"/>
                <a:gd name="T24" fmla="*/ 104 w 441"/>
                <a:gd name="T25" fmla="*/ 265 h 420"/>
                <a:gd name="T26" fmla="*/ 4 w 441"/>
                <a:gd name="T27" fmla="*/ 167 h 420"/>
                <a:gd name="T28" fmla="*/ 8 w 441"/>
                <a:gd name="T29" fmla="*/ 155 h 420"/>
                <a:gd name="T30" fmla="*/ 147 w 441"/>
                <a:gd name="T31" fmla="*/ 135 h 420"/>
                <a:gd name="T32" fmla="*/ 152 w 441"/>
                <a:gd name="T33" fmla="*/ 131 h 420"/>
                <a:gd name="T34" fmla="*/ 214 w 441"/>
                <a:gd name="T35" fmla="*/ 5 h 420"/>
                <a:gd name="T36" fmla="*/ 227 w 441"/>
                <a:gd name="T37" fmla="*/ 5 h 420"/>
                <a:gd name="T38" fmla="*/ 289 w 441"/>
                <a:gd name="T39" fmla="*/ 131 h 420"/>
                <a:gd name="T40" fmla="*/ 294 w 441"/>
                <a:gd name="T41" fmla="*/ 13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1" h="420">
                  <a:moveTo>
                    <a:pt x="294" y="135"/>
                  </a:moveTo>
                  <a:cubicBezTo>
                    <a:pt x="433" y="156"/>
                    <a:pt x="433" y="156"/>
                    <a:pt x="433" y="156"/>
                  </a:cubicBezTo>
                  <a:cubicBezTo>
                    <a:pt x="439" y="156"/>
                    <a:pt x="441" y="164"/>
                    <a:pt x="437" y="168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5" y="267"/>
                    <a:pt x="334" y="269"/>
                    <a:pt x="334" y="272"/>
                  </a:cubicBezTo>
                  <a:cubicBezTo>
                    <a:pt x="358" y="410"/>
                    <a:pt x="358" y="410"/>
                    <a:pt x="358" y="410"/>
                  </a:cubicBezTo>
                  <a:cubicBezTo>
                    <a:pt x="359" y="416"/>
                    <a:pt x="353" y="420"/>
                    <a:pt x="348" y="418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221" y="351"/>
                    <a:pt x="219" y="351"/>
                    <a:pt x="217" y="352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87" y="420"/>
                    <a:pt x="81" y="416"/>
                    <a:pt x="82" y="410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69"/>
                    <a:pt x="106" y="267"/>
                    <a:pt x="104" y="265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0" y="163"/>
                    <a:pt x="2" y="156"/>
                    <a:pt x="8" y="15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9" y="135"/>
                    <a:pt x="151" y="133"/>
                    <a:pt x="152" y="131"/>
                  </a:cubicBezTo>
                  <a:cubicBezTo>
                    <a:pt x="214" y="5"/>
                    <a:pt x="214" y="5"/>
                    <a:pt x="214" y="5"/>
                  </a:cubicBezTo>
                  <a:cubicBezTo>
                    <a:pt x="217" y="0"/>
                    <a:pt x="224" y="0"/>
                    <a:pt x="227" y="5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4"/>
                    <a:pt x="292" y="135"/>
                    <a:pt x="294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135">
              <a:extLst>
                <a:ext uri="{FF2B5EF4-FFF2-40B4-BE49-F238E27FC236}">
                  <a16:creationId xmlns:a16="http://schemas.microsoft.com/office/drawing/2014/main" id="{057CC5A4-2A85-4127-AF78-9D85027C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113" y="1974850"/>
              <a:ext cx="873125" cy="1077913"/>
            </a:xfrm>
            <a:custGeom>
              <a:avLst/>
              <a:gdLst>
                <a:gd name="T0" fmla="*/ 192 w 550"/>
                <a:gd name="T1" fmla="*/ 643 h 680"/>
                <a:gd name="T2" fmla="*/ 361 w 550"/>
                <a:gd name="T3" fmla="*/ 650 h 680"/>
                <a:gd name="T4" fmla="*/ 413 w 550"/>
                <a:gd name="T5" fmla="*/ 491 h 680"/>
                <a:gd name="T6" fmla="*/ 539 w 550"/>
                <a:gd name="T7" fmla="*/ 238 h 680"/>
                <a:gd name="T8" fmla="*/ 262 w 550"/>
                <a:gd name="T9" fmla="*/ 0 h 680"/>
                <a:gd name="T10" fmla="*/ 0 w 550"/>
                <a:gd name="T11" fmla="*/ 268 h 680"/>
                <a:gd name="T12" fmla="*/ 149 w 550"/>
                <a:gd name="T13" fmla="*/ 493 h 680"/>
                <a:gd name="T14" fmla="*/ 192 w 550"/>
                <a:gd name="T15" fmla="*/ 64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680">
                  <a:moveTo>
                    <a:pt x="192" y="643"/>
                  </a:moveTo>
                  <a:cubicBezTo>
                    <a:pt x="215" y="674"/>
                    <a:pt x="328" y="680"/>
                    <a:pt x="361" y="650"/>
                  </a:cubicBezTo>
                  <a:cubicBezTo>
                    <a:pt x="394" y="620"/>
                    <a:pt x="358" y="581"/>
                    <a:pt x="413" y="491"/>
                  </a:cubicBezTo>
                  <a:cubicBezTo>
                    <a:pt x="468" y="400"/>
                    <a:pt x="529" y="420"/>
                    <a:pt x="539" y="238"/>
                  </a:cubicBezTo>
                  <a:cubicBezTo>
                    <a:pt x="550" y="55"/>
                    <a:pt x="343" y="0"/>
                    <a:pt x="262" y="0"/>
                  </a:cubicBezTo>
                  <a:cubicBezTo>
                    <a:pt x="182" y="0"/>
                    <a:pt x="0" y="65"/>
                    <a:pt x="0" y="268"/>
                  </a:cubicBezTo>
                  <a:cubicBezTo>
                    <a:pt x="0" y="415"/>
                    <a:pt x="102" y="423"/>
                    <a:pt x="149" y="493"/>
                  </a:cubicBezTo>
                  <a:cubicBezTo>
                    <a:pt x="196" y="564"/>
                    <a:pt x="167" y="607"/>
                    <a:pt x="192" y="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136">
              <a:extLst>
                <a:ext uri="{FF2B5EF4-FFF2-40B4-BE49-F238E27FC236}">
                  <a16:creationId xmlns:a16="http://schemas.microsoft.com/office/drawing/2014/main" id="{7B4A4C47-B932-49A8-99F5-74E9B098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027363"/>
              <a:ext cx="327025" cy="306388"/>
            </a:xfrm>
            <a:custGeom>
              <a:avLst/>
              <a:gdLst>
                <a:gd name="T0" fmla="*/ 0 w 206"/>
                <a:gd name="T1" fmla="*/ 0 h 193"/>
                <a:gd name="T2" fmla="*/ 187 w 206"/>
                <a:gd name="T3" fmla="*/ 3 h 193"/>
                <a:gd name="T4" fmla="*/ 142 w 206"/>
                <a:gd name="T5" fmla="*/ 178 h 193"/>
                <a:gd name="T6" fmla="*/ 9 w 206"/>
                <a:gd name="T7" fmla="*/ 149 h 193"/>
                <a:gd name="T8" fmla="*/ 0 w 206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93">
                  <a:moveTo>
                    <a:pt x="0" y="0"/>
                  </a:moveTo>
                  <a:cubicBezTo>
                    <a:pt x="0" y="3"/>
                    <a:pt x="114" y="33"/>
                    <a:pt x="187" y="3"/>
                  </a:cubicBezTo>
                  <a:cubicBezTo>
                    <a:pt x="187" y="3"/>
                    <a:pt x="206" y="162"/>
                    <a:pt x="142" y="178"/>
                  </a:cubicBezTo>
                  <a:cubicBezTo>
                    <a:pt x="78" y="193"/>
                    <a:pt x="15" y="180"/>
                    <a:pt x="9" y="149"/>
                  </a:cubicBezTo>
                  <a:cubicBezTo>
                    <a:pt x="3" y="1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6B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 137">
              <a:extLst>
                <a:ext uri="{FF2B5EF4-FFF2-40B4-BE49-F238E27FC236}">
                  <a16:creationId xmlns:a16="http://schemas.microsoft.com/office/drawing/2014/main" id="{B2B22720-B66B-4977-856A-24E576087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4188" y="2176463"/>
              <a:ext cx="425450" cy="858838"/>
            </a:xfrm>
            <a:custGeom>
              <a:avLst/>
              <a:gdLst>
                <a:gd name="T0" fmla="*/ 241 w 268"/>
                <a:gd name="T1" fmla="*/ 154 h 542"/>
                <a:gd name="T2" fmla="*/ 191 w 268"/>
                <a:gd name="T3" fmla="*/ 257 h 542"/>
                <a:gd name="T4" fmla="*/ 146 w 268"/>
                <a:gd name="T5" fmla="*/ 232 h 542"/>
                <a:gd name="T6" fmla="*/ 190 w 268"/>
                <a:gd name="T7" fmla="*/ 28 h 542"/>
                <a:gd name="T8" fmla="*/ 162 w 268"/>
                <a:gd name="T9" fmla="*/ 1 h 542"/>
                <a:gd name="T10" fmla="*/ 109 w 268"/>
                <a:gd name="T11" fmla="*/ 153 h 542"/>
                <a:gd name="T12" fmla="*/ 127 w 268"/>
                <a:gd name="T13" fmla="*/ 230 h 542"/>
                <a:gd name="T14" fmla="*/ 107 w 268"/>
                <a:gd name="T15" fmla="*/ 245 h 542"/>
                <a:gd name="T16" fmla="*/ 103 w 268"/>
                <a:gd name="T17" fmla="*/ 247 h 542"/>
                <a:gd name="T18" fmla="*/ 61 w 268"/>
                <a:gd name="T19" fmla="*/ 96 h 542"/>
                <a:gd name="T20" fmla="*/ 38 w 268"/>
                <a:gd name="T21" fmla="*/ 88 h 542"/>
                <a:gd name="T22" fmla="*/ 11 w 268"/>
                <a:gd name="T23" fmla="*/ 113 h 542"/>
                <a:gd name="T24" fmla="*/ 62 w 268"/>
                <a:gd name="T25" fmla="*/ 251 h 542"/>
                <a:gd name="T26" fmla="*/ 90 w 268"/>
                <a:gd name="T27" fmla="*/ 263 h 542"/>
                <a:gd name="T28" fmla="*/ 96 w 268"/>
                <a:gd name="T29" fmla="*/ 538 h 542"/>
                <a:gd name="T30" fmla="*/ 104 w 268"/>
                <a:gd name="T31" fmla="*/ 539 h 542"/>
                <a:gd name="T32" fmla="*/ 111 w 268"/>
                <a:gd name="T33" fmla="*/ 539 h 542"/>
                <a:gd name="T34" fmla="*/ 105 w 268"/>
                <a:gd name="T35" fmla="*/ 262 h 542"/>
                <a:gd name="T36" fmla="*/ 115 w 268"/>
                <a:gd name="T37" fmla="*/ 257 h 542"/>
                <a:gd name="T38" fmla="*/ 135 w 268"/>
                <a:gd name="T39" fmla="*/ 243 h 542"/>
                <a:gd name="T40" fmla="*/ 187 w 268"/>
                <a:gd name="T41" fmla="*/ 272 h 542"/>
                <a:gd name="T42" fmla="*/ 179 w 268"/>
                <a:gd name="T43" fmla="*/ 304 h 542"/>
                <a:gd name="T44" fmla="*/ 164 w 268"/>
                <a:gd name="T45" fmla="*/ 542 h 542"/>
                <a:gd name="T46" fmla="*/ 178 w 268"/>
                <a:gd name="T47" fmla="*/ 540 h 542"/>
                <a:gd name="T48" fmla="*/ 193 w 268"/>
                <a:gd name="T49" fmla="*/ 307 h 542"/>
                <a:gd name="T50" fmla="*/ 202 w 268"/>
                <a:gd name="T51" fmla="*/ 270 h 542"/>
                <a:gd name="T52" fmla="*/ 251 w 268"/>
                <a:gd name="T53" fmla="*/ 217 h 542"/>
                <a:gd name="T54" fmla="*/ 258 w 268"/>
                <a:gd name="T55" fmla="*/ 157 h 542"/>
                <a:gd name="T56" fmla="*/ 241 w 268"/>
                <a:gd name="T57" fmla="*/ 154 h 542"/>
                <a:gd name="T58" fmla="*/ 71 w 268"/>
                <a:gd name="T59" fmla="*/ 239 h 542"/>
                <a:gd name="T60" fmla="*/ 25 w 268"/>
                <a:gd name="T61" fmla="*/ 117 h 542"/>
                <a:gd name="T62" fmla="*/ 39 w 268"/>
                <a:gd name="T63" fmla="*/ 102 h 542"/>
                <a:gd name="T64" fmla="*/ 41 w 268"/>
                <a:gd name="T65" fmla="*/ 102 h 542"/>
                <a:gd name="T66" fmla="*/ 51 w 268"/>
                <a:gd name="T67" fmla="*/ 107 h 542"/>
                <a:gd name="T68" fmla="*/ 88 w 268"/>
                <a:gd name="T69" fmla="*/ 248 h 542"/>
                <a:gd name="T70" fmla="*/ 71 w 268"/>
                <a:gd name="T71" fmla="*/ 239 h 542"/>
                <a:gd name="T72" fmla="*/ 138 w 268"/>
                <a:gd name="T73" fmla="*/ 219 h 542"/>
                <a:gd name="T74" fmla="*/ 123 w 268"/>
                <a:gd name="T75" fmla="*/ 153 h 542"/>
                <a:gd name="T76" fmla="*/ 164 w 268"/>
                <a:gd name="T77" fmla="*/ 15 h 542"/>
                <a:gd name="T78" fmla="*/ 164 w 268"/>
                <a:gd name="T79" fmla="*/ 15 h 542"/>
                <a:gd name="T80" fmla="*/ 176 w 268"/>
                <a:gd name="T81" fmla="*/ 32 h 542"/>
                <a:gd name="T82" fmla="*/ 138 w 268"/>
                <a:gd name="T83" fmla="*/ 219 h 542"/>
                <a:gd name="T84" fmla="*/ 235 w 268"/>
                <a:gd name="T85" fmla="*/ 217 h 542"/>
                <a:gd name="T86" fmla="*/ 208 w 268"/>
                <a:gd name="T87" fmla="*/ 251 h 542"/>
                <a:gd name="T88" fmla="*/ 246 w 268"/>
                <a:gd name="T89" fmla="*/ 168 h 542"/>
                <a:gd name="T90" fmla="*/ 248 w 268"/>
                <a:gd name="T91" fmla="*/ 168 h 542"/>
                <a:gd name="T92" fmla="*/ 235 w 268"/>
                <a:gd name="T93" fmla="*/ 21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542">
                  <a:moveTo>
                    <a:pt x="241" y="154"/>
                  </a:moveTo>
                  <a:cubicBezTo>
                    <a:pt x="223" y="161"/>
                    <a:pt x="204" y="211"/>
                    <a:pt x="191" y="257"/>
                  </a:cubicBezTo>
                  <a:cubicBezTo>
                    <a:pt x="170" y="256"/>
                    <a:pt x="156" y="246"/>
                    <a:pt x="146" y="232"/>
                  </a:cubicBezTo>
                  <a:cubicBezTo>
                    <a:pt x="200" y="175"/>
                    <a:pt x="205" y="73"/>
                    <a:pt x="190" y="28"/>
                  </a:cubicBezTo>
                  <a:cubicBezTo>
                    <a:pt x="181" y="2"/>
                    <a:pt x="169" y="0"/>
                    <a:pt x="162" y="1"/>
                  </a:cubicBezTo>
                  <a:cubicBezTo>
                    <a:pt x="128" y="5"/>
                    <a:pt x="106" y="85"/>
                    <a:pt x="109" y="153"/>
                  </a:cubicBezTo>
                  <a:cubicBezTo>
                    <a:pt x="110" y="185"/>
                    <a:pt x="116" y="211"/>
                    <a:pt x="127" y="230"/>
                  </a:cubicBezTo>
                  <a:cubicBezTo>
                    <a:pt x="121" y="236"/>
                    <a:pt x="114" y="240"/>
                    <a:pt x="107" y="245"/>
                  </a:cubicBezTo>
                  <a:cubicBezTo>
                    <a:pt x="106" y="245"/>
                    <a:pt x="105" y="246"/>
                    <a:pt x="103" y="247"/>
                  </a:cubicBezTo>
                  <a:cubicBezTo>
                    <a:pt x="96" y="176"/>
                    <a:pt x="83" y="116"/>
                    <a:pt x="61" y="96"/>
                  </a:cubicBezTo>
                  <a:cubicBezTo>
                    <a:pt x="54" y="90"/>
                    <a:pt x="46" y="87"/>
                    <a:pt x="38" y="88"/>
                  </a:cubicBezTo>
                  <a:cubicBezTo>
                    <a:pt x="24" y="90"/>
                    <a:pt x="15" y="99"/>
                    <a:pt x="11" y="113"/>
                  </a:cubicBezTo>
                  <a:cubicBezTo>
                    <a:pt x="0" y="152"/>
                    <a:pt x="27" y="224"/>
                    <a:pt x="62" y="251"/>
                  </a:cubicBezTo>
                  <a:cubicBezTo>
                    <a:pt x="72" y="258"/>
                    <a:pt x="81" y="262"/>
                    <a:pt x="90" y="263"/>
                  </a:cubicBezTo>
                  <a:cubicBezTo>
                    <a:pt x="99" y="360"/>
                    <a:pt x="98" y="477"/>
                    <a:pt x="96" y="538"/>
                  </a:cubicBezTo>
                  <a:cubicBezTo>
                    <a:pt x="99" y="538"/>
                    <a:pt x="101" y="539"/>
                    <a:pt x="104" y="539"/>
                  </a:cubicBezTo>
                  <a:cubicBezTo>
                    <a:pt x="111" y="539"/>
                    <a:pt x="111" y="539"/>
                    <a:pt x="111" y="539"/>
                  </a:cubicBezTo>
                  <a:cubicBezTo>
                    <a:pt x="111" y="530"/>
                    <a:pt x="116" y="384"/>
                    <a:pt x="105" y="262"/>
                  </a:cubicBezTo>
                  <a:cubicBezTo>
                    <a:pt x="108" y="261"/>
                    <a:pt x="111" y="259"/>
                    <a:pt x="115" y="257"/>
                  </a:cubicBezTo>
                  <a:cubicBezTo>
                    <a:pt x="122" y="253"/>
                    <a:pt x="129" y="248"/>
                    <a:pt x="135" y="243"/>
                  </a:cubicBezTo>
                  <a:cubicBezTo>
                    <a:pt x="148" y="260"/>
                    <a:pt x="165" y="270"/>
                    <a:pt x="187" y="272"/>
                  </a:cubicBezTo>
                  <a:cubicBezTo>
                    <a:pt x="184" y="283"/>
                    <a:pt x="181" y="294"/>
                    <a:pt x="179" y="304"/>
                  </a:cubicBezTo>
                  <a:cubicBezTo>
                    <a:pt x="169" y="347"/>
                    <a:pt x="148" y="456"/>
                    <a:pt x="164" y="542"/>
                  </a:cubicBezTo>
                  <a:cubicBezTo>
                    <a:pt x="169" y="542"/>
                    <a:pt x="174" y="541"/>
                    <a:pt x="178" y="540"/>
                  </a:cubicBezTo>
                  <a:cubicBezTo>
                    <a:pt x="168" y="482"/>
                    <a:pt x="173" y="397"/>
                    <a:pt x="193" y="307"/>
                  </a:cubicBezTo>
                  <a:cubicBezTo>
                    <a:pt x="196" y="294"/>
                    <a:pt x="199" y="282"/>
                    <a:pt x="202" y="270"/>
                  </a:cubicBezTo>
                  <a:cubicBezTo>
                    <a:pt x="228" y="263"/>
                    <a:pt x="246" y="229"/>
                    <a:pt x="251" y="217"/>
                  </a:cubicBezTo>
                  <a:cubicBezTo>
                    <a:pt x="260" y="196"/>
                    <a:pt x="268" y="168"/>
                    <a:pt x="258" y="157"/>
                  </a:cubicBezTo>
                  <a:cubicBezTo>
                    <a:pt x="256" y="155"/>
                    <a:pt x="251" y="151"/>
                    <a:pt x="241" y="154"/>
                  </a:cubicBezTo>
                  <a:close/>
                  <a:moveTo>
                    <a:pt x="71" y="239"/>
                  </a:moveTo>
                  <a:cubicBezTo>
                    <a:pt x="41" y="216"/>
                    <a:pt x="16" y="150"/>
                    <a:pt x="25" y="117"/>
                  </a:cubicBezTo>
                  <a:cubicBezTo>
                    <a:pt x="29" y="104"/>
                    <a:pt x="37" y="103"/>
                    <a:pt x="39" y="102"/>
                  </a:cubicBezTo>
                  <a:cubicBezTo>
                    <a:pt x="40" y="102"/>
                    <a:pt x="41" y="102"/>
                    <a:pt x="41" y="102"/>
                  </a:cubicBezTo>
                  <a:cubicBezTo>
                    <a:pt x="45" y="102"/>
                    <a:pt x="48" y="104"/>
                    <a:pt x="51" y="107"/>
                  </a:cubicBezTo>
                  <a:cubicBezTo>
                    <a:pt x="70" y="124"/>
                    <a:pt x="82" y="180"/>
                    <a:pt x="88" y="248"/>
                  </a:cubicBezTo>
                  <a:cubicBezTo>
                    <a:pt x="83" y="247"/>
                    <a:pt x="77" y="244"/>
                    <a:pt x="71" y="239"/>
                  </a:cubicBezTo>
                  <a:close/>
                  <a:moveTo>
                    <a:pt x="138" y="219"/>
                  </a:moveTo>
                  <a:cubicBezTo>
                    <a:pt x="127" y="196"/>
                    <a:pt x="124" y="169"/>
                    <a:pt x="123" y="153"/>
                  </a:cubicBezTo>
                  <a:cubicBezTo>
                    <a:pt x="121" y="85"/>
                    <a:pt x="144" y="18"/>
                    <a:pt x="164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7" y="15"/>
                    <a:pt x="172" y="21"/>
                    <a:pt x="176" y="32"/>
                  </a:cubicBezTo>
                  <a:cubicBezTo>
                    <a:pt x="190" y="74"/>
                    <a:pt x="185" y="166"/>
                    <a:pt x="138" y="219"/>
                  </a:cubicBezTo>
                  <a:close/>
                  <a:moveTo>
                    <a:pt x="235" y="217"/>
                  </a:moveTo>
                  <a:cubicBezTo>
                    <a:pt x="228" y="230"/>
                    <a:pt x="218" y="244"/>
                    <a:pt x="208" y="251"/>
                  </a:cubicBezTo>
                  <a:cubicBezTo>
                    <a:pt x="223" y="200"/>
                    <a:pt x="239" y="171"/>
                    <a:pt x="246" y="168"/>
                  </a:cubicBezTo>
                  <a:cubicBezTo>
                    <a:pt x="247" y="168"/>
                    <a:pt x="247" y="168"/>
                    <a:pt x="248" y="168"/>
                  </a:cubicBezTo>
                  <a:cubicBezTo>
                    <a:pt x="250" y="172"/>
                    <a:pt x="247" y="192"/>
                    <a:pt x="235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138">
              <a:extLst>
                <a:ext uri="{FF2B5EF4-FFF2-40B4-BE49-F238E27FC236}">
                  <a16:creationId xmlns:a16="http://schemas.microsoft.com/office/drawing/2014/main" id="{0BE6C6D8-BB1D-4633-8F9F-7476C2020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3097213"/>
              <a:ext cx="371475" cy="71438"/>
            </a:xfrm>
            <a:custGeom>
              <a:avLst/>
              <a:gdLst>
                <a:gd name="T0" fmla="*/ 144 w 234"/>
                <a:gd name="T1" fmla="*/ 43 h 45"/>
                <a:gd name="T2" fmla="*/ 5 w 234"/>
                <a:gd name="T3" fmla="*/ 15 h 45"/>
                <a:gd name="T4" fmla="*/ 2 w 234"/>
                <a:gd name="T5" fmla="*/ 5 h 45"/>
                <a:gd name="T6" fmla="*/ 12 w 234"/>
                <a:gd name="T7" fmla="*/ 2 h 45"/>
                <a:gd name="T8" fmla="*/ 224 w 234"/>
                <a:gd name="T9" fmla="*/ 20 h 45"/>
                <a:gd name="T10" fmla="*/ 233 w 234"/>
                <a:gd name="T11" fmla="*/ 25 h 45"/>
                <a:gd name="T12" fmla="*/ 227 w 234"/>
                <a:gd name="T13" fmla="*/ 34 h 45"/>
                <a:gd name="T14" fmla="*/ 144 w 234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45">
                  <a:moveTo>
                    <a:pt x="144" y="43"/>
                  </a:moveTo>
                  <a:cubicBezTo>
                    <a:pt x="60" y="43"/>
                    <a:pt x="8" y="17"/>
                    <a:pt x="5" y="15"/>
                  </a:cubicBezTo>
                  <a:cubicBezTo>
                    <a:pt x="2" y="13"/>
                    <a:pt x="0" y="9"/>
                    <a:pt x="2" y="5"/>
                  </a:cubicBezTo>
                  <a:cubicBezTo>
                    <a:pt x="4" y="2"/>
                    <a:pt x="8" y="0"/>
                    <a:pt x="12" y="2"/>
                  </a:cubicBezTo>
                  <a:cubicBezTo>
                    <a:pt x="13" y="3"/>
                    <a:pt x="99" y="45"/>
                    <a:pt x="224" y="20"/>
                  </a:cubicBezTo>
                  <a:cubicBezTo>
                    <a:pt x="228" y="19"/>
                    <a:pt x="232" y="22"/>
                    <a:pt x="233" y="25"/>
                  </a:cubicBezTo>
                  <a:cubicBezTo>
                    <a:pt x="234" y="29"/>
                    <a:pt x="231" y="33"/>
                    <a:pt x="227" y="34"/>
                  </a:cubicBezTo>
                  <a:cubicBezTo>
                    <a:pt x="197" y="40"/>
                    <a:pt x="169" y="43"/>
                    <a:pt x="144" y="4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139">
              <a:extLst>
                <a:ext uri="{FF2B5EF4-FFF2-40B4-BE49-F238E27FC236}">
                  <a16:creationId xmlns:a16="http://schemas.microsoft.com/office/drawing/2014/main" id="{C5EB8947-E19E-4632-8BD6-AA3211282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3198813"/>
              <a:ext cx="352425" cy="50800"/>
            </a:xfrm>
            <a:custGeom>
              <a:avLst/>
              <a:gdLst>
                <a:gd name="T0" fmla="*/ 141 w 222"/>
                <a:gd name="T1" fmla="*/ 32 h 32"/>
                <a:gd name="T2" fmla="*/ 7 w 222"/>
                <a:gd name="T3" fmla="*/ 15 h 32"/>
                <a:gd name="T4" fmla="*/ 2 w 222"/>
                <a:gd name="T5" fmla="*/ 6 h 32"/>
                <a:gd name="T6" fmla="*/ 11 w 222"/>
                <a:gd name="T7" fmla="*/ 1 h 32"/>
                <a:gd name="T8" fmla="*/ 214 w 222"/>
                <a:gd name="T9" fmla="*/ 12 h 32"/>
                <a:gd name="T10" fmla="*/ 222 w 222"/>
                <a:gd name="T11" fmla="*/ 19 h 32"/>
                <a:gd name="T12" fmla="*/ 215 w 222"/>
                <a:gd name="T13" fmla="*/ 27 h 32"/>
                <a:gd name="T14" fmla="*/ 141 w 22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32">
                  <a:moveTo>
                    <a:pt x="141" y="32"/>
                  </a:moveTo>
                  <a:cubicBezTo>
                    <a:pt x="61" y="32"/>
                    <a:pt x="9" y="16"/>
                    <a:pt x="7" y="15"/>
                  </a:cubicBezTo>
                  <a:cubicBezTo>
                    <a:pt x="3" y="14"/>
                    <a:pt x="0" y="10"/>
                    <a:pt x="2" y="6"/>
                  </a:cubicBezTo>
                  <a:cubicBezTo>
                    <a:pt x="3" y="2"/>
                    <a:pt x="7" y="0"/>
                    <a:pt x="11" y="1"/>
                  </a:cubicBezTo>
                  <a:cubicBezTo>
                    <a:pt x="12" y="1"/>
                    <a:pt x="96" y="27"/>
                    <a:pt x="214" y="12"/>
                  </a:cubicBezTo>
                  <a:cubicBezTo>
                    <a:pt x="218" y="12"/>
                    <a:pt x="221" y="15"/>
                    <a:pt x="222" y="19"/>
                  </a:cubicBezTo>
                  <a:cubicBezTo>
                    <a:pt x="222" y="23"/>
                    <a:pt x="219" y="27"/>
                    <a:pt x="215" y="27"/>
                  </a:cubicBezTo>
                  <a:cubicBezTo>
                    <a:pt x="189" y="30"/>
                    <a:pt x="164" y="32"/>
                    <a:pt x="141" y="3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140">
              <a:extLst>
                <a:ext uri="{FF2B5EF4-FFF2-40B4-BE49-F238E27FC236}">
                  <a16:creationId xmlns:a16="http://schemas.microsoft.com/office/drawing/2014/main" id="{E7700E6D-C0A0-4439-B08C-1D19CF8F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922463"/>
              <a:ext cx="762000" cy="415925"/>
            </a:xfrm>
            <a:custGeom>
              <a:avLst/>
              <a:gdLst>
                <a:gd name="T0" fmla="*/ 0 w 480"/>
                <a:gd name="T1" fmla="*/ 3 h 262"/>
                <a:gd name="T2" fmla="*/ 242 w 480"/>
                <a:gd name="T3" fmla="*/ 262 h 262"/>
                <a:gd name="T4" fmla="*/ 480 w 480"/>
                <a:gd name="T5" fmla="*/ 0 h 262"/>
                <a:gd name="T6" fmla="*/ 0 w 480"/>
                <a:gd name="T7" fmla="*/ 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62">
                  <a:moveTo>
                    <a:pt x="0" y="3"/>
                  </a:moveTo>
                  <a:lnTo>
                    <a:pt x="242" y="262"/>
                  </a:lnTo>
                  <a:lnTo>
                    <a:pt x="48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9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141">
              <a:extLst>
                <a:ext uri="{FF2B5EF4-FFF2-40B4-BE49-F238E27FC236}">
                  <a16:creationId xmlns:a16="http://schemas.microsoft.com/office/drawing/2014/main" id="{F17F50E0-24FF-403B-A0AB-803EC70D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924050"/>
              <a:ext cx="354013" cy="414338"/>
            </a:xfrm>
            <a:custGeom>
              <a:avLst/>
              <a:gdLst>
                <a:gd name="T0" fmla="*/ 0 w 223"/>
                <a:gd name="T1" fmla="*/ 1 h 261"/>
                <a:gd name="T2" fmla="*/ 114 w 223"/>
                <a:gd name="T3" fmla="*/ 261 h 261"/>
                <a:gd name="T4" fmla="*/ 223 w 223"/>
                <a:gd name="T5" fmla="*/ 0 h 261"/>
                <a:gd name="T6" fmla="*/ 0 w 223"/>
                <a:gd name="T7" fmla="*/ 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261">
                  <a:moveTo>
                    <a:pt x="0" y="1"/>
                  </a:moveTo>
                  <a:lnTo>
                    <a:pt x="114" y="261"/>
                  </a:lnTo>
                  <a:lnTo>
                    <a:pt x="22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3CC9C246-7159-4EDD-81E7-24476E8BA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49425"/>
              <a:ext cx="762000" cy="177800"/>
            </a:xfrm>
            <a:custGeom>
              <a:avLst/>
              <a:gdLst>
                <a:gd name="T0" fmla="*/ 480 w 480"/>
                <a:gd name="T1" fmla="*/ 109 h 112"/>
                <a:gd name="T2" fmla="*/ 0 w 480"/>
                <a:gd name="T3" fmla="*/ 112 h 112"/>
                <a:gd name="T4" fmla="*/ 112 w 480"/>
                <a:gd name="T5" fmla="*/ 2 h 112"/>
                <a:gd name="T6" fmla="*/ 366 w 480"/>
                <a:gd name="T7" fmla="*/ 0 h 112"/>
                <a:gd name="T8" fmla="*/ 480 w 480"/>
                <a:gd name="T9" fmla="*/ 10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12">
                  <a:moveTo>
                    <a:pt x="480" y="109"/>
                  </a:moveTo>
                  <a:lnTo>
                    <a:pt x="0" y="112"/>
                  </a:lnTo>
                  <a:lnTo>
                    <a:pt x="112" y="2"/>
                  </a:lnTo>
                  <a:lnTo>
                    <a:pt x="366" y="0"/>
                  </a:lnTo>
                  <a:lnTo>
                    <a:pt x="480" y="109"/>
                  </a:lnTo>
                  <a:close/>
                </a:path>
              </a:pathLst>
            </a:custGeom>
            <a:solidFill>
              <a:srgbClr val="8C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0E70DEDB-A1A3-40FF-8A4F-83D07303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1749425"/>
              <a:ext cx="204788" cy="174625"/>
            </a:xfrm>
            <a:custGeom>
              <a:avLst/>
              <a:gdLst>
                <a:gd name="T0" fmla="*/ 15 w 129"/>
                <a:gd name="T1" fmla="*/ 0 h 110"/>
                <a:gd name="T2" fmla="*/ 0 w 129"/>
                <a:gd name="T3" fmla="*/ 110 h 110"/>
                <a:gd name="T4" fmla="*/ 129 w 129"/>
                <a:gd name="T5" fmla="*/ 109 h 110"/>
                <a:gd name="T6" fmla="*/ 15 w 12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0">
                  <a:moveTo>
                    <a:pt x="15" y="0"/>
                  </a:moveTo>
                  <a:lnTo>
                    <a:pt x="0" y="110"/>
                  </a:lnTo>
                  <a:lnTo>
                    <a:pt x="129" y="10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1B0C799E-66BB-4B1E-B241-9EC2A60A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52600"/>
              <a:ext cx="203200" cy="174625"/>
            </a:xfrm>
            <a:custGeom>
              <a:avLst/>
              <a:gdLst>
                <a:gd name="T0" fmla="*/ 112 w 128"/>
                <a:gd name="T1" fmla="*/ 0 h 110"/>
                <a:gd name="T2" fmla="*/ 128 w 128"/>
                <a:gd name="T3" fmla="*/ 109 h 110"/>
                <a:gd name="T4" fmla="*/ 0 w 128"/>
                <a:gd name="T5" fmla="*/ 110 h 110"/>
                <a:gd name="T6" fmla="*/ 112 w 128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0">
                  <a:moveTo>
                    <a:pt x="112" y="0"/>
                  </a:moveTo>
                  <a:lnTo>
                    <a:pt x="128" y="109"/>
                  </a:lnTo>
                  <a:lnTo>
                    <a:pt x="0" y="11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3F48EC9B-A1C4-4AA4-ACD0-F960C3D9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751013"/>
              <a:ext cx="354013" cy="174625"/>
            </a:xfrm>
            <a:custGeom>
              <a:avLst/>
              <a:gdLst>
                <a:gd name="T0" fmla="*/ 0 w 223"/>
                <a:gd name="T1" fmla="*/ 110 h 110"/>
                <a:gd name="T2" fmla="*/ 111 w 223"/>
                <a:gd name="T3" fmla="*/ 0 h 110"/>
                <a:gd name="T4" fmla="*/ 223 w 223"/>
                <a:gd name="T5" fmla="*/ 109 h 110"/>
                <a:gd name="T6" fmla="*/ 0 w 223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10">
                  <a:moveTo>
                    <a:pt x="0" y="110"/>
                  </a:moveTo>
                  <a:lnTo>
                    <a:pt x="111" y="0"/>
                  </a:lnTo>
                  <a:lnTo>
                    <a:pt x="223" y="109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146">
              <a:extLst>
                <a:ext uri="{FF2B5EF4-FFF2-40B4-BE49-F238E27FC236}">
                  <a16:creationId xmlns:a16="http://schemas.microsoft.com/office/drawing/2014/main" id="{48353F90-A510-4DD5-8826-45642CAE6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857500"/>
              <a:ext cx="777875" cy="392113"/>
            </a:xfrm>
            <a:custGeom>
              <a:avLst/>
              <a:gdLst>
                <a:gd name="T0" fmla="*/ 1 w 490"/>
                <a:gd name="T1" fmla="*/ 0 h 247"/>
                <a:gd name="T2" fmla="*/ 0 w 490"/>
                <a:gd name="T3" fmla="*/ 245 h 247"/>
                <a:gd name="T4" fmla="*/ 479 w 490"/>
                <a:gd name="T5" fmla="*/ 247 h 247"/>
                <a:gd name="T6" fmla="*/ 481 w 490"/>
                <a:gd name="T7" fmla="*/ 10 h 247"/>
                <a:gd name="T8" fmla="*/ 1 w 490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47">
                  <a:moveTo>
                    <a:pt x="1" y="0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479" y="247"/>
                    <a:pt x="479" y="247"/>
                    <a:pt x="479" y="247"/>
                  </a:cubicBezTo>
                  <a:cubicBezTo>
                    <a:pt x="479" y="247"/>
                    <a:pt x="490" y="17"/>
                    <a:pt x="481" y="10"/>
                  </a:cubicBezTo>
                  <a:cubicBezTo>
                    <a:pt x="471" y="4"/>
                    <a:pt x="16" y="2"/>
                    <a:pt x="1" y="0"/>
                  </a:cubicBez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147">
              <a:extLst>
                <a:ext uri="{FF2B5EF4-FFF2-40B4-BE49-F238E27FC236}">
                  <a16:creationId xmlns:a16="http://schemas.microsoft.com/office/drawing/2014/main" id="{6C8F4A55-2221-4357-9C80-4869F0195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148">
              <a:extLst>
                <a:ext uri="{FF2B5EF4-FFF2-40B4-BE49-F238E27FC236}">
                  <a16:creationId xmlns:a16="http://schemas.microsoft.com/office/drawing/2014/main" id="{EB21C6CB-64D8-49DF-96CD-46C9963C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0" y="2659063"/>
              <a:ext cx="758825" cy="214313"/>
            </a:xfrm>
            <a:custGeom>
              <a:avLst/>
              <a:gdLst>
                <a:gd name="T0" fmla="*/ 478 w 478"/>
                <a:gd name="T1" fmla="*/ 136 h 136"/>
                <a:gd name="T2" fmla="*/ 245 w 478"/>
                <a:gd name="T3" fmla="*/ 0 h 136"/>
                <a:gd name="T4" fmla="*/ 0 w 478"/>
                <a:gd name="T5" fmla="*/ 125 h 136"/>
                <a:gd name="T6" fmla="*/ 478 w 47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" h="136">
                  <a:moveTo>
                    <a:pt x="478" y="136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" y="130"/>
                    <a:pt x="303" y="135"/>
                    <a:pt x="478" y="136"/>
                  </a:cubicBezTo>
                  <a:close/>
                </a:path>
              </a:pathLst>
            </a:custGeom>
            <a:solidFill>
              <a:srgbClr val="345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9">
              <a:extLst>
                <a:ext uri="{FF2B5EF4-FFF2-40B4-BE49-F238E27FC236}">
                  <a16:creationId xmlns:a16="http://schemas.microsoft.com/office/drawing/2014/main" id="{9E344A0B-2E00-4A0B-89FA-8D23F70A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975" y="2581275"/>
              <a:ext cx="525463" cy="5699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150">
              <a:extLst>
                <a:ext uri="{FF2B5EF4-FFF2-40B4-BE49-F238E27FC236}">
                  <a16:creationId xmlns:a16="http://schemas.microsoft.com/office/drawing/2014/main" id="{BD3CA141-13B9-4851-8F5F-FF8595317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2855913"/>
              <a:ext cx="369888" cy="390525"/>
            </a:xfrm>
            <a:custGeom>
              <a:avLst/>
              <a:gdLst>
                <a:gd name="T0" fmla="*/ 6 w 233"/>
                <a:gd name="T1" fmla="*/ 0 h 246"/>
                <a:gd name="T2" fmla="*/ 233 w 233"/>
                <a:gd name="T3" fmla="*/ 114 h 246"/>
                <a:gd name="T4" fmla="*/ 3 w 233"/>
                <a:gd name="T5" fmla="*/ 246 h 246"/>
                <a:gd name="T6" fmla="*/ 6 w 233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46">
                  <a:moveTo>
                    <a:pt x="6" y="0"/>
                  </a:moveTo>
                  <a:cubicBezTo>
                    <a:pt x="233" y="114"/>
                    <a:pt x="233" y="114"/>
                    <a:pt x="233" y="114"/>
                  </a:cubicBezTo>
                  <a:cubicBezTo>
                    <a:pt x="3" y="246"/>
                    <a:pt x="3" y="246"/>
                    <a:pt x="3" y="246"/>
                  </a:cubicBezTo>
                  <a:cubicBezTo>
                    <a:pt x="3" y="246"/>
                    <a:pt x="0" y="39"/>
                    <a:pt x="6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151">
              <a:extLst>
                <a:ext uri="{FF2B5EF4-FFF2-40B4-BE49-F238E27FC236}">
                  <a16:creationId xmlns:a16="http://schemas.microsoft.com/office/drawing/2014/main" id="{97755B6B-9A7E-4776-A988-E09D9B65B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2873375"/>
              <a:ext cx="385763" cy="376238"/>
            </a:xfrm>
            <a:custGeom>
              <a:avLst/>
              <a:gdLst>
                <a:gd name="T0" fmla="*/ 232 w 243"/>
                <a:gd name="T1" fmla="*/ 0 h 237"/>
                <a:gd name="T2" fmla="*/ 0 w 243"/>
                <a:gd name="T3" fmla="*/ 105 h 237"/>
                <a:gd name="T4" fmla="*/ 230 w 243"/>
                <a:gd name="T5" fmla="*/ 237 h 237"/>
                <a:gd name="T6" fmla="*/ 232 w 243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37">
                  <a:moveTo>
                    <a:pt x="232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230" y="237"/>
                    <a:pt x="230" y="237"/>
                    <a:pt x="230" y="237"/>
                  </a:cubicBezTo>
                  <a:cubicBezTo>
                    <a:pt x="230" y="237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152">
              <a:extLst>
                <a:ext uri="{FF2B5EF4-FFF2-40B4-BE49-F238E27FC236}">
                  <a16:creationId xmlns:a16="http://schemas.microsoft.com/office/drawing/2014/main" id="{7B72B625-C233-461E-BE6A-0F497A05C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9C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1" name="Rectangle 153">
              <a:extLst>
                <a:ext uri="{FF2B5EF4-FFF2-40B4-BE49-F238E27FC236}">
                  <a16:creationId xmlns:a16="http://schemas.microsoft.com/office/drawing/2014/main" id="{CC439D26-02F4-4E77-946D-6524DDC6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68605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2" name="Rectangle 154">
              <a:extLst>
                <a:ext uri="{FF2B5EF4-FFF2-40B4-BE49-F238E27FC236}">
                  <a16:creationId xmlns:a16="http://schemas.microsoft.com/office/drawing/2014/main" id="{94E8A3C2-7CF3-4968-B7C0-E1BDA79C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7527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3" name="Rectangle 155">
              <a:extLst>
                <a:ext uri="{FF2B5EF4-FFF2-40B4-BE49-F238E27FC236}">
                  <a16:creationId xmlns:a16="http://schemas.microsoft.com/office/drawing/2014/main" id="{9AD7FF98-88CA-4C3B-943C-DFFB0664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162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F458FEEC-7328-4680-A7EE-D9B1F2882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8290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157">
              <a:extLst>
                <a:ext uri="{FF2B5EF4-FFF2-40B4-BE49-F238E27FC236}">
                  <a16:creationId xmlns:a16="http://schemas.microsoft.com/office/drawing/2014/main" id="{DE84304E-4B9A-4CDE-9499-5317D9BC9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1406525"/>
              <a:ext cx="709613" cy="517525"/>
            </a:xfrm>
            <a:custGeom>
              <a:avLst/>
              <a:gdLst>
                <a:gd name="T0" fmla="*/ 154 w 447"/>
                <a:gd name="T1" fmla="*/ 327 h 327"/>
                <a:gd name="T2" fmla="*/ 141 w 447"/>
                <a:gd name="T3" fmla="*/ 322 h 327"/>
                <a:gd name="T4" fmla="*/ 144 w 447"/>
                <a:gd name="T5" fmla="*/ 312 h 327"/>
                <a:gd name="T6" fmla="*/ 153 w 447"/>
                <a:gd name="T7" fmla="*/ 307 h 327"/>
                <a:gd name="T8" fmla="*/ 179 w 447"/>
                <a:gd name="T9" fmla="*/ 284 h 327"/>
                <a:gd name="T10" fmla="*/ 41 w 447"/>
                <a:gd name="T11" fmla="*/ 233 h 327"/>
                <a:gd name="T12" fmla="*/ 45 w 447"/>
                <a:gd name="T13" fmla="*/ 35 h 327"/>
                <a:gd name="T14" fmla="*/ 214 w 447"/>
                <a:gd name="T15" fmla="*/ 1 h 327"/>
                <a:gd name="T16" fmla="*/ 420 w 447"/>
                <a:gd name="T17" fmla="*/ 27 h 327"/>
                <a:gd name="T18" fmla="*/ 442 w 447"/>
                <a:gd name="T19" fmla="*/ 111 h 327"/>
                <a:gd name="T20" fmla="*/ 370 w 447"/>
                <a:gd name="T21" fmla="*/ 278 h 327"/>
                <a:gd name="T22" fmla="*/ 289 w 447"/>
                <a:gd name="T23" fmla="*/ 290 h 327"/>
                <a:gd name="T24" fmla="*/ 289 w 447"/>
                <a:gd name="T25" fmla="*/ 290 h 327"/>
                <a:gd name="T26" fmla="*/ 261 w 447"/>
                <a:gd name="T27" fmla="*/ 290 h 327"/>
                <a:gd name="T28" fmla="*/ 154 w 447"/>
                <a:gd name="T29" fmla="*/ 327 h 327"/>
                <a:gd name="T30" fmla="*/ 214 w 447"/>
                <a:gd name="T31" fmla="*/ 12 h 327"/>
                <a:gd name="T32" fmla="*/ 53 w 447"/>
                <a:gd name="T33" fmla="*/ 43 h 327"/>
                <a:gd name="T34" fmla="*/ 52 w 447"/>
                <a:gd name="T35" fmla="*/ 230 h 327"/>
                <a:gd name="T36" fmla="*/ 189 w 447"/>
                <a:gd name="T37" fmla="*/ 274 h 327"/>
                <a:gd name="T38" fmla="*/ 197 w 447"/>
                <a:gd name="T39" fmla="*/ 275 h 327"/>
                <a:gd name="T40" fmla="*/ 193 w 447"/>
                <a:gd name="T41" fmla="*/ 282 h 327"/>
                <a:gd name="T42" fmla="*/ 158 w 447"/>
                <a:gd name="T43" fmla="*/ 316 h 327"/>
                <a:gd name="T44" fmla="*/ 158 w 447"/>
                <a:gd name="T45" fmla="*/ 316 h 327"/>
                <a:gd name="T46" fmla="*/ 256 w 447"/>
                <a:gd name="T47" fmla="*/ 280 h 327"/>
                <a:gd name="T48" fmla="*/ 258 w 447"/>
                <a:gd name="T49" fmla="*/ 279 h 327"/>
                <a:gd name="T50" fmla="*/ 260 w 447"/>
                <a:gd name="T51" fmla="*/ 279 h 327"/>
                <a:gd name="T52" fmla="*/ 288 w 447"/>
                <a:gd name="T53" fmla="*/ 279 h 327"/>
                <a:gd name="T54" fmla="*/ 366 w 447"/>
                <a:gd name="T55" fmla="*/ 268 h 327"/>
                <a:gd name="T56" fmla="*/ 432 w 447"/>
                <a:gd name="T57" fmla="*/ 109 h 327"/>
                <a:gd name="T58" fmla="*/ 415 w 447"/>
                <a:gd name="T59" fmla="*/ 36 h 327"/>
                <a:gd name="T60" fmla="*/ 214 w 447"/>
                <a:gd name="T61" fmla="*/ 1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7" h="327">
                  <a:moveTo>
                    <a:pt x="154" y="327"/>
                  </a:moveTo>
                  <a:cubicBezTo>
                    <a:pt x="149" y="327"/>
                    <a:pt x="143" y="327"/>
                    <a:pt x="141" y="322"/>
                  </a:cubicBezTo>
                  <a:cubicBezTo>
                    <a:pt x="140" y="320"/>
                    <a:pt x="140" y="316"/>
                    <a:pt x="144" y="312"/>
                  </a:cubicBezTo>
                  <a:cubicBezTo>
                    <a:pt x="146" y="310"/>
                    <a:pt x="150" y="308"/>
                    <a:pt x="153" y="307"/>
                  </a:cubicBezTo>
                  <a:cubicBezTo>
                    <a:pt x="160" y="303"/>
                    <a:pt x="170" y="297"/>
                    <a:pt x="179" y="284"/>
                  </a:cubicBezTo>
                  <a:cubicBezTo>
                    <a:pt x="99" y="275"/>
                    <a:pt x="50" y="264"/>
                    <a:pt x="41" y="233"/>
                  </a:cubicBezTo>
                  <a:cubicBezTo>
                    <a:pt x="31" y="197"/>
                    <a:pt x="0" y="77"/>
                    <a:pt x="45" y="35"/>
                  </a:cubicBezTo>
                  <a:cubicBezTo>
                    <a:pt x="76" y="8"/>
                    <a:pt x="173" y="2"/>
                    <a:pt x="214" y="1"/>
                  </a:cubicBezTo>
                  <a:cubicBezTo>
                    <a:pt x="292" y="0"/>
                    <a:pt x="388" y="8"/>
                    <a:pt x="420" y="27"/>
                  </a:cubicBezTo>
                  <a:cubicBezTo>
                    <a:pt x="439" y="39"/>
                    <a:pt x="447" y="67"/>
                    <a:pt x="442" y="111"/>
                  </a:cubicBezTo>
                  <a:cubicBezTo>
                    <a:pt x="436" y="175"/>
                    <a:pt x="400" y="267"/>
                    <a:pt x="370" y="278"/>
                  </a:cubicBezTo>
                  <a:cubicBezTo>
                    <a:pt x="358" y="282"/>
                    <a:pt x="332" y="289"/>
                    <a:pt x="289" y="290"/>
                  </a:cubicBezTo>
                  <a:cubicBezTo>
                    <a:pt x="289" y="290"/>
                    <a:pt x="289" y="290"/>
                    <a:pt x="289" y="290"/>
                  </a:cubicBezTo>
                  <a:cubicBezTo>
                    <a:pt x="280" y="290"/>
                    <a:pt x="271" y="290"/>
                    <a:pt x="261" y="290"/>
                  </a:cubicBezTo>
                  <a:cubicBezTo>
                    <a:pt x="233" y="310"/>
                    <a:pt x="177" y="327"/>
                    <a:pt x="154" y="327"/>
                  </a:cubicBezTo>
                  <a:close/>
                  <a:moveTo>
                    <a:pt x="214" y="12"/>
                  </a:moveTo>
                  <a:cubicBezTo>
                    <a:pt x="132" y="14"/>
                    <a:pt x="72" y="26"/>
                    <a:pt x="53" y="43"/>
                  </a:cubicBezTo>
                  <a:cubicBezTo>
                    <a:pt x="20" y="73"/>
                    <a:pt x="31" y="159"/>
                    <a:pt x="52" y="230"/>
                  </a:cubicBezTo>
                  <a:cubicBezTo>
                    <a:pt x="59" y="256"/>
                    <a:pt x="110" y="266"/>
                    <a:pt x="189" y="274"/>
                  </a:cubicBezTo>
                  <a:cubicBezTo>
                    <a:pt x="197" y="275"/>
                    <a:pt x="197" y="275"/>
                    <a:pt x="197" y="275"/>
                  </a:cubicBezTo>
                  <a:cubicBezTo>
                    <a:pt x="193" y="282"/>
                    <a:pt x="193" y="282"/>
                    <a:pt x="193" y="282"/>
                  </a:cubicBezTo>
                  <a:cubicBezTo>
                    <a:pt x="181" y="304"/>
                    <a:pt x="167" y="311"/>
                    <a:pt x="158" y="316"/>
                  </a:cubicBezTo>
                  <a:cubicBezTo>
                    <a:pt x="158" y="316"/>
                    <a:pt x="158" y="316"/>
                    <a:pt x="158" y="316"/>
                  </a:cubicBezTo>
                  <a:cubicBezTo>
                    <a:pt x="180" y="314"/>
                    <a:pt x="231" y="300"/>
                    <a:pt x="256" y="280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60" y="279"/>
                    <a:pt x="260" y="279"/>
                    <a:pt x="260" y="279"/>
                  </a:cubicBezTo>
                  <a:cubicBezTo>
                    <a:pt x="270" y="280"/>
                    <a:pt x="279" y="280"/>
                    <a:pt x="288" y="279"/>
                  </a:cubicBezTo>
                  <a:cubicBezTo>
                    <a:pt x="332" y="278"/>
                    <a:pt x="357" y="271"/>
                    <a:pt x="366" y="268"/>
                  </a:cubicBezTo>
                  <a:cubicBezTo>
                    <a:pt x="388" y="260"/>
                    <a:pt x="425" y="180"/>
                    <a:pt x="432" y="109"/>
                  </a:cubicBezTo>
                  <a:cubicBezTo>
                    <a:pt x="436" y="71"/>
                    <a:pt x="429" y="45"/>
                    <a:pt x="415" y="36"/>
                  </a:cubicBezTo>
                  <a:cubicBezTo>
                    <a:pt x="388" y="21"/>
                    <a:pt x="302" y="10"/>
                    <a:pt x="214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158">
              <a:extLst>
                <a:ext uri="{FF2B5EF4-FFF2-40B4-BE49-F238E27FC236}">
                  <a16:creationId xmlns:a16="http://schemas.microsoft.com/office/drawing/2014/main" id="{2290A10E-D6A3-4439-B954-94FCF30EB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25" y="1473200"/>
              <a:ext cx="334963" cy="266700"/>
            </a:xfrm>
            <a:custGeom>
              <a:avLst/>
              <a:gdLst>
                <a:gd name="T0" fmla="*/ 157 w 211"/>
                <a:gd name="T1" fmla="*/ 169 h 169"/>
                <a:gd name="T2" fmla="*/ 134 w 211"/>
                <a:gd name="T3" fmla="*/ 167 h 169"/>
                <a:gd name="T4" fmla="*/ 79 w 211"/>
                <a:gd name="T5" fmla="*/ 161 h 169"/>
                <a:gd name="T6" fmla="*/ 17 w 211"/>
                <a:gd name="T7" fmla="*/ 150 h 169"/>
                <a:gd name="T8" fmla="*/ 35 w 211"/>
                <a:gd name="T9" fmla="*/ 65 h 169"/>
                <a:gd name="T10" fmla="*/ 76 w 211"/>
                <a:gd name="T11" fmla="*/ 68 h 169"/>
                <a:gd name="T12" fmla="*/ 83 w 211"/>
                <a:gd name="T13" fmla="*/ 74 h 169"/>
                <a:gd name="T14" fmla="*/ 127 w 211"/>
                <a:gd name="T15" fmla="*/ 19 h 169"/>
                <a:gd name="T16" fmla="*/ 148 w 211"/>
                <a:gd name="T17" fmla="*/ 1 h 169"/>
                <a:gd name="T18" fmla="*/ 152 w 211"/>
                <a:gd name="T19" fmla="*/ 77 h 169"/>
                <a:gd name="T20" fmla="*/ 203 w 211"/>
                <a:gd name="T21" fmla="*/ 88 h 169"/>
                <a:gd name="T22" fmla="*/ 202 w 211"/>
                <a:gd name="T23" fmla="*/ 118 h 169"/>
                <a:gd name="T24" fmla="*/ 206 w 211"/>
                <a:gd name="T25" fmla="*/ 129 h 169"/>
                <a:gd name="T26" fmla="*/ 193 w 211"/>
                <a:gd name="T27" fmla="*/ 142 h 169"/>
                <a:gd name="T28" fmla="*/ 193 w 211"/>
                <a:gd name="T29" fmla="*/ 153 h 169"/>
                <a:gd name="T30" fmla="*/ 85 w 211"/>
                <a:gd name="T31" fmla="*/ 142 h 169"/>
                <a:gd name="T32" fmla="*/ 134 w 211"/>
                <a:gd name="T33" fmla="*/ 157 h 169"/>
                <a:gd name="T34" fmla="*/ 157 w 211"/>
                <a:gd name="T35" fmla="*/ 158 h 169"/>
                <a:gd name="T36" fmla="*/ 155 w 211"/>
                <a:gd name="T37" fmla="*/ 146 h 169"/>
                <a:gd name="T38" fmla="*/ 147 w 211"/>
                <a:gd name="T39" fmla="*/ 133 h 169"/>
                <a:gd name="T40" fmla="*/ 192 w 211"/>
                <a:gd name="T41" fmla="*/ 131 h 169"/>
                <a:gd name="T42" fmla="*/ 195 w 211"/>
                <a:gd name="T43" fmla="*/ 127 h 169"/>
                <a:gd name="T44" fmla="*/ 151 w 211"/>
                <a:gd name="T45" fmla="*/ 117 h 169"/>
                <a:gd name="T46" fmla="*/ 162 w 211"/>
                <a:gd name="T47" fmla="*/ 106 h 169"/>
                <a:gd name="T48" fmla="*/ 200 w 211"/>
                <a:gd name="T49" fmla="*/ 108 h 169"/>
                <a:gd name="T50" fmla="*/ 157 w 211"/>
                <a:gd name="T51" fmla="*/ 88 h 169"/>
                <a:gd name="T52" fmla="*/ 139 w 211"/>
                <a:gd name="T53" fmla="*/ 87 h 169"/>
                <a:gd name="T54" fmla="*/ 137 w 211"/>
                <a:gd name="T55" fmla="*/ 78 h 169"/>
                <a:gd name="T56" fmla="*/ 143 w 211"/>
                <a:gd name="T57" fmla="*/ 10 h 169"/>
                <a:gd name="T58" fmla="*/ 115 w 211"/>
                <a:gd name="T59" fmla="*/ 60 h 169"/>
                <a:gd name="T60" fmla="*/ 76 w 211"/>
                <a:gd name="T61" fmla="*/ 90 h 169"/>
                <a:gd name="T62" fmla="*/ 74 w 211"/>
                <a:gd name="T63" fmla="*/ 80 h 169"/>
                <a:gd name="T64" fmla="*/ 35 w 211"/>
                <a:gd name="T65" fmla="*/ 76 h 169"/>
                <a:gd name="T66" fmla="*/ 27 w 211"/>
                <a:gd name="T67" fmla="*/ 146 h 169"/>
                <a:gd name="T68" fmla="*/ 79 w 211"/>
                <a:gd name="T69" fmla="*/ 150 h 169"/>
                <a:gd name="T70" fmla="*/ 79 w 211"/>
                <a:gd name="T71" fmla="*/ 149 h 169"/>
                <a:gd name="T72" fmla="*/ 81 w 211"/>
                <a:gd name="T73" fmla="*/ 144 h 169"/>
                <a:gd name="T74" fmla="*/ 85 w 211"/>
                <a:gd name="T75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169">
                  <a:moveTo>
                    <a:pt x="157" y="169"/>
                  </a:moveTo>
                  <a:cubicBezTo>
                    <a:pt x="157" y="169"/>
                    <a:pt x="157" y="169"/>
                    <a:pt x="157" y="169"/>
                  </a:cubicBezTo>
                  <a:cubicBezTo>
                    <a:pt x="152" y="169"/>
                    <a:pt x="146" y="168"/>
                    <a:pt x="140" y="168"/>
                  </a:cubicBezTo>
                  <a:cubicBezTo>
                    <a:pt x="138" y="168"/>
                    <a:pt x="136" y="168"/>
                    <a:pt x="134" y="167"/>
                  </a:cubicBezTo>
                  <a:cubicBezTo>
                    <a:pt x="110" y="166"/>
                    <a:pt x="96" y="160"/>
                    <a:pt x="89" y="156"/>
                  </a:cubicBezTo>
                  <a:cubicBezTo>
                    <a:pt x="88" y="158"/>
                    <a:pt x="85" y="161"/>
                    <a:pt x="79" y="161"/>
                  </a:cubicBezTo>
                  <a:cubicBezTo>
                    <a:pt x="78" y="161"/>
                    <a:pt x="77" y="161"/>
                    <a:pt x="75" y="161"/>
                  </a:cubicBezTo>
                  <a:cubicBezTo>
                    <a:pt x="50" y="162"/>
                    <a:pt x="20" y="160"/>
                    <a:pt x="17" y="150"/>
                  </a:cubicBezTo>
                  <a:cubicBezTo>
                    <a:pt x="14" y="140"/>
                    <a:pt x="0" y="88"/>
                    <a:pt x="7" y="73"/>
                  </a:cubicBezTo>
                  <a:cubicBezTo>
                    <a:pt x="9" y="69"/>
                    <a:pt x="13" y="65"/>
                    <a:pt x="35" y="65"/>
                  </a:cubicBezTo>
                  <a:cubicBezTo>
                    <a:pt x="49" y="65"/>
                    <a:pt x="66" y="66"/>
                    <a:pt x="75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0" y="71"/>
                    <a:pt x="82" y="72"/>
                    <a:pt x="83" y="74"/>
                  </a:cubicBezTo>
                  <a:cubicBezTo>
                    <a:pt x="88" y="70"/>
                    <a:pt x="97" y="63"/>
                    <a:pt x="108" y="52"/>
                  </a:cubicBezTo>
                  <a:cubicBezTo>
                    <a:pt x="117" y="42"/>
                    <a:pt x="123" y="29"/>
                    <a:pt x="127" y="19"/>
                  </a:cubicBezTo>
                  <a:cubicBezTo>
                    <a:pt x="131" y="8"/>
                    <a:pt x="135" y="0"/>
                    <a:pt x="143" y="0"/>
                  </a:cubicBezTo>
                  <a:cubicBezTo>
                    <a:pt x="145" y="0"/>
                    <a:pt x="146" y="0"/>
                    <a:pt x="148" y="1"/>
                  </a:cubicBezTo>
                  <a:cubicBezTo>
                    <a:pt x="161" y="7"/>
                    <a:pt x="168" y="17"/>
                    <a:pt x="170" y="28"/>
                  </a:cubicBezTo>
                  <a:cubicBezTo>
                    <a:pt x="173" y="46"/>
                    <a:pt x="160" y="66"/>
                    <a:pt x="152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75" y="77"/>
                    <a:pt x="192" y="78"/>
                    <a:pt x="203" y="88"/>
                  </a:cubicBezTo>
                  <a:cubicBezTo>
                    <a:pt x="208" y="93"/>
                    <a:pt x="211" y="99"/>
                    <a:pt x="211" y="108"/>
                  </a:cubicBezTo>
                  <a:cubicBezTo>
                    <a:pt x="211" y="112"/>
                    <a:pt x="207" y="117"/>
                    <a:pt x="202" y="118"/>
                  </a:cubicBezTo>
                  <a:cubicBezTo>
                    <a:pt x="203" y="119"/>
                    <a:pt x="204" y="120"/>
                    <a:pt x="205" y="121"/>
                  </a:cubicBezTo>
                  <a:cubicBezTo>
                    <a:pt x="207" y="124"/>
                    <a:pt x="207" y="126"/>
                    <a:pt x="206" y="129"/>
                  </a:cubicBezTo>
                  <a:cubicBezTo>
                    <a:pt x="205" y="131"/>
                    <a:pt x="204" y="133"/>
                    <a:pt x="203" y="135"/>
                  </a:cubicBezTo>
                  <a:cubicBezTo>
                    <a:pt x="202" y="139"/>
                    <a:pt x="198" y="141"/>
                    <a:pt x="193" y="142"/>
                  </a:cubicBezTo>
                  <a:cubicBezTo>
                    <a:pt x="194" y="143"/>
                    <a:pt x="194" y="143"/>
                    <a:pt x="194" y="144"/>
                  </a:cubicBezTo>
                  <a:cubicBezTo>
                    <a:pt x="196" y="147"/>
                    <a:pt x="195" y="150"/>
                    <a:pt x="193" y="153"/>
                  </a:cubicBezTo>
                  <a:cubicBezTo>
                    <a:pt x="181" y="167"/>
                    <a:pt x="167" y="168"/>
                    <a:pt x="157" y="169"/>
                  </a:cubicBezTo>
                  <a:close/>
                  <a:moveTo>
                    <a:pt x="85" y="142"/>
                  </a:moveTo>
                  <a:cubicBezTo>
                    <a:pt x="87" y="142"/>
                    <a:pt x="89" y="143"/>
                    <a:pt x="91" y="144"/>
                  </a:cubicBezTo>
                  <a:cubicBezTo>
                    <a:pt x="96" y="148"/>
                    <a:pt x="108" y="155"/>
                    <a:pt x="134" y="157"/>
                  </a:cubicBezTo>
                  <a:cubicBezTo>
                    <a:pt x="137" y="157"/>
                    <a:pt x="139" y="157"/>
                    <a:pt x="141" y="157"/>
                  </a:cubicBezTo>
                  <a:cubicBezTo>
                    <a:pt x="146" y="158"/>
                    <a:pt x="152" y="158"/>
                    <a:pt x="157" y="158"/>
                  </a:cubicBezTo>
                  <a:cubicBezTo>
                    <a:pt x="168" y="158"/>
                    <a:pt x="176" y="155"/>
                    <a:pt x="183" y="148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1" y="146"/>
                    <a:pt x="148" y="144"/>
                    <a:pt x="147" y="141"/>
                  </a:cubicBezTo>
                  <a:cubicBezTo>
                    <a:pt x="146" y="139"/>
                    <a:pt x="146" y="136"/>
                    <a:pt x="147" y="133"/>
                  </a:cubicBezTo>
                  <a:cubicBezTo>
                    <a:pt x="149" y="130"/>
                    <a:pt x="153" y="129"/>
                    <a:pt x="158" y="129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1"/>
                    <a:pt x="194" y="131"/>
                    <a:pt x="194" y="131"/>
                  </a:cubicBezTo>
                  <a:cubicBezTo>
                    <a:pt x="194" y="130"/>
                    <a:pt x="195" y="128"/>
                    <a:pt x="195" y="127"/>
                  </a:cubicBezTo>
                  <a:cubicBezTo>
                    <a:pt x="160" y="125"/>
                    <a:pt x="160" y="125"/>
                    <a:pt x="160" y="125"/>
                  </a:cubicBezTo>
                  <a:cubicBezTo>
                    <a:pt x="155" y="124"/>
                    <a:pt x="152" y="121"/>
                    <a:pt x="151" y="117"/>
                  </a:cubicBezTo>
                  <a:cubicBezTo>
                    <a:pt x="150" y="115"/>
                    <a:pt x="151" y="112"/>
                    <a:pt x="152" y="110"/>
                  </a:cubicBezTo>
                  <a:cubicBezTo>
                    <a:pt x="155" y="107"/>
                    <a:pt x="158" y="106"/>
                    <a:pt x="162" y="106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8"/>
                    <a:pt x="200" y="108"/>
                  </a:cubicBezTo>
                  <a:cubicBezTo>
                    <a:pt x="200" y="102"/>
                    <a:pt x="198" y="98"/>
                    <a:pt x="195" y="95"/>
                  </a:cubicBezTo>
                  <a:cubicBezTo>
                    <a:pt x="187" y="87"/>
                    <a:pt x="168" y="88"/>
                    <a:pt x="157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6" y="88"/>
                    <a:pt x="142" y="88"/>
                    <a:pt x="139" y="87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8"/>
                    <a:pt x="163" y="51"/>
                    <a:pt x="159" y="30"/>
                  </a:cubicBezTo>
                  <a:cubicBezTo>
                    <a:pt x="158" y="22"/>
                    <a:pt x="153" y="15"/>
                    <a:pt x="143" y="10"/>
                  </a:cubicBezTo>
                  <a:cubicBezTo>
                    <a:pt x="142" y="12"/>
                    <a:pt x="139" y="18"/>
                    <a:pt x="137" y="23"/>
                  </a:cubicBezTo>
                  <a:cubicBezTo>
                    <a:pt x="132" y="34"/>
                    <a:pt x="127" y="48"/>
                    <a:pt x="115" y="60"/>
                  </a:cubicBezTo>
                  <a:cubicBezTo>
                    <a:pt x="96" y="80"/>
                    <a:pt x="83" y="87"/>
                    <a:pt x="82" y="87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2"/>
                    <a:pt x="74" y="81"/>
                    <a:pt x="74" y="80"/>
                  </a:cubicBezTo>
                  <a:cubicBezTo>
                    <a:pt x="74" y="80"/>
                    <a:pt x="73" y="79"/>
                    <a:pt x="72" y="78"/>
                  </a:cubicBezTo>
                  <a:cubicBezTo>
                    <a:pt x="65" y="77"/>
                    <a:pt x="49" y="75"/>
                    <a:pt x="35" y="76"/>
                  </a:cubicBezTo>
                  <a:cubicBezTo>
                    <a:pt x="22" y="76"/>
                    <a:pt x="17" y="78"/>
                    <a:pt x="16" y="78"/>
                  </a:cubicBezTo>
                  <a:cubicBezTo>
                    <a:pt x="13" y="87"/>
                    <a:pt x="21" y="123"/>
                    <a:pt x="27" y="146"/>
                  </a:cubicBezTo>
                  <a:cubicBezTo>
                    <a:pt x="32" y="149"/>
                    <a:pt x="53" y="151"/>
                    <a:pt x="75" y="150"/>
                  </a:cubicBezTo>
                  <a:cubicBezTo>
                    <a:pt x="76" y="150"/>
                    <a:pt x="78" y="150"/>
                    <a:pt x="79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50"/>
                    <a:pt x="79" y="149"/>
                    <a:pt x="79" y="149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6"/>
                    <a:pt x="80" y="144"/>
                    <a:pt x="81" y="144"/>
                  </a:cubicBezTo>
                  <a:cubicBezTo>
                    <a:pt x="82" y="142"/>
                    <a:pt x="82" y="142"/>
                    <a:pt x="82" y="142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9">
              <a:extLst>
                <a:ext uri="{FF2B5EF4-FFF2-40B4-BE49-F238E27FC236}">
                  <a16:creationId xmlns:a16="http://schemas.microsoft.com/office/drawing/2014/main" id="{895C34AB-1AED-4017-B82A-4702E597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0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60">
              <a:extLst>
                <a:ext uri="{FF2B5EF4-FFF2-40B4-BE49-F238E27FC236}">
                  <a16:creationId xmlns:a16="http://schemas.microsoft.com/office/drawing/2014/main" id="{F6C42D7B-4F81-4EBB-8414-C80E2707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61">
              <a:extLst>
                <a:ext uri="{FF2B5EF4-FFF2-40B4-BE49-F238E27FC236}">
                  <a16:creationId xmlns:a16="http://schemas.microsoft.com/office/drawing/2014/main" id="{EA3A5517-DE7C-454B-B30F-1D7365BE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475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 162">
              <a:extLst>
                <a:ext uri="{FF2B5EF4-FFF2-40B4-BE49-F238E27FC236}">
                  <a16:creationId xmlns:a16="http://schemas.microsoft.com/office/drawing/2014/main" id="{44453807-453B-4C8E-AF20-CB525A04E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5083175"/>
              <a:ext cx="26988" cy="30163"/>
            </a:xfrm>
            <a:custGeom>
              <a:avLst/>
              <a:gdLst>
                <a:gd name="T0" fmla="*/ 4 w 17"/>
                <a:gd name="T1" fmla="*/ 0 h 20"/>
                <a:gd name="T2" fmla="*/ 0 w 17"/>
                <a:gd name="T3" fmla="*/ 14 h 20"/>
                <a:gd name="T4" fmla="*/ 15 w 17"/>
                <a:gd name="T5" fmla="*/ 17 h 20"/>
                <a:gd name="T6" fmla="*/ 16 w 17"/>
                <a:gd name="T7" fmla="*/ 0 h 20"/>
                <a:gd name="T8" fmla="*/ 4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4" y="0"/>
                  </a:moveTo>
                  <a:cubicBezTo>
                    <a:pt x="4" y="0"/>
                    <a:pt x="2" y="11"/>
                    <a:pt x="0" y="14"/>
                  </a:cubicBezTo>
                  <a:cubicBezTo>
                    <a:pt x="0" y="14"/>
                    <a:pt x="12" y="20"/>
                    <a:pt x="15" y="17"/>
                  </a:cubicBezTo>
                  <a:cubicBezTo>
                    <a:pt x="17" y="13"/>
                    <a:pt x="16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163">
              <a:extLst>
                <a:ext uri="{FF2B5EF4-FFF2-40B4-BE49-F238E27FC236}">
                  <a16:creationId xmlns:a16="http://schemas.microsoft.com/office/drawing/2014/main" id="{395E7ABF-3E4D-44B4-B2BC-CF1E0334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097463"/>
              <a:ext cx="114300" cy="142875"/>
            </a:xfrm>
            <a:custGeom>
              <a:avLst/>
              <a:gdLst>
                <a:gd name="T0" fmla="*/ 1 w 72"/>
                <a:gd name="T1" fmla="*/ 21 h 90"/>
                <a:gd name="T2" fmla="*/ 19 w 72"/>
                <a:gd name="T3" fmla="*/ 0 h 90"/>
                <a:gd name="T4" fmla="*/ 40 w 72"/>
                <a:gd name="T5" fmla="*/ 5 h 90"/>
                <a:gd name="T6" fmla="*/ 72 w 72"/>
                <a:gd name="T7" fmla="*/ 82 h 90"/>
                <a:gd name="T8" fmla="*/ 61 w 72"/>
                <a:gd name="T9" fmla="*/ 88 h 90"/>
                <a:gd name="T10" fmla="*/ 1 w 72"/>
                <a:gd name="T11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90">
                  <a:moveTo>
                    <a:pt x="1" y="21"/>
                  </a:moveTo>
                  <a:cubicBezTo>
                    <a:pt x="0" y="19"/>
                    <a:pt x="11" y="1"/>
                    <a:pt x="19" y="0"/>
                  </a:cubicBezTo>
                  <a:cubicBezTo>
                    <a:pt x="19" y="0"/>
                    <a:pt x="30" y="9"/>
                    <a:pt x="40" y="5"/>
                  </a:cubicBezTo>
                  <a:cubicBezTo>
                    <a:pt x="40" y="5"/>
                    <a:pt x="72" y="71"/>
                    <a:pt x="72" y="82"/>
                  </a:cubicBezTo>
                  <a:cubicBezTo>
                    <a:pt x="72" y="82"/>
                    <a:pt x="70" y="90"/>
                    <a:pt x="61" y="88"/>
                  </a:cubicBezTo>
                  <a:cubicBezTo>
                    <a:pt x="52" y="85"/>
                    <a:pt x="5" y="31"/>
                    <a:pt x="1" y="2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 164">
              <a:extLst>
                <a:ext uri="{FF2B5EF4-FFF2-40B4-BE49-F238E27FC236}">
                  <a16:creationId xmlns:a16="http://schemas.microsoft.com/office/drawing/2014/main" id="{BDFDA719-34DE-4355-B3A4-931BDFFF2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5" y="4378325"/>
              <a:ext cx="220663" cy="873125"/>
            </a:xfrm>
            <a:custGeom>
              <a:avLst/>
              <a:gdLst>
                <a:gd name="T0" fmla="*/ 42 w 139"/>
                <a:gd name="T1" fmla="*/ 39 h 551"/>
                <a:gd name="T2" fmla="*/ 36 w 139"/>
                <a:gd name="T3" fmla="*/ 132 h 551"/>
                <a:gd name="T4" fmla="*/ 34 w 139"/>
                <a:gd name="T5" fmla="*/ 272 h 551"/>
                <a:gd name="T6" fmla="*/ 48 w 139"/>
                <a:gd name="T7" fmla="*/ 500 h 551"/>
                <a:gd name="T8" fmla="*/ 45 w 139"/>
                <a:gd name="T9" fmla="*/ 539 h 551"/>
                <a:gd name="T10" fmla="*/ 139 w 139"/>
                <a:gd name="T11" fmla="*/ 538 h 551"/>
                <a:gd name="T12" fmla="*/ 123 w 139"/>
                <a:gd name="T13" fmla="*/ 525 h 551"/>
                <a:gd name="T14" fmla="*/ 64 w 139"/>
                <a:gd name="T15" fmla="*/ 495 h 551"/>
                <a:gd name="T16" fmla="*/ 84 w 139"/>
                <a:gd name="T17" fmla="*/ 271 h 551"/>
                <a:gd name="T18" fmla="*/ 133 w 139"/>
                <a:gd name="T19" fmla="*/ 45 h 551"/>
                <a:gd name="T20" fmla="*/ 42 w 139"/>
                <a:gd name="T21" fmla="*/ 39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551">
                  <a:moveTo>
                    <a:pt x="42" y="39"/>
                  </a:moveTo>
                  <a:cubicBezTo>
                    <a:pt x="42" y="39"/>
                    <a:pt x="0" y="83"/>
                    <a:pt x="36" y="132"/>
                  </a:cubicBezTo>
                  <a:cubicBezTo>
                    <a:pt x="36" y="132"/>
                    <a:pt x="25" y="220"/>
                    <a:pt x="34" y="272"/>
                  </a:cubicBezTo>
                  <a:cubicBezTo>
                    <a:pt x="34" y="272"/>
                    <a:pt x="9" y="387"/>
                    <a:pt x="48" y="500"/>
                  </a:cubicBezTo>
                  <a:cubicBezTo>
                    <a:pt x="48" y="500"/>
                    <a:pt x="42" y="525"/>
                    <a:pt x="45" y="539"/>
                  </a:cubicBezTo>
                  <a:cubicBezTo>
                    <a:pt x="45" y="539"/>
                    <a:pt x="107" y="551"/>
                    <a:pt x="139" y="538"/>
                  </a:cubicBezTo>
                  <a:cubicBezTo>
                    <a:pt x="139" y="538"/>
                    <a:pt x="139" y="531"/>
                    <a:pt x="123" y="525"/>
                  </a:cubicBezTo>
                  <a:cubicBezTo>
                    <a:pt x="107" y="519"/>
                    <a:pt x="68" y="514"/>
                    <a:pt x="64" y="495"/>
                  </a:cubicBezTo>
                  <a:cubicBezTo>
                    <a:pt x="61" y="476"/>
                    <a:pt x="73" y="315"/>
                    <a:pt x="84" y="271"/>
                  </a:cubicBezTo>
                  <a:cubicBezTo>
                    <a:pt x="94" y="226"/>
                    <a:pt x="136" y="91"/>
                    <a:pt x="133" y="45"/>
                  </a:cubicBezTo>
                  <a:cubicBezTo>
                    <a:pt x="130" y="0"/>
                    <a:pt x="42" y="39"/>
                    <a:pt x="42" y="3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 165">
              <a:extLst>
                <a:ext uri="{FF2B5EF4-FFF2-40B4-BE49-F238E27FC236}">
                  <a16:creationId xmlns:a16="http://schemas.microsoft.com/office/drawing/2014/main" id="{BD165BB3-BF59-4FCF-883B-38EAFF47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625" y="4437063"/>
              <a:ext cx="217488" cy="657225"/>
            </a:xfrm>
            <a:custGeom>
              <a:avLst/>
              <a:gdLst>
                <a:gd name="T0" fmla="*/ 43 w 137"/>
                <a:gd name="T1" fmla="*/ 0 h 415"/>
                <a:gd name="T2" fmla="*/ 134 w 137"/>
                <a:gd name="T3" fmla="*/ 202 h 415"/>
                <a:gd name="T4" fmla="*/ 71 w 137"/>
                <a:gd name="T5" fmla="*/ 415 h 415"/>
                <a:gd name="T6" fmla="*/ 56 w 137"/>
                <a:gd name="T7" fmla="*/ 412 h 415"/>
                <a:gd name="T8" fmla="*/ 88 w 137"/>
                <a:gd name="T9" fmla="*/ 215 h 415"/>
                <a:gd name="T10" fmla="*/ 8 w 137"/>
                <a:gd name="T11" fmla="*/ 112 h 415"/>
                <a:gd name="T12" fmla="*/ 20 w 137"/>
                <a:gd name="T13" fmla="*/ 43 h 415"/>
                <a:gd name="T14" fmla="*/ 43 w 137"/>
                <a:gd name="T1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415">
                  <a:moveTo>
                    <a:pt x="43" y="0"/>
                  </a:moveTo>
                  <a:cubicBezTo>
                    <a:pt x="53" y="3"/>
                    <a:pt x="137" y="191"/>
                    <a:pt x="134" y="202"/>
                  </a:cubicBezTo>
                  <a:cubicBezTo>
                    <a:pt x="128" y="220"/>
                    <a:pt x="71" y="415"/>
                    <a:pt x="71" y="415"/>
                  </a:cubicBezTo>
                  <a:cubicBezTo>
                    <a:pt x="71" y="415"/>
                    <a:pt x="56" y="414"/>
                    <a:pt x="56" y="412"/>
                  </a:cubicBezTo>
                  <a:cubicBezTo>
                    <a:pt x="55" y="410"/>
                    <a:pt x="25" y="259"/>
                    <a:pt x="88" y="215"/>
                  </a:cubicBezTo>
                  <a:cubicBezTo>
                    <a:pt x="88" y="215"/>
                    <a:pt x="17" y="150"/>
                    <a:pt x="8" y="112"/>
                  </a:cubicBezTo>
                  <a:cubicBezTo>
                    <a:pt x="0" y="73"/>
                    <a:pt x="20" y="43"/>
                    <a:pt x="20" y="4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4" name="Freeform 166">
              <a:extLst>
                <a:ext uri="{FF2B5EF4-FFF2-40B4-BE49-F238E27FC236}">
                  <a16:creationId xmlns:a16="http://schemas.microsoft.com/office/drawing/2014/main" id="{53E169E5-F30E-4518-A791-45D42687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5176838"/>
              <a:ext cx="168275" cy="66675"/>
            </a:xfrm>
            <a:custGeom>
              <a:avLst/>
              <a:gdLst>
                <a:gd name="T0" fmla="*/ 3 w 106"/>
                <a:gd name="T1" fmla="*/ 38 h 42"/>
                <a:gd name="T2" fmla="*/ 4 w 106"/>
                <a:gd name="T3" fmla="*/ 3 h 42"/>
                <a:gd name="T4" fmla="*/ 28 w 106"/>
                <a:gd name="T5" fmla="*/ 0 h 42"/>
                <a:gd name="T6" fmla="*/ 101 w 106"/>
                <a:gd name="T7" fmla="*/ 25 h 42"/>
                <a:gd name="T8" fmla="*/ 98 w 106"/>
                <a:gd name="T9" fmla="*/ 37 h 42"/>
                <a:gd name="T10" fmla="*/ 3 w 106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2">
                  <a:moveTo>
                    <a:pt x="3" y="38"/>
                  </a:moveTo>
                  <a:cubicBezTo>
                    <a:pt x="1" y="38"/>
                    <a:pt x="0" y="10"/>
                    <a:pt x="4" y="3"/>
                  </a:cubicBezTo>
                  <a:cubicBezTo>
                    <a:pt x="4" y="3"/>
                    <a:pt x="25" y="10"/>
                    <a:pt x="28" y="0"/>
                  </a:cubicBezTo>
                  <a:cubicBezTo>
                    <a:pt x="28" y="0"/>
                    <a:pt x="92" y="18"/>
                    <a:pt x="101" y="25"/>
                  </a:cubicBezTo>
                  <a:cubicBezTo>
                    <a:pt x="101" y="25"/>
                    <a:pt x="106" y="32"/>
                    <a:pt x="98" y="37"/>
                  </a:cubicBezTo>
                  <a:cubicBezTo>
                    <a:pt x="91" y="42"/>
                    <a:pt x="13" y="41"/>
                    <a:pt x="3" y="38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 167">
              <a:extLst>
                <a:ext uri="{FF2B5EF4-FFF2-40B4-BE49-F238E27FC236}">
                  <a16:creationId xmlns:a16="http://schemas.microsoft.com/office/drawing/2014/main" id="{6BBE557E-A5EB-427C-B571-5CCA0C28F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4441825"/>
              <a:ext cx="230188" cy="712788"/>
            </a:xfrm>
            <a:custGeom>
              <a:avLst/>
              <a:gdLst>
                <a:gd name="T0" fmla="*/ 45 w 145"/>
                <a:gd name="T1" fmla="*/ 448 h 450"/>
                <a:gd name="T2" fmla="*/ 71 w 145"/>
                <a:gd name="T3" fmla="*/ 448 h 450"/>
                <a:gd name="T4" fmla="*/ 88 w 145"/>
                <a:gd name="T5" fmla="*/ 249 h 450"/>
                <a:gd name="T6" fmla="*/ 138 w 145"/>
                <a:gd name="T7" fmla="*/ 2 h 450"/>
                <a:gd name="T8" fmla="*/ 42 w 145"/>
                <a:gd name="T9" fmla="*/ 0 h 450"/>
                <a:gd name="T10" fmla="*/ 37 w 145"/>
                <a:gd name="T11" fmla="*/ 93 h 450"/>
                <a:gd name="T12" fmla="*/ 34 w 145"/>
                <a:gd name="T13" fmla="*/ 232 h 450"/>
                <a:gd name="T14" fmla="*/ 45 w 145"/>
                <a:gd name="T15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450">
                  <a:moveTo>
                    <a:pt x="45" y="448"/>
                  </a:moveTo>
                  <a:cubicBezTo>
                    <a:pt x="46" y="450"/>
                    <a:pt x="58" y="450"/>
                    <a:pt x="71" y="448"/>
                  </a:cubicBezTo>
                  <a:cubicBezTo>
                    <a:pt x="71" y="448"/>
                    <a:pt x="80" y="298"/>
                    <a:pt x="88" y="249"/>
                  </a:cubicBezTo>
                  <a:cubicBezTo>
                    <a:pt x="95" y="199"/>
                    <a:pt x="145" y="72"/>
                    <a:pt x="138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0" y="43"/>
                    <a:pt x="37" y="93"/>
                  </a:cubicBezTo>
                  <a:cubicBezTo>
                    <a:pt x="37" y="93"/>
                    <a:pt x="22" y="167"/>
                    <a:pt x="34" y="232"/>
                  </a:cubicBezTo>
                  <a:cubicBezTo>
                    <a:pt x="34" y="232"/>
                    <a:pt x="4" y="325"/>
                    <a:pt x="45" y="448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6" name="Freeform 168">
              <a:extLst>
                <a:ext uri="{FF2B5EF4-FFF2-40B4-BE49-F238E27FC236}">
                  <a16:creationId xmlns:a16="http://schemas.microsoft.com/office/drawing/2014/main" id="{2B73AC1D-D664-4182-A010-88583481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4392613"/>
              <a:ext cx="193675" cy="119063"/>
            </a:xfrm>
            <a:custGeom>
              <a:avLst/>
              <a:gdLst>
                <a:gd name="T0" fmla="*/ 26 w 122"/>
                <a:gd name="T1" fmla="*/ 16 h 75"/>
                <a:gd name="T2" fmla="*/ 92 w 122"/>
                <a:gd name="T3" fmla="*/ 44 h 75"/>
                <a:gd name="T4" fmla="*/ 26 w 122"/>
                <a:gd name="T5" fmla="*/ 28 h 75"/>
                <a:gd name="T6" fmla="*/ 26 w 122"/>
                <a:gd name="T7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26" y="16"/>
                  </a:moveTo>
                  <a:cubicBezTo>
                    <a:pt x="33" y="17"/>
                    <a:pt x="62" y="13"/>
                    <a:pt x="92" y="44"/>
                  </a:cubicBezTo>
                  <a:cubicBezTo>
                    <a:pt x="122" y="75"/>
                    <a:pt x="51" y="56"/>
                    <a:pt x="26" y="28"/>
                  </a:cubicBezTo>
                  <a:cubicBezTo>
                    <a:pt x="0" y="0"/>
                    <a:pt x="26" y="16"/>
                    <a:pt x="26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 169">
              <a:extLst>
                <a:ext uri="{FF2B5EF4-FFF2-40B4-BE49-F238E27FC236}">
                  <a16:creationId xmlns:a16="http://schemas.microsoft.com/office/drawing/2014/main" id="{77CA4B34-7807-4517-B825-BE17AFD76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350" y="4117975"/>
              <a:ext cx="296863" cy="342900"/>
            </a:xfrm>
            <a:custGeom>
              <a:avLst/>
              <a:gdLst>
                <a:gd name="T0" fmla="*/ 59 w 187"/>
                <a:gd name="T1" fmla="*/ 0 h 216"/>
                <a:gd name="T2" fmla="*/ 187 w 187"/>
                <a:gd name="T3" fmla="*/ 187 h 216"/>
                <a:gd name="T4" fmla="*/ 169 w 187"/>
                <a:gd name="T5" fmla="*/ 211 h 216"/>
                <a:gd name="T6" fmla="*/ 13 w 187"/>
                <a:gd name="T7" fmla="*/ 71 h 216"/>
                <a:gd name="T8" fmla="*/ 41 w 187"/>
                <a:gd name="T9" fmla="*/ 41 h 216"/>
                <a:gd name="T10" fmla="*/ 59 w 187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16">
                  <a:moveTo>
                    <a:pt x="59" y="0"/>
                  </a:moveTo>
                  <a:cubicBezTo>
                    <a:pt x="59" y="0"/>
                    <a:pt x="62" y="100"/>
                    <a:pt x="187" y="187"/>
                  </a:cubicBezTo>
                  <a:cubicBezTo>
                    <a:pt x="187" y="187"/>
                    <a:pt x="176" y="216"/>
                    <a:pt x="169" y="211"/>
                  </a:cubicBezTo>
                  <a:cubicBezTo>
                    <a:pt x="162" y="205"/>
                    <a:pt x="26" y="114"/>
                    <a:pt x="13" y="71"/>
                  </a:cubicBezTo>
                  <a:cubicBezTo>
                    <a:pt x="0" y="28"/>
                    <a:pt x="41" y="41"/>
                    <a:pt x="41" y="4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5A9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 170">
              <a:extLst>
                <a:ext uri="{FF2B5EF4-FFF2-40B4-BE49-F238E27FC236}">
                  <a16:creationId xmlns:a16="http://schemas.microsoft.com/office/drawing/2014/main" id="{2B044913-B724-4BCF-93A5-2DD75BF9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4049713"/>
              <a:ext cx="377825" cy="465138"/>
            </a:xfrm>
            <a:custGeom>
              <a:avLst/>
              <a:gdLst>
                <a:gd name="T0" fmla="*/ 173 w 238"/>
                <a:gd name="T1" fmla="*/ 0 h 293"/>
                <a:gd name="T2" fmla="*/ 179 w 238"/>
                <a:gd name="T3" fmla="*/ 42 h 293"/>
                <a:gd name="T4" fmla="*/ 235 w 238"/>
                <a:gd name="T5" fmla="*/ 124 h 293"/>
                <a:gd name="T6" fmla="*/ 210 w 238"/>
                <a:gd name="T7" fmla="*/ 156 h 293"/>
                <a:gd name="T8" fmla="*/ 203 w 238"/>
                <a:gd name="T9" fmla="*/ 253 h 293"/>
                <a:gd name="T10" fmla="*/ 101 w 238"/>
                <a:gd name="T11" fmla="*/ 250 h 293"/>
                <a:gd name="T12" fmla="*/ 124 w 238"/>
                <a:gd name="T13" fmla="*/ 208 h 293"/>
                <a:gd name="T14" fmla="*/ 104 w 238"/>
                <a:gd name="T15" fmla="*/ 133 h 293"/>
                <a:gd name="T16" fmla="*/ 64 w 238"/>
                <a:gd name="T17" fmla="*/ 181 h 293"/>
                <a:gd name="T18" fmla="*/ 19 w 238"/>
                <a:gd name="T19" fmla="*/ 291 h 293"/>
                <a:gd name="T20" fmla="*/ 0 w 238"/>
                <a:gd name="T21" fmla="*/ 283 h 293"/>
                <a:gd name="T22" fmla="*/ 22 w 238"/>
                <a:gd name="T23" fmla="*/ 166 h 293"/>
                <a:gd name="T24" fmla="*/ 134 w 238"/>
                <a:gd name="T25" fmla="*/ 40 h 293"/>
                <a:gd name="T26" fmla="*/ 156 w 238"/>
                <a:gd name="T27" fmla="*/ 27 h 293"/>
                <a:gd name="T28" fmla="*/ 173 w 238"/>
                <a:gd name="T2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93">
                  <a:moveTo>
                    <a:pt x="173" y="0"/>
                  </a:moveTo>
                  <a:cubicBezTo>
                    <a:pt x="173" y="10"/>
                    <a:pt x="167" y="23"/>
                    <a:pt x="179" y="42"/>
                  </a:cubicBezTo>
                  <a:cubicBezTo>
                    <a:pt x="190" y="60"/>
                    <a:pt x="238" y="110"/>
                    <a:pt x="235" y="124"/>
                  </a:cubicBezTo>
                  <a:cubicBezTo>
                    <a:pt x="232" y="138"/>
                    <a:pt x="221" y="150"/>
                    <a:pt x="210" y="156"/>
                  </a:cubicBezTo>
                  <a:cubicBezTo>
                    <a:pt x="210" y="156"/>
                    <a:pt x="197" y="214"/>
                    <a:pt x="203" y="253"/>
                  </a:cubicBezTo>
                  <a:cubicBezTo>
                    <a:pt x="203" y="253"/>
                    <a:pt x="153" y="284"/>
                    <a:pt x="101" y="250"/>
                  </a:cubicBezTo>
                  <a:cubicBezTo>
                    <a:pt x="101" y="250"/>
                    <a:pt x="127" y="221"/>
                    <a:pt x="124" y="208"/>
                  </a:cubicBezTo>
                  <a:cubicBezTo>
                    <a:pt x="121" y="196"/>
                    <a:pt x="104" y="133"/>
                    <a:pt x="104" y="133"/>
                  </a:cubicBezTo>
                  <a:cubicBezTo>
                    <a:pt x="107" y="126"/>
                    <a:pt x="76" y="157"/>
                    <a:pt x="64" y="181"/>
                  </a:cubicBezTo>
                  <a:cubicBezTo>
                    <a:pt x="56" y="198"/>
                    <a:pt x="32" y="262"/>
                    <a:pt x="19" y="291"/>
                  </a:cubicBezTo>
                  <a:cubicBezTo>
                    <a:pt x="19" y="291"/>
                    <a:pt x="6" y="293"/>
                    <a:pt x="0" y="283"/>
                  </a:cubicBezTo>
                  <a:cubicBezTo>
                    <a:pt x="0" y="283"/>
                    <a:pt x="10" y="204"/>
                    <a:pt x="22" y="166"/>
                  </a:cubicBezTo>
                  <a:cubicBezTo>
                    <a:pt x="37" y="122"/>
                    <a:pt x="94" y="62"/>
                    <a:pt x="134" y="40"/>
                  </a:cubicBezTo>
                  <a:cubicBezTo>
                    <a:pt x="134" y="40"/>
                    <a:pt x="156" y="32"/>
                    <a:pt x="156" y="27"/>
                  </a:cubicBezTo>
                  <a:cubicBezTo>
                    <a:pt x="156" y="22"/>
                    <a:pt x="173" y="0"/>
                    <a:pt x="17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 171">
              <a:extLst>
                <a:ext uri="{FF2B5EF4-FFF2-40B4-BE49-F238E27FC236}">
                  <a16:creationId xmlns:a16="http://schemas.microsoft.com/office/drawing/2014/main" id="{E5D9ADE9-E53F-42E1-A258-04F60871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75" y="4006850"/>
              <a:ext cx="123825" cy="185738"/>
            </a:xfrm>
            <a:custGeom>
              <a:avLst/>
              <a:gdLst>
                <a:gd name="T0" fmla="*/ 40 w 78"/>
                <a:gd name="T1" fmla="*/ 27 h 117"/>
                <a:gd name="T2" fmla="*/ 10 w 78"/>
                <a:gd name="T3" fmla="*/ 5 h 117"/>
                <a:gd name="T4" fmla="*/ 1 w 78"/>
                <a:gd name="T5" fmla="*/ 67 h 117"/>
                <a:gd name="T6" fmla="*/ 0 w 78"/>
                <a:gd name="T7" fmla="*/ 68 h 117"/>
                <a:gd name="T8" fmla="*/ 55 w 78"/>
                <a:gd name="T9" fmla="*/ 81 h 117"/>
                <a:gd name="T10" fmla="*/ 55 w 78"/>
                <a:gd name="T11" fmla="*/ 81 h 117"/>
                <a:gd name="T12" fmla="*/ 46 w 78"/>
                <a:gd name="T13" fmla="*/ 69 h 117"/>
                <a:gd name="T14" fmla="*/ 40 w 78"/>
                <a:gd name="T1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17">
                  <a:moveTo>
                    <a:pt x="40" y="27"/>
                  </a:moveTo>
                  <a:cubicBezTo>
                    <a:pt x="40" y="27"/>
                    <a:pt x="9" y="0"/>
                    <a:pt x="10" y="5"/>
                  </a:cubicBezTo>
                  <a:cubicBezTo>
                    <a:pt x="22" y="58"/>
                    <a:pt x="1" y="67"/>
                    <a:pt x="1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78"/>
                    <a:pt x="78" y="117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1" y="76"/>
                    <a:pt x="48" y="72"/>
                    <a:pt x="46" y="69"/>
                  </a:cubicBezTo>
                  <a:cubicBezTo>
                    <a:pt x="34" y="50"/>
                    <a:pt x="40" y="37"/>
                    <a:pt x="40" y="27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 172">
              <a:extLst>
                <a:ext uri="{FF2B5EF4-FFF2-40B4-BE49-F238E27FC236}">
                  <a16:creationId xmlns:a16="http://schemas.microsoft.com/office/drawing/2014/main" id="{EDF33D83-8CAE-4728-8517-BE56D35B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1588" cy="31750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20 h 20"/>
                <a:gd name="T4" fmla="*/ 0 w 1"/>
                <a:gd name="T5" fmla="*/ 20 h 20"/>
                <a:gd name="T6" fmla="*/ 0 w 1"/>
                <a:gd name="T7" fmla="*/ 0 h 20"/>
                <a:gd name="T8" fmla="*/ 0 w 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0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4"/>
                    <a:pt x="1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 173">
              <a:extLst>
                <a:ext uri="{FF2B5EF4-FFF2-40B4-BE49-F238E27FC236}">
                  <a16:creationId xmlns:a16="http://schemas.microsoft.com/office/drawing/2014/main" id="{5A19D3AC-9B5E-413A-954A-B40B0D12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 174">
              <a:extLst>
                <a:ext uri="{FF2B5EF4-FFF2-40B4-BE49-F238E27FC236}">
                  <a16:creationId xmlns:a16="http://schemas.microsoft.com/office/drawing/2014/main" id="{7BFDF62B-7796-4EF9-AB16-862B3C212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175">
              <a:extLst>
                <a:ext uri="{FF2B5EF4-FFF2-40B4-BE49-F238E27FC236}">
                  <a16:creationId xmlns:a16="http://schemas.microsoft.com/office/drawing/2014/main" id="{9B27A386-B21D-41A5-B75C-8212FE73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176">
              <a:extLst>
                <a:ext uri="{FF2B5EF4-FFF2-40B4-BE49-F238E27FC236}">
                  <a16:creationId xmlns:a16="http://schemas.microsoft.com/office/drawing/2014/main" id="{1BF6F808-8D7A-4DC1-9ED3-E9FA21D83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 177">
              <a:extLst>
                <a:ext uri="{FF2B5EF4-FFF2-40B4-BE49-F238E27FC236}">
                  <a16:creationId xmlns:a16="http://schemas.microsoft.com/office/drawing/2014/main" id="{F8CE1283-1544-417A-87F9-ED770DB9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4051300"/>
              <a:ext cx="9525" cy="52388"/>
            </a:xfrm>
            <a:custGeom>
              <a:avLst/>
              <a:gdLst>
                <a:gd name="T0" fmla="*/ 4 w 6"/>
                <a:gd name="T1" fmla="*/ 0 h 33"/>
                <a:gd name="T2" fmla="*/ 2 w 6"/>
                <a:gd name="T3" fmla="*/ 16 h 33"/>
                <a:gd name="T4" fmla="*/ 6 w 6"/>
                <a:gd name="T5" fmla="*/ 33 h 33"/>
                <a:gd name="T6" fmla="*/ 6 w 6"/>
                <a:gd name="T7" fmla="*/ 33 h 33"/>
                <a:gd name="T8" fmla="*/ 4 w 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3">
                  <a:moveTo>
                    <a:pt x="4" y="0"/>
                  </a:moveTo>
                  <a:cubicBezTo>
                    <a:pt x="3" y="4"/>
                    <a:pt x="2" y="10"/>
                    <a:pt x="2" y="16"/>
                  </a:cubicBezTo>
                  <a:cubicBezTo>
                    <a:pt x="2" y="21"/>
                    <a:pt x="3" y="27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19"/>
                    <a:pt x="3" y="8"/>
                    <a:pt x="4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 178">
              <a:extLst>
                <a:ext uri="{FF2B5EF4-FFF2-40B4-BE49-F238E27FC236}">
                  <a16:creationId xmlns:a16="http://schemas.microsoft.com/office/drawing/2014/main" id="{A5CC5EEB-086E-4693-979C-61424DD67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46038" cy="60325"/>
            </a:xfrm>
            <a:custGeom>
              <a:avLst/>
              <a:gdLst>
                <a:gd name="T0" fmla="*/ 0 w 29"/>
                <a:gd name="T1" fmla="*/ 0 h 38"/>
                <a:gd name="T2" fmla="*/ 0 w 29"/>
                <a:gd name="T3" fmla="*/ 20 h 38"/>
                <a:gd name="T4" fmla="*/ 29 w 29"/>
                <a:gd name="T5" fmla="*/ 38 h 38"/>
                <a:gd name="T6" fmla="*/ 25 w 29"/>
                <a:gd name="T7" fmla="*/ 21 h 38"/>
                <a:gd name="T8" fmla="*/ 27 w 29"/>
                <a:gd name="T9" fmla="*/ 5 h 38"/>
                <a:gd name="T10" fmla="*/ 27 w 29"/>
                <a:gd name="T11" fmla="*/ 5 h 38"/>
                <a:gd name="T12" fmla="*/ 27 w 29"/>
                <a:gd name="T13" fmla="*/ 5 h 38"/>
                <a:gd name="T14" fmla="*/ 27 w 29"/>
                <a:gd name="T15" fmla="*/ 5 h 38"/>
                <a:gd name="T16" fmla="*/ 27 w 29"/>
                <a:gd name="T17" fmla="*/ 5 h 38"/>
                <a:gd name="T18" fmla="*/ 27 w 29"/>
                <a:gd name="T19" fmla="*/ 5 h 38"/>
                <a:gd name="T20" fmla="*/ 27 w 29"/>
                <a:gd name="T21" fmla="*/ 4 h 38"/>
                <a:gd name="T22" fmla="*/ 27 w 29"/>
                <a:gd name="T23" fmla="*/ 4 h 38"/>
                <a:gd name="T24" fmla="*/ 27 w 29"/>
                <a:gd name="T25" fmla="*/ 4 h 38"/>
                <a:gd name="T26" fmla="*/ 27 w 29"/>
                <a:gd name="T27" fmla="*/ 4 h 38"/>
                <a:gd name="T28" fmla="*/ 27 w 29"/>
                <a:gd name="T29" fmla="*/ 4 h 38"/>
                <a:gd name="T30" fmla="*/ 0 w 29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4" y="25"/>
                    <a:pt x="12" y="33"/>
                    <a:pt x="29" y="38"/>
                  </a:cubicBezTo>
                  <a:cubicBezTo>
                    <a:pt x="26" y="32"/>
                    <a:pt x="25" y="26"/>
                    <a:pt x="25" y="21"/>
                  </a:cubicBezTo>
                  <a:cubicBezTo>
                    <a:pt x="25" y="15"/>
                    <a:pt x="26" y="9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179">
              <a:extLst>
                <a:ext uri="{FF2B5EF4-FFF2-40B4-BE49-F238E27FC236}">
                  <a16:creationId xmlns:a16="http://schemas.microsoft.com/office/drawing/2014/main" id="{AF6B1784-2E66-45C4-ACED-5AE80BC9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0" y="3895725"/>
              <a:ext cx="265113" cy="247650"/>
            </a:xfrm>
            <a:custGeom>
              <a:avLst/>
              <a:gdLst>
                <a:gd name="T0" fmla="*/ 122 w 167"/>
                <a:gd name="T1" fmla="*/ 0 h 157"/>
                <a:gd name="T2" fmla="*/ 159 w 167"/>
                <a:gd name="T3" fmla="*/ 84 h 157"/>
                <a:gd name="T4" fmla="*/ 144 w 167"/>
                <a:gd name="T5" fmla="*/ 84 h 157"/>
                <a:gd name="T6" fmla="*/ 71 w 167"/>
                <a:gd name="T7" fmla="*/ 102 h 157"/>
                <a:gd name="T8" fmla="*/ 55 w 167"/>
                <a:gd name="T9" fmla="*/ 26 h 157"/>
                <a:gd name="T10" fmla="*/ 72 w 167"/>
                <a:gd name="T11" fmla="*/ 7 h 157"/>
                <a:gd name="T12" fmla="*/ 122 w 16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57">
                  <a:moveTo>
                    <a:pt x="122" y="0"/>
                  </a:moveTo>
                  <a:cubicBezTo>
                    <a:pt x="122" y="0"/>
                    <a:pt x="167" y="32"/>
                    <a:pt x="159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4"/>
                    <a:pt x="143" y="157"/>
                    <a:pt x="71" y="102"/>
                  </a:cubicBezTo>
                  <a:cubicBezTo>
                    <a:pt x="0" y="47"/>
                    <a:pt x="55" y="26"/>
                    <a:pt x="55" y="26"/>
                  </a:cubicBezTo>
                  <a:cubicBezTo>
                    <a:pt x="55" y="26"/>
                    <a:pt x="68" y="9"/>
                    <a:pt x="72" y="7"/>
                  </a:cubicBezTo>
                  <a:cubicBezTo>
                    <a:pt x="76" y="5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 180">
              <a:extLst>
                <a:ext uri="{FF2B5EF4-FFF2-40B4-BE49-F238E27FC236}">
                  <a16:creationId xmlns:a16="http://schemas.microsoft.com/office/drawing/2014/main" id="{C77F8619-9810-42FA-A4CB-DF1880F2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825875"/>
              <a:ext cx="461963" cy="434975"/>
            </a:xfrm>
            <a:custGeom>
              <a:avLst/>
              <a:gdLst>
                <a:gd name="T0" fmla="*/ 228 w 291"/>
                <a:gd name="T1" fmla="*/ 6 h 275"/>
                <a:gd name="T2" fmla="*/ 231 w 291"/>
                <a:gd name="T3" fmla="*/ 77 h 275"/>
                <a:gd name="T4" fmla="*/ 159 w 291"/>
                <a:gd name="T5" fmla="*/ 87 h 275"/>
                <a:gd name="T6" fmla="*/ 146 w 291"/>
                <a:gd name="T7" fmla="*/ 200 h 275"/>
                <a:gd name="T8" fmla="*/ 86 w 291"/>
                <a:gd name="T9" fmla="*/ 256 h 275"/>
                <a:gd name="T10" fmla="*/ 12 w 291"/>
                <a:gd name="T11" fmla="*/ 200 h 275"/>
                <a:gd name="T12" fmla="*/ 100 w 291"/>
                <a:gd name="T13" fmla="*/ 116 h 275"/>
                <a:gd name="T14" fmla="*/ 114 w 291"/>
                <a:gd name="T15" fmla="*/ 29 h 275"/>
                <a:gd name="T16" fmla="*/ 228 w 291"/>
                <a:gd name="T1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275">
                  <a:moveTo>
                    <a:pt x="228" y="6"/>
                  </a:moveTo>
                  <a:cubicBezTo>
                    <a:pt x="247" y="0"/>
                    <a:pt x="291" y="41"/>
                    <a:pt x="231" y="77"/>
                  </a:cubicBezTo>
                  <a:cubicBezTo>
                    <a:pt x="171" y="114"/>
                    <a:pt x="159" y="87"/>
                    <a:pt x="159" y="87"/>
                  </a:cubicBezTo>
                  <a:cubicBezTo>
                    <a:pt x="159" y="87"/>
                    <a:pt x="196" y="182"/>
                    <a:pt x="146" y="200"/>
                  </a:cubicBezTo>
                  <a:cubicBezTo>
                    <a:pt x="96" y="218"/>
                    <a:pt x="106" y="241"/>
                    <a:pt x="86" y="256"/>
                  </a:cubicBezTo>
                  <a:cubicBezTo>
                    <a:pt x="61" y="275"/>
                    <a:pt x="0" y="266"/>
                    <a:pt x="12" y="200"/>
                  </a:cubicBezTo>
                  <a:cubicBezTo>
                    <a:pt x="25" y="135"/>
                    <a:pt x="85" y="145"/>
                    <a:pt x="100" y="116"/>
                  </a:cubicBezTo>
                  <a:cubicBezTo>
                    <a:pt x="122" y="72"/>
                    <a:pt x="97" y="50"/>
                    <a:pt x="114" y="29"/>
                  </a:cubicBezTo>
                  <a:cubicBezTo>
                    <a:pt x="137" y="0"/>
                    <a:pt x="164" y="26"/>
                    <a:pt x="228" y="6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 181">
              <a:extLst>
                <a:ext uri="{FF2B5EF4-FFF2-40B4-BE49-F238E27FC236}">
                  <a16:creationId xmlns:a16="http://schemas.microsoft.com/office/drawing/2014/main" id="{321D7ACA-DDA1-44B1-835E-2823464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4498975"/>
              <a:ext cx="95250" cy="104775"/>
            </a:xfrm>
            <a:custGeom>
              <a:avLst/>
              <a:gdLst>
                <a:gd name="T0" fmla="*/ 49 w 60"/>
                <a:gd name="T1" fmla="*/ 8 h 66"/>
                <a:gd name="T2" fmla="*/ 58 w 60"/>
                <a:gd name="T3" fmla="*/ 28 h 66"/>
                <a:gd name="T4" fmla="*/ 46 w 60"/>
                <a:gd name="T5" fmla="*/ 18 h 66"/>
                <a:gd name="T6" fmla="*/ 36 w 60"/>
                <a:gd name="T7" fmla="*/ 50 h 66"/>
                <a:gd name="T8" fmla="*/ 2 w 60"/>
                <a:gd name="T9" fmla="*/ 40 h 66"/>
                <a:gd name="T10" fmla="*/ 31 w 60"/>
                <a:gd name="T11" fmla="*/ 0 h 66"/>
                <a:gd name="T12" fmla="*/ 49 w 60"/>
                <a:gd name="T13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6">
                  <a:moveTo>
                    <a:pt x="49" y="8"/>
                  </a:moveTo>
                  <a:cubicBezTo>
                    <a:pt x="49" y="8"/>
                    <a:pt x="60" y="20"/>
                    <a:pt x="58" y="28"/>
                  </a:cubicBezTo>
                  <a:cubicBezTo>
                    <a:pt x="56" y="37"/>
                    <a:pt x="46" y="18"/>
                    <a:pt x="46" y="18"/>
                  </a:cubicBezTo>
                  <a:cubicBezTo>
                    <a:pt x="46" y="18"/>
                    <a:pt x="46" y="34"/>
                    <a:pt x="36" y="50"/>
                  </a:cubicBezTo>
                  <a:cubicBezTo>
                    <a:pt x="25" y="66"/>
                    <a:pt x="0" y="53"/>
                    <a:pt x="2" y="40"/>
                  </a:cubicBezTo>
                  <a:cubicBezTo>
                    <a:pt x="5" y="28"/>
                    <a:pt x="24" y="9"/>
                    <a:pt x="31" y="0"/>
                  </a:cubicBezTo>
                  <a:cubicBezTo>
                    <a:pt x="35" y="4"/>
                    <a:pt x="43" y="8"/>
                    <a:pt x="49" y="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B8CE3DD-F0CA-4D9A-8CE3-5AB82DE4AD29}"/>
              </a:ext>
            </a:extLst>
          </p:cNvPr>
          <p:cNvSpPr/>
          <p:nvPr userDrawn="1"/>
        </p:nvSpPr>
        <p:spPr>
          <a:xfrm>
            <a:off x="4324350" y="4544016"/>
            <a:ext cx="3543300" cy="3986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Franklin Gothic Book" panose="020B0503020102020204" pitchFamily="34" charset="0"/>
                <a:cs typeface="Arial" panose="020B0604020202020204" pitchFamily="34" charset="0"/>
              </a:rPr>
              <a:t>Do you have a question for us?</a:t>
            </a:r>
          </a:p>
        </p:txBody>
      </p:sp>
      <p:grpSp>
        <p:nvGrpSpPr>
          <p:cNvPr id="181" name="Group 4">
            <a:extLst>
              <a:ext uri="{FF2B5EF4-FFF2-40B4-BE49-F238E27FC236}">
                <a16:creationId xmlns:a16="http://schemas.microsoft.com/office/drawing/2014/main" id="{71CAB6BF-CD9E-49EC-9738-4307995C1C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95800" y="4998187"/>
            <a:ext cx="3200400" cy="54864"/>
            <a:chOff x="4427" y="3199"/>
            <a:chExt cx="1196" cy="66"/>
          </a:xfrm>
        </p:grpSpPr>
        <p:sp>
          <p:nvSpPr>
            <p:cNvPr id="182" name="AutoShape 3">
              <a:extLst>
                <a:ext uri="{FF2B5EF4-FFF2-40B4-BE49-F238E27FC236}">
                  <a16:creationId xmlns:a16="http://schemas.microsoft.com/office/drawing/2014/main" id="{EA9ED945-7E5C-49B5-887F-B6F70A7B29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">
              <a:extLst>
                <a:ext uri="{FF2B5EF4-FFF2-40B4-BE49-F238E27FC236}">
                  <a16:creationId xmlns:a16="http://schemas.microsoft.com/office/drawing/2014/main" id="{8E2CFDCA-09B4-4F04-8BD3-EEDCB500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2D0390E4-0822-4E4A-8B0F-4CD0F21F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4D51B940-4FF0-46CD-AE79-F1E88B7A1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3B9E99F6-4324-4CAD-BEAC-EEB7C90D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9E7F8C0B-CFBE-48A7-BAE4-4BBC1921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5C581538-0C8B-45E4-B645-564BD36AE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4">
            <a:extLst>
              <a:ext uri="{FF2B5EF4-FFF2-40B4-BE49-F238E27FC236}">
                <a16:creationId xmlns:a16="http://schemas.microsoft.com/office/drawing/2014/main" id="{CC512B8B-6FED-4714-9BB4-0D7DE9DA34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962665" y="5372279"/>
            <a:ext cx="2266670" cy="1085672"/>
            <a:chOff x="5557" y="2809"/>
            <a:chExt cx="1712" cy="820"/>
          </a:xfrm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5627234E-0357-422C-8BE7-C378303A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92B1F7A3-304E-449A-88BB-552DE543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B5F7D9A7-CEAD-424E-8296-49862A9AA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611E2776-1FF1-4774-BA40-218903F00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C22F64FD-CF82-46DA-B3A0-E9EB1D74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433DBFA7-8AC2-4075-99AA-050EA5587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1A3214BD-AD5A-4F3D-97DC-8DD8CED66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89B97AB9-0CE6-46A9-8E29-A212D63EC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808DD966-42AE-4357-A9FA-DE89F715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430CA745-9951-453A-8516-C4BC427B9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717BB593-D322-4CAC-9B21-DDAEC81A7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4DBFFD0A-0D99-4B5E-BCD9-A3B732B47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0F983689-5310-491F-B3A0-990263C0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F9932AAE-AD3C-4E9D-ADFD-77331BF0C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D29FD763-5052-4E30-A80D-818103FC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08D72458-989B-46E4-87A5-2CFBEAEC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FBC4B940-904F-4779-9A9F-3FA68880D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F89A21FD-097B-41DD-9050-82CF59C88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37CFBDE6-2D52-4C6B-964E-03228805E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934D6200-C501-449D-8B35-0DC4AA6BE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E1CE7115-A7EC-428E-BCBC-617271EC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35E0BC33-CA95-413C-B83D-C721C604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0BE1C130-353B-4942-9A01-DAE4268B8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5A8502B1-A6CB-4E37-819A-2458A3701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60AD7844-4C69-4589-AD6F-B891546DA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5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175">
            <a:noFill/>
          </a:ln>
        </p:spPr>
        <p:txBody>
          <a:bodyPr wrap="none" tIns="0" bIns="201168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DBCCDA4-C271-BB34-704D-83D813475503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100C0-C4F4-2025-EC50-AEEE1C7F4547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C456129-B4F2-453B-32EC-BE834CB570F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17FEE1B-1432-7C52-AD0D-0FFF180CB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1FFACB-C3D0-0CE9-6893-2986FE0D7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FAD062A-4D84-3BE5-EB3C-90714F5B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5C65F24-8CDE-DEF4-D173-4EB5B4F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B605F65-49A3-A8AB-CD7A-7F541353D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33EA6119-6CAA-62D3-8F22-F5EB0F10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B82B458-12D0-8FFE-1098-698F4C0F0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21FA8F3-F250-AF39-CCA7-103114B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8220F283-D562-301F-EE5A-F9121D32B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7EF42686-8216-6130-F9E8-E45C6579C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E308F427-41E9-39FF-A601-5F86421DB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16418457-774B-1DAB-A048-CF8AA6F7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CEB10C11-F4B8-68F9-B532-3C139358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34F61DF4-6CDF-D1AC-44DF-FE0606949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58850ED7-757C-03E4-3E5D-6EADD74AD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04F35A5-20BC-C242-5CC7-4D57CE6B7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054D20DC-1993-E7B5-DD7D-A3B9695C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FDD25B6D-8F5E-2312-6768-928E52879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F25EC438-6914-2CD7-C6B2-9E61B5D185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AA9B5283-E8CF-1BFA-B569-835910E017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89C9E1F-18C0-2751-6376-284A33382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8A6A23B7-03DA-F9F8-B38D-AB6EA8543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EB2E30CB-732F-5C3D-1571-AD460C4C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D3D5F561-3FFE-9511-6088-465839B24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BDAB8D79-93C6-7034-0FF7-17BD95879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52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491" y="365125"/>
            <a:ext cx="11346873" cy="8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91" y="1385456"/>
            <a:ext cx="11346873" cy="479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82145-8A2D-438D-9000-6A1A69DCB8CD}"/>
              </a:ext>
            </a:extLst>
          </p:cNvPr>
          <p:cNvCxnSpPr/>
          <p:nvPr/>
        </p:nvCxnSpPr>
        <p:spPr>
          <a:xfrm>
            <a:off x="-2286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ADE3C7-0FB2-4CE8-AC30-F53DC63B7E1C}"/>
              </a:ext>
            </a:extLst>
          </p:cNvPr>
          <p:cNvCxnSpPr/>
          <p:nvPr/>
        </p:nvCxnSpPr>
        <p:spPr>
          <a:xfrm>
            <a:off x="-2286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D99322-F55C-4B17-905E-329A487524F8}"/>
              </a:ext>
            </a:extLst>
          </p:cNvPr>
          <p:cNvCxnSpPr/>
          <p:nvPr/>
        </p:nvCxnSpPr>
        <p:spPr>
          <a:xfrm>
            <a:off x="-2286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15B7B-D5F8-43D5-ADEF-3EBD685486C8}"/>
              </a:ext>
            </a:extLst>
          </p:cNvPr>
          <p:cNvGrpSpPr/>
          <p:nvPr userDrawn="1"/>
        </p:nvGrpSpPr>
        <p:grpSpPr>
          <a:xfrm>
            <a:off x="422564" y="6858000"/>
            <a:ext cx="11353800" cy="228600"/>
            <a:chOff x="419100" y="-203200"/>
            <a:chExt cx="11353800" cy="2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C87C59-F32F-4737-9741-EC516B118485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9B3FB5-602A-47A6-86C7-265B9952C2A2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9C5F59-C59F-418B-B9A8-97B62B7BACC6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56E5AD-CA65-4CA6-AB4E-B0E6A278134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64A848-BB3F-41C9-92EB-8BBD2E3E4B33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D08E9-0D74-4F54-BEEF-A70E1ACA0E96}"/>
              </a:ext>
            </a:extLst>
          </p:cNvPr>
          <p:cNvCxnSpPr/>
          <p:nvPr/>
        </p:nvCxnSpPr>
        <p:spPr>
          <a:xfrm>
            <a:off x="121920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9D348F-96FD-4E01-9D3E-9164F479C23C}"/>
              </a:ext>
            </a:extLst>
          </p:cNvPr>
          <p:cNvCxnSpPr/>
          <p:nvPr/>
        </p:nvCxnSpPr>
        <p:spPr>
          <a:xfrm>
            <a:off x="121920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C02F7-D2F7-4D69-8238-D86511B3F316}"/>
              </a:ext>
            </a:extLst>
          </p:cNvPr>
          <p:cNvCxnSpPr/>
          <p:nvPr/>
        </p:nvCxnSpPr>
        <p:spPr>
          <a:xfrm>
            <a:off x="121920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2B1DAB-DEB4-4E9B-995F-52BA7D652CA7}"/>
              </a:ext>
            </a:extLst>
          </p:cNvPr>
          <p:cNvGrpSpPr/>
          <p:nvPr userDrawn="1"/>
        </p:nvGrpSpPr>
        <p:grpSpPr>
          <a:xfrm>
            <a:off x="422564" y="-239488"/>
            <a:ext cx="11353800" cy="228600"/>
            <a:chOff x="419100" y="-203200"/>
            <a:chExt cx="11353800" cy="2286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C9DF71-0AF4-4409-8A30-5D5599C687BE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C4D288-E0E4-4108-AE67-8F499271AFD0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A3E9BE-986E-4A9E-8513-F19B9654AA2B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22D520-D645-4E85-B38C-3FACB10BF6F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F6947-AF12-4055-ACFD-1A77DC2AB56D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37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</p:sldLayoutIdLst>
  <p:hf sldNum="0" hdr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lang="en-US" sz="4000" kern="1200" cap="none" baseline="0" dirty="0">
          <a:solidFill>
            <a:schemeClr val="tx1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76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hyperlink" Target="https://insights.axtria.com/customer-success-stories/axtria-conducted-market-mix-modeling-for-a-top-us-pharma-company" TargetMode="External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jpeg"/><Relationship Id="rId7" Type="http://schemas.openxmlformats.org/officeDocument/2006/relationships/image" Target="../media/image2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ckinsey.com/capabilities/quantumblack/our-insights/catch-them-if-you-can-how-leaders-in-data-and-analytics-have-pulled-ahead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11" Type="http://schemas.openxmlformats.org/officeDocument/2006/relationships/image" Target="../media/image32.jpe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37">
            <a:extLst>
              <a:ext uri="{FF2B5EF4-FFF2-40B4-BE49-F238E27FC236}">
                <a16:creationId xmlns:a16="http://schemas.microsoft.com/office/drawing/2014/main" id="{CEB69A78-2AD8-4CA4-B04F-8A5810B67215}"/>
              </a:ext>
            </a:extLst>
          </p:cNvPr>
          <p:cNvSpPr txBox="1">
            <a:spLocks/>
          </p:cNvSpPr>
          <p:nvPr/>
        </p:nvSpPr>
        <p:spPr>
          <a:xfrm>
            <a:off x="7195861" y="3735148"/>
            <a:ext cx="4527689" cy="3016210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chemeClr val="accent2"/>
                </a:solidFill>
                <a:ea typeface="Calibri"/>
                <a:cs typeface="Arial"/>
              </a:rPr>
              <a:t>Presented By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ea typeface="Calibri"/>
                <a:cs typeface="Arial"/>
              </a:rPr>
              <a:t>Group 6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ea typeface="Calibri"/>
                <a:cs typeface="Arial"/>
              </a:rPr>
              <a:t>Ajaya Saipriya Sahoo (A8529)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ea typeface="Calibri"/>
                <a:cs typeface="Arial"/>
              </a:rPr>
              <a:t>Vaibhav Bhardwaj (A8530)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tx1"/>
                </a:solidFill>
                <a:ea typeface="Calibri"/>
              </a:rPr>
              <a:t>Sidhartha</a:t>
            </a:r>
            <a:r>
              <a:rPr lang="en-US" sz="2000" b="1" dirty="0">
                <a:solidFill>
                  <a:schemeClr val="tx1"/>
                </a:solidFill>
                <a:ea typeface="Calibri"/>
              </a:rPr>
              <a:t> Thakur (A8531)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1"/>
                </a:solidFill>
                <a:ea typeface="Calibri"/>
              </a:rPr>
              <a:t>Unnikrishnan P (A8532)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chemeClr val="accent2"/>
                </a:solidFill>
                <a:ea typeface="Calibri"/>
              </a:rPr>
              <a:t>Date: 09-Apr-2025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E91F029-5DB6-4027-B7B8-A740B071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Reporting in Pharma Commercial Operations</a:t>
            </a:r>
          </a:p>
        </p:txBody>
      </p:sp>
    </p:spTree>
    <p:extLst>
      <p:ext uri="{BB962C8B-B14F-4D97-AF65-F5344CB8AC3E}">
        <p14:creationId xmlns:p14="http://schemas.microsoft.com/office/powerpoint/2010/main" val="89898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21960C5-4C53-468D-AE50-2933DD035F1D}"/>
              </a:ext>
            </a:extLst>
          </p:cNvPr>
          <p:cNvSpPr txBox="1"/>
          <p:nvPr/>
        </p:nvSpPr>
        <p:spPr>
          <a:xfrm>
            <a:off x="2056134" y="3017312"/>
            <a:ext cx="322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7CA564-A606-4BFB-3FAB-5556B3347D1E}"/>
              </a:ext>
            </a:extLst>
          </p:cNvPr>
          <p:cNvSpPr/>
          <p:nvPr/>
        </p:nvSpPr>
        <p:spPr>
          <a:xfrm>
            <a:off x="7168093" y="2705725"/>
            <a:ext cx="2781449" cy="144655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</a:rPr>
              <a:t>What is Reporting?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</a:rPr>
              <a:t>Objectives and Business Needs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3F3F3F"/>
                </a:solidFill>
                <a:latin typeface="Calibri"/>
                <a:cs typeface="Poppins" panose="00000500000000000000" pitchFamily="2" charset="0"/>
              </a:rPr>
              <a:t>Approach and Methods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Poppins" panose="00000500000000000000" pitchFamily="2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5912D5-A130-9977-CF6E-3BD96141E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6444" y="2773461"/>
            <a:ext cx="233326" cy="23332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14767C3-02F7-6A22-4EBA-206C2F44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6444" y="3320497"/>
            <a:ext cx="233326" cy="23332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42992D0-06A5-C2DD-FABA-7A0B1A96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6444" y="3867533"/>
            <a:ext cx="233326" cy="2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 bwMode="auto">
          <a:xfrm>
            <a:off x="1192490" y="5049548"/>
            <a:ext cx="3759200" cy="5721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7063761" y="5049548"/>
            <a:ext cx="3759200" cy="5721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7"/>
          </p:nvPr>
        </p:nvSpPr>
        <p:spPr>
          <a:xfrm>
            <a:off x="1974810" y="5207080"/>
            <a:ext cx="2133600" cy="257040"/>
          </a:xfrm>
        </p:spPr>
        <p:txBody>
          <a:bodyPr/>
          <a:lstStyle/>
          <a:p>
            <a:r>
              <a:rPr lang="en-US"/>
              <a:t>Types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57"/>
          </p:nvPr>
        </p:nvSpPr>
        <p:spPr>
          <a:xfrm>
            <a:off x="7846081" y="5206055"/>
            <a:ext cx="2133600" cy="25704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accent2"/>
                </a:solidFill>
              </a:rPr>
              <a:t>Reporting 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The means and measure used to </a:t>
            </a:r>
            <a:r>
              <a:rPr lang="en-US" b="1" i="1" dirty="0">
                <a:solidFill>
                  <a:schemeClr val="accent2"/>
                </a:solidFill>
              </a:rPr>
              <a:t>collect</a:t>
            </a:r>
            <a:r>
              <a:rPr lang="en-US" b="1" i="1" dirty="0">
                <a:solidFill>
                  <a:schemeClr val="tx1"/>
                </a:solidFill>
              </a:rPr>
              <a:t>, </a:t>
            </a:r>
            <a:r>
              <a:rPr lang="en-US" b="1" i="1" dirty="0">
                <a:solidFill>
                  <a:schemeClr val="accent2"/>
                </a:solidFill>
              </a:rPr>
              <a:t>process</a:t>
            </a:r>
            <a:r>
              <a:rPr lang="en-US" b="1" i="1" dirty="0">
                <a:solidFill>
                  <a:schemeClr val="tx1"/>
                </a:solidFill>
              </a:rPr>
              <a:t>, </a:t>
            </a:r>
            <a:r>
              <a:rPr lang="en-US" b="1" i="1" dirty="0">
                <a:solidFill>
                  <a:schemeClr val="accent2"/>
                </a:solidFill>
              </a:rPr>
              <a:t>store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and </a:t>
            </a:r>
            <a:r>
              <a:rPr lang="en-US" b="1" i="1" dirty="0">
                <a:solidFill>
                  <a:schemeClr val="accent2"/>
                </a:solidFill>
              </a:rPr>
              <a:t>present information </a:t>
            </a:r>
            <a:r>
              <a:rPr lang="en-US" i="1" dirty="0">
                <a:solidFill>
                  <a:schemeClr val="tx1"/>
                </a:solidFill>
              </a:rPr>
              <a:t>within an organization</a:t>
            </a:r>
          </a:p>
        </p:txBody>
      </p:sp>
      <p:pic>
        <p:nvPicPr>
          <p:cNvPr id="1026" name="Picture 2" descr="Sales ">
            <a:extLst>
              <a:ext uri="{FF2B5EF4-FFF2-40B4-BE49-F238E27FC236}">
                <a16:creationId xmlns:a16="http://schemas.microsoft.com/office/drawing/2014/main" id="{5204F59E-A973-8207-C222-B5C9B958D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2" y="1402566"/>
            <a:ext cx="735776" cy="7357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9538B46-04BE-61E5-097A-A1996CEB9889}"/>
              </a:ext>
            </a:extLst>
          </p:cNvPr>
          <p:cNvSpPr txBox="1">
            <a:spLocks/>
          </p:cNvSpPr>
          <p:nvPr/>
        </p:nvSpPr>
        <p:spPr>
          <a:xfrm>
            <a:off x="1271070" y="1642530"/>
            <a:ext cx="829902" cy="36170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0" dirty="0">
                <a:solidFill>
                  <a:schemeClr val="accent2"/>
                </a:solidFill>
              </a:rPr>
              <a:t>Sales Report</a:t>
            </a:r>
          </a:p>
        </p:txBody>
      </p:sp>
      <p:pic>
        <p:nvPicPr>
          <p:cNvPr id="1028" name="Picture 4" descr="Diagram ">
            <a:extLst>
              <a:ext uri="{FF2B5EF4-FFF2-40B4-BE49-F238E27FC236}">
                <a16:creationId xmlns:a16="http://schemas.microsoft.com/office/drawing/2014/main" id="{06551E00-1884-9E02-967C-0C8B6DA16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48" y="1455494"/>
            <a:ext cx="735776" cy="73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6DA2F48-51EA-C547-8233-8B653D608A81}"/>
              </a:ext>
            </a:extLst>
          </p:cNvPr>
          <p:cNvSpPr txBox="1">
            <a:spLocks/>
          </p:cNvSpPr>
          <p:nvPr/>
        </p:nvSpPr>
        <p:spPr>
          <a:xfrm>
            <a:off x="4236577" y="1698130"/>
            <a:ext cx="1318005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0" dirty="0">
                <a:solidFill>
                  <a:schemeClr val="accent2"/>
                </a:solidFill>
              </a:rPr>
              <a:t>Field Report</a:t>
            </a:r>
          </a:p>
        </p:txBody>
      </p:sp>
      <p:pic>
        <p:nvPicPr>
          <p:cNvPr id="1030" name="Picture 6" descr="Market entry strategy ">
            <a:extLst>
              <a:ext uri="{FF2B5EF4-FFF2-40B4-BE49-F238E27FC236}">
                <a16:creationId xmlns:a16="http://schemas.microsoft.com/office/drawing/2014/main" id="{38EB0821-366C-7BF1-5C01-21E348B4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2" y="2596009"/>
            <a:ext cx="735776" cy="73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5E790DF7-EBB3-44F2-D68F-2620AFDD02CE}"/>
              </a:ext>
            </a:extLst>
          </p:cNvPr>
          <p:cNvSpPr txBox="1">
            <a:spLocks/>
          </p:cNvSpPr>
          <p:nvPr/>
        </p:nvSpPr>
        <p:spPr>
          <a:xfrm>
            <a:off x="1272396" y="2763040"/>
            <a:ext cx="1657151" cy="361498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0" dirty="0">
                <a:solidFill>
                  <a:schemeClr val="accent2"/>
                </a:solidFill>
              </a:rPr>
              <a:t>Market Access Report</a:t>
            </a:r>
          </a:p>
        </p:txBody>
      </p:sp>
      <p:pic>
        <p:nvPicPr>
          <p:cNvPr id="1032" name="Picture 8" descr="Report ">
            <a:extLst>
              <a:ext uri="{FF2B5EF4-FFF2-40B4-BE49-F238E27FC236}">
                <a16:creationId xmlns:a16="http://schemas.microsoft.com/office/drawing/2014/main" id="{A9EFE66A-5BDB-AF81-1FB0-354C47725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69" y="2560307"/>
            <a:ext cx="703485" cy="70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622DA19-3469-75E9-B5C5-FE9328397BB0}"/>
              </a:ext>
            </a:extLst>
          </p:cNvPr>
          <p:cNvSpPr txBox="1">
            <a:spLocks/>
          </p:cNvSpPr>
          <p:nvPr/>
        </p:nvSpPr>
        <p:spPr>
          <a:xfrm>
            <a:off x="4233946" y="2778492"/>
            <a:ext cx="1271070" cy="257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0" dirty="0">
                <a:solidFill>
                  <a:schemeClr val="accent2"/>
                </a:solidFill>
              </a:rPr>
              <a:t>Marketing     Report</a:t>
            </a:r>
          </a:p>
        </p:txBody>
      </p:sp>
      <p:pic>
        <p:nvPicPr>
          <p:cNvPr id="1034" name="Picture 10" descr="Monitoring ">
            <a:extLst>
              <a:ext uri="{FF2B5EF4-FFF2-40B4-BE49-F238E27FC236}">
                <a16:creationId xmlns:a16="http://schemas.microsoft.com/office/drawing/2014/main" id="{2D7E2603-03D2-063A-2017-18416940A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35" y="3789452"/>
            <a:ext cx="703485" cy="70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69EAA73-B96E-9BEA-F638-AEF5064A423B}"/>
              </a:ext>
            </a:extLst>
          </p:cNvPr>
          <p:cNvSpPr txBox="1">
            <a:spLocks/>
          </p:cNvSpPr>
          <p:nvPr/>
        </p:nvSpPr>
        <p:spPr>
          <a:xfrm>
            <a:off x="1271070" y="3997329"/>
            <a:ext cx="1657151" cy="2877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100" b="0" dirty="0">
                <a:solidFill>
                  <a:schemeClr val="accent2"/>
                </a:solidFill>
              </a:rPr>
              <a:t>Patient Insights</a:t>
            </a:r>
          </a:p>
        </p:txBody>
      </p:sp>
      <p:pic>
        <p:nvPicPr>
          <p:cNvPr id="1036" name="Picture 12" descr="Project ">
            <a:extLst>
              <a:ext uri="{FF2B5EF4-FFF2-40B4-BE49-F238E27FC236}">
                <a16:creationId xmlns:a16="http://schemas.microsoft.com/office/drawing/2014/main" id="{091D3ED8-CB43-0968-A234-7DAEE6839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88" y="3828269"/>
            <a:ext cx="703485" cy="70348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D0CC17B-DB2A-7DFA-71C7-6DF7FA7F0D43}"/>
              </a:ext>
            </a:extLst>
          </p:cNvPr>
          <p:cNvSpPr txBox="1">
            <a:spLocks/>
          </p:cNvSpPr>
          <p:nvPr/>
        </p:nvSpPr>
        <p:spPr>
          <a:xfrm>
            <a:off x="4236576" y="3996738"/>
            <a:ext cx="1318006" cy="2877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b="0" dirty="0">
                <a:solidFill>
                  <a:schemeClr val="accent2"/>
                </a:solidFill>
              </a:rPr>
              <a:t>Compliance  Report</a:t>
            </a:r>
          </a:p>
        </p:txBody>
      </p:sp>
      <p:pic>
        <p:nvPicPr>
          <p:cNvPr id="1040" name="Picture 16" descr="Axtria-Conducted-Market-Mix-Modeling-For-A-Top-US-Pharma-Company-Image-01">
            <a:extLst>
              <a:ext uri="{FF2B5EF4-FFF2-40B4-BE49-F238E27FC236}">
                <a16:creationId xmlns:a16="http://schemas.microsoft.com/office/drawing/2014/main" id="{A7518AA8-9973-EC28-34B9-1568733AD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94" t="3267" r="11539" b="5542"/>
          <a:stretch/>
        </p:blipFill>
        <p:spPr bwMode="auto">
          <a:xfrm>
            <a:off x="6421949" y="1151070"/>
            <a:ext cx="5160451" cy="36256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54ED3E16-DE95-310A-5D30-9D6B7AB71172}"/>
              </a:ext>
            </a:extLst>
          </p:cNvPr>
          <p:cNvSpPr txBox="1">
            <a:spLocks/>
          </p:cNvSpPr>
          <p:nvPr/>
        </p:nvSpPr>
        <p:spPr>
          <a:xfrm>
            <a:off x="5490936" y="4632032"/>
            <a:ext cx="7048161" cy="515053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i="1" dirty="0">
                <a:solidFill>
                  <a:schemeClr val="accent2"/>
                </a:solidFill>
              </a:rPr>
              <a:t>(Market Mix Analysis of A Top US Pharma Company)</a:t>
            </a:r>
            <a:r>
              <a:rPr lang="en-US" sz="1400" b="0" i="1" baseline="30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2A2EA2-77E5-E7A1-D2D1-164164BC33E2}"/>
              </a:ext>
            </a:extLst>
          </p:cNvPr>
          <p:cNvSpPr txBox="1">
            <a:spLocks/>
          </p:cNvSpPr>
          <p:nvPr/>
        </p:nvSpPr>
        <p:spPr>
          <a:xfrm>
            <a:off x="2850728" y="6108882"/>
            <a:ext cx="6322833" cy="2877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0" kern="120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baseline="30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Source: </a:t>
            </a:r>
            <a:r>
              <a:rPr lang="en-US" i="1" dirty="0">
                <a:hlinkClick r:id="rId10"/>
              </a:rPr>
              <a:t>Market Mix Modeling &amp; Analytics for a Top US Pharma Company</a:t>
            </a:r>
            <a:endParaRPr lang="en-US" i="1" baseline="30000" dirty="0">
              <a:solidFill>
                <a:schemeClr val="tx1"/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F94323-4108-61F5-B83C-0D3BCE040043}"/>
              </a:ext>
            </a:extLst>
          </p:cNvPr>
          <p:cNvSpPr/>
          <p:nvPr/>
        </p:nvSpPr>
        <p:spPr>
          <a:xfrm rot="5400000">
            <a:off x="3573503" y="3444673"/>
            <a:ext cx="5011223" cy="25638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6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A5CAF-C4EB-4162-93AF-019B36CE7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Franklin Gothic Demi"/>
              </a:rPr>
              <a:t>Why</a:t>
            </a:r>
            <a:r>
              <a:rPr lang="en-US" dirty="0">
                <a:latin typeface="Franklin Gothic Demi"/>
              </a:rPr>
              <a:t> ? Objectives and Business Needs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C1770-4099-812A-CC9C-227797F447C8}"/>
              </a:ext>
            </a:extLst>
          </p:cNvPr>
          <p:cNvSpPr txBox="1"/>
          <p:nvPr/>
        </p:nvSpPr>
        <p:spPr>
          <a:xfrm>
            <a:off x="5276686" y="1307837"/>
            <a:ext cx="224212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      Business Needs</a:t>
            </a:r>
            <a:endParaRPr lang="en-US" sz="2000" dirty="0">
              <a:solidFill>
                <a:schemeClr val="accent2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1C8F-B9CE-7DEE-3382-360607DDD1C1}"/>
              </a:ext>
            </a:extLst>
          </p:cNvPr>
          <p:cNvSpPr txBox="1"/>
          <p:nvPr/>
        </p:nvSpPr>
        <p:spPr>
          <a:xfrm>
            <a:off x="4909233" y="1779847"/>
            <a:ext cx="339914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Track KPIs to measure performance accountability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567B1-4DF1-61A8-7942-66E6A8E41D36}"/>
              </a:ext>
            </a:extLst>
          </p:cNvPr>
          <p:cNvSpPr txBox="1"/>
          <p:nvPr/>
        </p:nvSpPr>
        <p:spPr>
          <a:xfrm>
            <a:off x="4890111" y="2659377"/>
            <a:ext cx="394724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Provide data-driven insights to enhance transparency</a:t>
            </a:r>
            <a:endParaRPr lang="en-US" dirty="0"/>
          </a:p>
        </p:txBody>
      </p:sp>
      <p:sp>
        <p:nvSpPr>
          <p:cNvPr id="22" name="Freeform 29">
            <a:extLst>
              <a:ext uri="{FF2B5EF4-FFF2-40B4-BE49-F238E27FC236}">
                <a16:creationId xmlns:a16="http://schemas.microsoft.com/office/drawing/2014/main" id="{7C1CD322-238B-A6B4-7261-E24FD81BC2F6}"/>
              </a:ext>
            </a:extLst>
          </p:cNvPr>
          <p:cNvSpPr>
            <a:spLocks/>
          </p:cNvSpPr>
          <p:nvPr/>
        </p:nvSpPr>
        <p:spPr bwMode="auto">
          <a:xfrm>
            <a:off x="4561980" y="2034334"/>
            <a:ext cx="257774" cy="198912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D4C5F862-EDBE-59CB-70E3-41786A369649}"/>
              </a:ext>
            </a:extLst>
          </p:cNvPr>
          <p:cNvSpPr>
            <a:spLocks/>
          </p:cNvSpPr>
          <p:nvPr/>
        </p:nvSpPr>
        <p:spPr bwMode="auto">
          <a:xfrm>
            <a:off x="4551341" y="2816999"/>
            <a:ext cx="257774" cy="198912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4DE2C8ED-6B02-8FE8-6DB7-D1554CB42098}"/>
              </a:ext>
            </a:extLst>
          </p:cNvPr>
          <p:cNvSpPr>
            <a:spLocks/>
          </p:cNvSpPr>
          <p:nvPr/>
        </p:nvSpPr>
        <p:spPr bwMode="auto">
          <a:xfrm>
            <a:off x="4561980" y="3818009"/>
            <a:ext cx="257774" cy="198912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1FCB06-EC1B-2287-B2F3-B8FD143E4AD6}"/>
              </a:ext>
            </a:extLst>
          </p:cNvPr>
          <p:cNvSpPr txBox="1"/>
          <p:nvPr/>
        </p:nvSpPr>
        <p:spPr>
          <a:xfrm>
            <a:off x="1467281" y="1307837"/>
            <a:ext cx="1349496" cy="4052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Objectives</a:t>
            </a:r>
            <a:endParaRPr lang="en-US" sz="2000" dirty="0">
              <a:solidFill>
                <a:schemeClr val="accent2"/>
              </a:solidFill>
              <a:ea typeface="Calibri"/>
              <a:cs typeface="Calibri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91DCF7-455C-C687-1C5D-6E8C2588431B}"/>
              </a:ext>
            </a:extLst>
          </p:cNvPr>
          <p:cNvGrpSpPr/>
          <p:nvPr/>
        </p:nvGrpSpPr>
        <p:grpSpPr>
          <a:xfrm>
            <a:off x="194771" y="1842867"/>
            <a:ext cx="4356569" cy="724397"/>
            <a:chOff x="5854700" y="1276350"/>
            <a:chExt cx="2819400" cy="54329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34ED1A-1631-A573-A049-F39BC7B6E908}"/>
                </a:ext>
              </a:extLst>
            </p:cNvPr>
            <p:cNvSpPr txBox="1"/>
            <p:nvPr/>
          </p:nvSpPr>
          <p:spPr>
            <a:xfrm>
              <a:off x="5854700" y="1276350"/>
              <a:ext cx="2819400" cy="2192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300">
                <a:ea typeface="Calibri"/>
                <a:cs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37F089-6AB8-8717-FE99-E9AA62B70924}"/>
                </a:ext>
              </a:extLst>
            </p:cNvPr>
            <p:cNvSpPr txBox="1"/>
            <p:nvPr/>
          </p:nvSpPr>
          <p:spPr>
            <a:xfrm>
              <a:off x="6005443" y="1288733"/>
              <a:ext cx="2475090" cy="53091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 b="1" dirty="0"/>
                <a:t>Monitor Sales &amp; Marketing Effectiveness</a:t>
              </a:r>
              <a:endParaRPr lang="en-US" sz="2000" dirty="0">
                <a:ea typeface="Calibri"/>
                <a:cs typeface="Calibri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DB2E15F-D48B-20EB-E803-07E9BEC3FD9B}"/>
              </a:ext>
            </a:extLst>
          </p:cNvPr>
          <p:cNvSpPr txBox="1"/>
          <p:nvPr/>
        </p:nvSpPr>
        <p:spPr>
          <a:xfrm>
            <a:off x="426986" y="2664671"/>
            <a:ext cx="334067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Ensure Compliance with Industry Regulations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F22149-6F70-A782-3441-B4F7692957DC}"/>
              </a:ext>
            </a:extLst>
          </p:cNvPr>
          <p:cNvSpPr txBox="1"/>
          <p:nvPr/>
        </p:nvSpPr>
        <p:spPr>
          <a:xfrm>
            <a:off x="428237" y="3558318"/>
            <a:ext cx="364916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Enable Data Driven Decision making for Risk Mitigation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A0B0387-D5C5-D2A1-3F3D-0CF86446EB4D}"/>
              </a:ext>
            </a:extLst>
          </p:cNvPr>
          <p:cNvSpPr txBox="1"/>
          <p:nvPr/>
        </p:nvSpPr>
        <p:spPr>
          <a:xfrm>
            <a:off x="4927301" y="3552695"/>
            <a:ext cx="339914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Enable quick response to market &amp; competitor changes</a:t>
            </a:r>
            <a:endParaRPr lang="en-US" dirty="0"/>
          </a:p>
        </p:txBody>
      </p:sp>
      <p:pic>
        <p:nvPicPr>
          <p:cNvPr id="1026" name="Picture 2" descr="Target ">
            <a:extLst>
              <a:ext uri="{FF2B5EF4-FFF2-40B4-BE49-F238E27FC236}">
                <a16:creationId xmlns:a16="http://schemas.microsoft.com/office/drawing/2014/main" id="{577939B8-FB05-C27A-F35D-EA974FD2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24" y="1215020"/>
            <a:ext cx="511376" cy="51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6EC92C-C910-AF09-1463-7F7B3BD8C225}"/>
              </a:ext>
            </a:extLst>
          </p:cNvPr>
          <p:cNvSpPr txBox="1"/>
          <p:nvPr/>
        </p:nvSpPr>
        <p:spPr>
          <a:xfrm>
            <a:off x="426237" y="4443724"/>
            <a:ext cx="349307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Deeper understanding of the customer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A81E188-BB86-1879-A1B4-3E2FDDC60F15}"/>
              </a:ext>
            </a:extLst>
          </p:cNvPr>
          <p:cNvSpPr/>
          <p:nvPr/>
        </p:nvSpPr>
        <p:spPr>
          <a:xfrm rot="5400000">
            <a:off x="1828728" y="2962391"/>
            <a:ext cx="4660843" cy="22925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3375E25F-B6FB-0725-1F39-7BD6F608FDFF}"/>
              </a:ext>
            </a:extLst>
          </p:cNvPr>
          <p:cNvSpPr>
            <a:spLocks/>
          </p:cNvSpPr>
          <p:nvPr/>
        </p:nvSpPr>
        <p:spPr bwMode="auto">
          <a:xfrm>
            <a:off x="4561980" y="4544323"/>
            <a:ext cx="257774" cy="198912"/>
          </a:xfrm>
          <a:custGeom>
            <a:avLst/>
            <a:gdLst/>
            <a:ahLst/>
            <a:cxnLst>
              <a:cxn ang="0">
                <a:pos x="58" y="12"/>
              </a:cxn>
              <a:cxn ang="0">
                <a:pos x="30" y="39"/>
              </a:cxn>
              <a:cxn ang="0">
                <a:pos x="25" y="44"/>
              </a:cxn>
              <a:cxn ang="0">
                <a:pos x="23" y="45"/>
              </a:cxn>
              <a:cxn ang="0">
                <a:pos x="20" y="44"/>
              </a:cxn>
              <a:cxn ang="0">
                <a:pos x="15" y="39"/>
              </a:cxn>
              <a:cxn ang="0">
                <a:pos x="1" y="26"/>
              </a:cxn>
              <a:cxn ang="0">
                <a:pos x="0" y="23"/>
              </a:cxn>
              <a:cxn ang="0">
                <a:pos x="1" y="20"/>
              </a:cxn>
              <a:cxn ang="0">
                <a:pos x="6" y="15"/>
              </a:cxn>
              <a:cxn ang="0">
                <a:pos x="9" y="14"/>
              </a:cxn>
              <a:cxn ang="0">
                <a:pos x="11" y="15"/>
              </a:cxn>
              <a:cxn ang="0">
                <a:pos x="23" y="26"/>
              </a:cxn>
              <a:cxn ang="0">
                <a:pos x="47" y="1"/>
              </a:cxn>
              <a:cxn ang="0">
                <a:pos x="50" y="0"/>
              </a:cxn>
              <a:cxn ang="0">
                <a:pos x="53" y="1"/>
              </a:cxn>
              <a:cxn ang="0">
                <a:pos x="58" y="7"/>
              </a:cxn>
              <a:cxn ang="0">
                <a:pos x="59" y="9"/>
              </a:cxn>
              <a:cxn ang="0">
                <a:pos x="58" y="12"/>
              </a:cxn>
            </a:cxnLst>
            <a:rect l="0" t="0" r="r" b="b"/>
            <a:pathLst>
              <a:path w="59" h="45">
                <a:moveTo>
                  <a:pt x="58" y="12"/>
                </a:moveTo>
                <a:cubicBezTo>
                  <a:pt x="30" y="39"/>
                  <a:pt x="30" y="39"/>
                  <a:pt x="30" y="39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5"/>
                  <a:pt x="24" y="45"/>
                  <a:pt x="23" y="45"/>
                </a:cubicBezTo>
                <a:cubicBezTo>
                  <a:pt x="22" y="45"/>
                  <a:pt x="21" y="45"/>
                  <a:pt x="20" y="44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4"/>
                  <a:pt x="8" y="14"/>
                  <a:pt x="9" y="14"/>
                </a:cubicBezTo>
                <a:cubicBezTo>
                  <a:pt x="10" y="14"/>
                  <a:pt x="11" y="14"/>
                  <a:pt x="11" y="15"/>
                </a:cubicBezTo>
                <a:cubicBezTo>
                  <a:pt x="23" y="26"/>
                  <a:pt x="23" y="26"/>
                  <a:pt x="23" y="26"/>
                </a:cubicBezTo>
                <a:cubicBezTo>
                  <a:pt x="47" y="1"/>
                  <a:pt x="47" y="1"/>
                  <a:pt x="47" y="1"/>
                </a:cubicBezTo>
                <a:cubicBezTo>
                  <a:pt x="48" y="1"/>
                  <a:pt x="49" y="0"/>
                  <a:pt x="50" y="0"/>
                </a:cubicBezTo>
                <a:cubicBezTo>
                  <a:pt x="51" y="0"/>
                  <a:pt x="52" y="1"/>
                  <a:pt x="53" y="1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7"/>
                  <a:pt x="59" y="8"/>
                  <a:pt x="59" y="9"/>
                </a:cubicBezTo>
                <a:cubicBezTo>
                  <a:pt x="59" y="10"/>
                  <a:pt x="58" y="11"/>
                  <a:pt x="58" y="12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94E3B5-E7AF-1590-E310-1162334998DA}"/>
              </a:ext>
            </a:extLst>
          </p:cNvPr>
          <p:cNvSpPr txBox="1"/>
          <p:nvPr/>
        </p:nvSpPr>
        <p:spPr>
          <a:xfrm>
            <a:off x="4927301" y="4443724"/>
            <a:ext cx="339914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Patient-Centric Strategies</a:t>
            </a:r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ACAA125-3857-7BA9-0F72-FCCE099894FA}"/>
              </a:ext>
            </a:extLst>
          </p:cNvPr>
          <p:cNvSpPr/>
          <p:nvPr/>
        </p:nvSpPr>
        <p:spPr>
          <a:xfrm rot="5400000">
            <a:off x="6325741" y="2983253"/>
            <a:ext cx="4660843" cy="22925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A433DD-59EF-0BD9-6A4D-260D3E58F870}"/>
              </a:ext>
            </a:extLst>
          </p:cNvPr>
          <p:cNvSpPr txBox="1"/>
          <p:nvPr/>
        </p:nvSpPr>
        <p:spPr>
          <a:xfrm>
            <a:off x="9811644" y="1068661"/>
            <a:ext cx="230470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Consequences of Poor Reporting</a:t>
            </a:r>
            <a:endParaRPr lang="en-US" sz="2000" dirty="0">
              <a:solidFill>
                <a:schemeClr val="accent2"/>
              </a:solidFill>
              <a:ea typeface="Calibri"/>
              <a:cs typeface="Calibri"/>
            </a:endParaRPr>
          </a:p>
        </p:txBody>
      </p:sp>
      <p:pic>
        <p:nvPicPr>
          <p:cNvPr id="1028" name="Picture 4" descr="Image result for insufficient resource allocation icon">
            <a:extLst>
              <a:ext uri="{FF2B5EF4-FFF2-40B4-BE49-F238E27FC236}">
                <a16:creationId xmlns:a16="http://schemas.microsoft.com/office/drawing/2014/main" id="{8E3AD673-9269-74F1-5193-BFF4F29D0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781" y="2043538"/>
            <a:ext cx="668028" cy="71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981EC7-F796-E3DB-948A-4F231A2E7FC2}"/>
              </a:ext>
            </a:extLst>
          </p:cNvPr>
          <p:cNvSpPr txBox="1"/>
          <p:nvPr/>
        </p:nvSpPr>
        <p:spPr>
          <a:xfrm>
            <a:off x="10055996" y="1862257"/>
            <a:ext cx="194123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Insufficient Resource Allocation</a:t>
            </a:r>
            <a:endParaRPr lang="en-US" dirty="0"/>
          </a:p>
        </p:txBody>
      </p:sp>
      <p:pic>
        <p:nvPicPr>
          <p:cNvPr id="1030" name="Picture 6" descr="Image result for missed sale opportunity icon">
            <a:extLst>
              <a:ext uri="{FF2B5EF4-FFF2-40B4-BE49-F238E27FC236}">
                <a16:creationId xmlns:a16="http://schemas.microsoft.com/office/drawing/2014/main" id="{36E07150-CDD2-4BB6-A9FC-BB6B1A6B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30" y="3049341"/>
            <a:ext cx="980823" cy="106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5F7AF6-F85B-BED3-64B4-760AD167D527}"/>
              </a:ext>
            </a:extLst>
          </p:cNvPr>
          <p:cNvSpPr txBox="1"/>
          <p:nvPr/>
        </p:nvSpPr>
        <p:spPr>
          <a:xfrm>
            <a:off x="10055996" y="3120997"/>
            <a:ext cx="194123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Missed Sale/ Market Opportunity</a:t>
            </a:r>
            <a:endParaRPr lang="en-US" dirty="0"/>
          </a:p>
        </p:txBody>
      </p:sp>
      <p:pic>
        <p:nvPicPr>
          <p:cNvPr id="1032" name="Picture 8" descr="Fine ">
            <a:extLst>
              <a:ext uri="{FF2B5EF4-FFF2-40B4-BE49-F238E27FC236}">
                <a16:creationId xmlns:a16="http://schemas.microsoft.com/office/drawing/2014/main" id="{11AA95BF-9900-0E51-16A8-7DA9C436C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687" y="4260565"/>
            <a:ext cx="862215" cy="86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C34257B-E23A-E0CC-CAAD-A25129263670}"/>
              </a:ext>
            </a:extLst>
          </p:cNvPr>
          <p:cNvSpPr txBox="1"/>
          <p:nvPr/>
        </p:nvSpPr>
        <p:spPr>
          <a:xfrm>
            <a:off x="10055995" y="4260565"/>
            <a:ext cx="194123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Regulatory fines for non-compliances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FADFE4-0603-75F0-96A6-A459CD24E287}"/>
              </a:ext>
            </a:extLst>
          </p:cNvPr>
          <p:cNvSpPr txBox="1"/>
          <p:nvPr/>
        </p:nvSpPr>
        <p:spPr>
          <a:xfrm>
            <a:off x="426237" y="5543133"/>
            <a:ext cx="115709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11111"/>
                </a:solidFill>
              </a:rPr>
              <a:t>Companies</a:t>
            </a:r>
            <a:r>
              <a:rPr lang="en-US" sz="1400" i="0" dirty="0">
                <a:solidFill>
                  <a:srgbClr val="111111"/>
                </a:solidFill>
                <a:effectLst/>
              </a:rPr>
              <a:t> that have succeeded in implementing data and analytics are nearly </a:t>
            </a:r>
            <a:r>
              <a:rPr lang="en-US" sz="1400" b="1" i="0" dirty="0">
                <a:solidFill>
                  <a:schemeClr val="accent2"/>
                </a:solidFill>
                <a:effectLst/>
              </a:rPr>
              <a:t>twice</a:t>
            </a:r>
            <a:r>
              <a:rPr lang="en-US" sz="1400" i="0" dirty="0">
                <a:solidFill>
                  <a:srgbClr val="111111"/>
                </a:solidFill>
                <a:effectLst/>
              </a:rPr>
              <a:t> as likely as others to report reaching their data and analytics objectives and nearly </a:t>
            </a:r>
            <a:r>
              <a:rPr lang="en-US" sz="1400" b="1" i="0" dirty="0">
                <a:solidFill>
                  <a:schemeClr val="accent2"/>
                </a:solidFill>
                <a:effectLst/>
              </a:rPr>
              <a:t>1.5 times </a:t>
            </a:r>
            <a:r>
              <a:rPr lang="en-US" sz="1400" i="0" dirty="0">
                <a:solidFill>
                  <a:srgbClr val="111111"/>
                </a:solidFill>
                <a:effectLst/>
              </a:rPr>
              <a:t>more likely to report </a:t>
            </a:r>
            <a:r>
              <a:rPr lang="en-US" sz="1400" b="1" i="0" dirty="0">
                <a:solidFill>
                  <a:schemeClr val="accent2"/>
                </a:solidFill>
                <a:effectLst/>
              </a:rPr>
              <a:t>revenue growth </a:t>
            </a:r>
            <a:r>
              <a:rPr lang="en-US" sz="1400" i="0" dirty="0">
                <a:solidFill>
                  <a:srgbClr val="111111"/>
                </a:solidFill>
                <a:effectLst/>
              </a:rPr>
              <a:t>of </a:t>
            </a:r>
            <a:r>
              <a:rPr lang="en-US" sz="1400" b="1" i="0" dirty="0">
                <a:solidFill>
                  <a:schemeClr val="accent2"/>
                </a:solidFill>
                <a:effectLst/>
              </a:rPr>
              <a:t>at least 10 percent </a:t>
            </a:r>
            <a:r>
              <a:rPr lang="en-US" sz="1400" i="0" dirty="0">
                <a:solidFill>
                  <a:srgbClr val="111111"/>
                </a:solidFill>
                <a:effectLst/>
              </a:rPr>
              <a:t>in the past three years. (Source: </a:t>
            </a:r>
            <a:r>
              <a:rPr lang="en-US" sz="1400" dirty="0">
                <a:hlinkClick r:id="rId6"/>
              </a:rPr>
              <a:t>How leaders in data and analytics have pulled ahead | McKinsey</a:t>
            </a:r>
            <a:r>
              <a:rPr lang="en-US" sz="1400" dirty="0"/>
              <a:t>)</a:t>
            </a:r>
            <a:endParaRPr lang="en-IN" sz="1400" dirty="0"/>
          </a:p>
        </p:txBody>
      </p:sp>
      <p:pic>
        <p:nvPicPr>
          <p:cNvPr id="1034" name="Picture 10" descr="Image result for business needs icon">
            <a:extLst>
              <a:ext uri="{FF2B5EF4-FFF2-40B4-BE49-F238E27FC236}">
                <a16:creationId xmlns:a16="http://schemas.microsoft.com/office/drawing/2014/main" id="{6FEDDD95-FA43-5C09-A938-A18C4DD5C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7" t="29038" r="27918" b="7640"/>
          <a:stretch/>
        </p:blipFill>
        <p:spPr bwMode="auto">
          <a:xfrm>
            <a:off x="5009489" y="1212566"/>
            <a:ext cx="534393" cy="51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sequences ">
            <a:extLst>
              <a:ext uri="{FF2B5EF4-FFF2-40B4-BE49-F238E27FC236}">
                <a16:creationId xmlns:a16="http://schemas.microsoft.com/office/drawing/2014/main" id="{8CF45838-20FC-627E-FA43-1FBCEA33C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807" y="1211281"/>
            <a:ext cx="516624" cy="5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32E4EE-42A8-969F-08F9-DD8DB942D092}"/>
              </a:ext>
            </a:extLst>
          </p:cNvPr>
          <p:cNvCxnSpPr>
            <a:cxnSpLocks/>
          </p:cNvCxnSpPr>
          <p:nvPr/>
        </p:nvCxnSpPr>
        <p:spPr>
          <a:xfrm>
            <a:off x="441532" y="1786321"/>
            <a:ext cx="346105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5E47B34-99DB-A2EE-4B88-4C7850D6B5D7}"/>
              </a:ext>
            </a:extLst>
          </p:cNvPr>
          <p:cNvCxnSpPr>
            <a:cxnSpLocks/>
          </p:cNvCxnSpPr>
          <p:nvPr/>
        </p:nvCxnSpPr>
        <p:spPr>
          <a:xfrm>
            <a:off x="4367713" y="1779847"/>
            <a:ext cx="406007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D5D270-60F8-DBE1-BBCB-12BDFC257C63}"/>
              </a:ext>
            </a:extLst>
          </p:cNvPr>
          <p:cNvCxnSpPr>
            <a:cxnSpLocks/>
          </p:cNvCxnSpPr>
          <p:nvPr/>
        </p:nvCxnSpPr>
        <p:spPr>
          <a:xfrm>
            <a:off x="8733396" y="1786321"/>
            <a:ext cx="345860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6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748AA-7017-C7DE-CEBF-309202161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5F1A72-0386-D1B4-EB33-B12D220C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36" y="167683"/>
            <a:ext cx="11154364" cy="898486"/>
          </a:xfrm>
        </p:spPr>
        <p:txBody>
          <a:bodyPr/>
          <a:lstStyle/>
          <a:p>
            <a:r>
              <a:rPr lang="en-US">
                <a:latin typeface="Franklin Gothic Demi"/>
              </a:rPr>
              <a:t>How? </a:t>
            </a:r>
            <a:r>
              <a:rPr lang="en-US">
                <a:solidFill>
                  <a:schemeClr val="accent2"/>
                </a:solidFill>
                <a:latin typeface="Franklin Gothic Demi"/>
              </a:rPr>
              <a:t>Approaches</a:t>
            </a:r>
            <a:r>
              <a:rPr lang="en-US">
                <a:latin typeface="Franklin Gothic Demi"/>
              </a:rPr>
              <a:t> and </a:t>
            </a:r>
            <a:r>
              <a:rPr lang="en-US">
                <a:solidFill>
                  <a:schemeClr val="accent2"/>
                </a:solidFill>
                <a:latin typeface="Franklin Gothic Demi"/>
              </a:rPr>
              <a:t>Methods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2" name="Picture 11" descr="A colorful pie chart and graph&#10;&#10;AI-generated content may be incorrect.">
            <a:extLst>
              <a:ext uri="{FF2B5EF4-FFF2-40B4-BE49-F238E27FC236}">
                <a16:creationId xmlns:a16="http://schemas.microsoft.com/office/drawing/2014/main" id="{755DD301-07B0-B061-0A55-19E9214D4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58" y="2069580"/>
            <a:ext cx="1180971" cy="1205729"/>
          </a:xfrm>
          <a:prstGeom prst="rect">
            <a:avLst/>
          </a:prstGeom>
        </p:spPr>
      </p:pic>
      <p:pic>
        <p:nvPicPr>
          <p:cNvPr id="13" name="Picture 12" descr="A logo of a gear with arrows around it&#10;&#10;AI-generated content may be incorrect.">
            <a:extLst>
              <a:ext uri="{FF2B5EF4-FFF2-40B4-BE49-F238E27FC236}">
                <a16:creationId xmlns:a16="http://schemas.microsoft.com/office/drawing/2014/main" id="{029026E5-8D17-8656-34BD-BB9C60E86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70" y="3515081"/>
            <a:ext cx="1052946" cy="937491"/>
          </a:xfrm>
          <a:prstGeom prst="rect">
            <a:avLst/>
          </a:prstGeom>
        </p:spPr>
      </p:pic>
      <p:sp>
        <p:nvSpPr>
          <p:cNvPr id="2" name="Folded Corner 11">
            <a:extLst>
              <a:ext uri="{FF2B5EF4-FFF2-40B4-BE49-F238E27FC236}">
                <a16:creationId xmlns:a16="http://schemas.microsoft.com/office/drawing/2014/main" id="{E422DC09-B239-8585-1D0F-02070A6A536F}"/>
              </a:ext>
            </a:extLst>
          </p:cNvPr>
          <p:cNvSpPr/>
          <p:nvPr/>
        </p:nvSpPr>
        <p:spPr bwMode="auto">
          <a:xfrm>
            <a:off x="6912374" y="1874155"/>
            <a:ext cx="3156032" cy="113230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F3F3F"/>
                </a:solidFill>
              </a:rPr>
              <a:t>Standard dashboards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F3F3F"/>
                </a:solidFill>
              </a:rPr>
              <a:t>for consistent reporting</a:t>
            </a:r>
            <a:endParaRPr lang="en-US" sz="2000" dirty="0">
              <a:solidFill>
                <a:srgbClr val="3F3F3F"/>
              </a:solidFill>
              <a:ea typeface="Calibri"/>
              <a:cs typeface="Calibri"/>
            </a:endParaRPr>
          </a:p>
        </p:txBody>
      </p:sp>
      <p:sp>
        <p:nvSpPr>
          <p:cNvPr id="4" name="Folded Corner 11">
            <a:extLst>
              <a:ext uri="{FF2B5EF4-FFF2-40B4-BE49-F238E27FC236}">
                <a16:creationId xmlns:a16="http://schemas.microsoft.com/office/drawing/2014/main" id="{CC04467B-54A2-E7BF-D131-423E63E6D193}"/>
              </a:ext>
            </a:extLst>
          </p:cNvPr>
          <p:cNvSpPr/>
          <p:nvPr/>
        </p:nvSpPr>
        <p:spPr bwMode="auto">
          <a:xfrm>
            <a:off x="6912373" y="3180571"/>
            <a:ext cx="2688827" cy="113230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F3F3F"/>
                </a:solidFill>
                <a:ea typeface="Calibri"/>
                <a:cs typeface="Calibri"/>
              </a:rPr>
              <a:t>Automation Tools</a:t>
            </a:r>
            <a:r>
              <a:rPr lang="en-US" sz="2000" dirty="0">
                <a:solidFill>
                  <a:srgbClr val="3F3F3F"/>
                </a:solidFill>
                <a:ea typeface="Calibri"/>
                <a:cs typeface="Calibri"/>
              </a:rPr>
              <a:t> like Power BI for real-time insights</a:t>
            </a:r>
          </a:p>
        </p:txBody>
      </p:sp>
      <p:sp>
        <p:nvSpPr>
          <p:cNvPr id="6" name="Folded Corner 11">
            <a:extLst>
              <a:ext uri="{FF2B5EF4-FFF2-40B4-BE49-F238E27FC236}">
                <a16:creationId xmlns:a16="http://schemas.microsoft.com/office/drawing/2014/main" id="{936D3654-7A9C-800B-F96E-15D76D673508}"/>
              </a:ext>
            </a:extLst>
          </p:cNvPr>
          <p:cNvSpPr/>
          <p:nvPr/>
        </p:nvSpPr>
        <p:spPr bwMode="auto">
          <a:xfrm>
            <a:off x="2040585" y="3164037"/>
            <a:ext cx="3107009" cy="1921209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F3F3F"/>
                </a:solidFill>
                <a:ea typeface="Calibri"/>
                <a:cs typeface="Calibri"/>
              </a:rPr>
              <a:t>Predictive </a:t>
            </a:r>
            <a:r>
              <a:rPr lang="en-US" sz="2000" dirty="0">
                <a:solidFill>
                  <a:srgbClr val="3F3F3F"/>
                </a:solidFill>
                <a:ea typeface="Calibri"/>
                <a:cs typeface="Calibri"/>
              </a:rPr>
              <a:t>: Uses historical data to forecast future outcomes</a:t>
            </a:r>
          </a:p>
        </p:txBody>
      </p:sp>
      <p:sp>
        <p:nvSpPr>
          <p:cNvPr id="7" name="Folded Corner 11">
            <a:extLst>
              <a:ext uri="{FF2B5EF4-FFF2-40B4-BE49-F238E27FC236}">
                <a16:creationId xmlns:a16="http://schemas.microsoft.com/office/drawing/2014/main" id="{C87B645F-DFBC-6F75-C7FC-255AF96CCE18}"/>
              </a:ext>
            </a:extLst>
          </p:cNvPr>
          <p:cNvSpPr/>
          <p:nvPr/>
        </p:nvSpPr>
        <p:spPr bwMode="auto">
          <a:xfrm>
            <a:off x="2041937" y="4659964"/>
            <a:ext cx="3105657" cy="1285025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F3F3F"/>
                </a:solidFill>
                <a:ea typeface="Calibri"/>
                <a:cs typeface="Calibri"/>
              </a:rPr>
              <a:t>AI/ML</a:t>
            </a:r>
            <a:r>
              <a:rPr lang="en-US" sz="2000" dirty="0">
                <a:solidFill>
                  <a:srgbClr val="3F3F3F"/>
                </a:solidFill>
                <a:ea typeface="Calibri"/>
                <a:cs typeface="Calibri"/>
              </a:rPr>
              <a:t> : Detect patterns and enhance targeting precision</a:t>
            </a:r>
          </a:p>
        </p:txBody>
      </p:sp>
      <p:pic>
        <p:nvPicPr>
          <p:cNvPr id="9" name="Picture 8" descr="A black and white circle with a graph and a eye&#10;&#10;AI-generated content may be incorrect.">
            <a:extLst>
              <a:ext uri="{FF2B5EF4-FFF2-40B4-BE49-F238E27FC236}">
                <a16:creationId xmlns:a16="http://schemas.microsoft.com/office/drawing/2014/main" id="{999F4AEC-56F8-1A28-BF06-7E2DF5E91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82" y="2004128"/>
            <a:ext cx="1300308" cy="1161762"/>
          </a:xfrm>
          <a:prstGeom prst="rect">
            <a:avLst/>
          </a:prstGeom>
        </p:spPr>
      </p:pic>
      <p:pic>
        <p:nvPicPr>
          <p:cNvPr id="11" name="Picture 10" descr="A black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294E6444-5393-8287-E2A4-E5A55BF23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09" y="3204010"/>
            <a:ext cx="1438854" cy="1542762"/>
          </a:xfrm>
          <a:prstGeom prst="rect">
            <a:avLst/>
          </a:prstGeom>
        </p:spPr>
      </p:pic>
      <p:pic>
        <p:nvPicPr>
          <p:cNvPr id="14" name="Picture 13" descr="A black and white logo with gears&#10;&#10;AI-generated content may be incorrect.">
            <a:extLst>
              <a:ext uri="{FF2B5EF4-FFF2-40B4-BE49-F238E27FC236}">
                <a16:creationId xmlns:a16="http://schemas.microsoft.com/office/drawing/2014/main" id="{F748745F-06EC-46B4-E78E-36438465B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382" y="4716079"/>
            <a:ext cx="1304636" cy="135081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7A80880-F07D-DC70-E734-3C5BA3C9A58C}"/>
              </a:ext>
            </a:extLst>
          </p:cNvPr>
          <p:cNvSpPr/>
          <p:nvPr/>
        </p:nvSpPr>
        <p:spPr>
          <a:xfrm rot="5400000">
            <a:off x="2994905" y="3878930"/>
            <a:ext cx="4660843" cy="22925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253E8-E063-1EC3-F7F1-82DF1A75BA46}"/>
              </a:ext>
            </a:extLst>
          </p:cNvPr>
          <p:cNvSpPr txBox="1"/>
          <p:nvPr/>
        </p:nvSpPr>
        <p:spPr>
          <a:xfrm>
            <a:off x="2123594" y="1965220"/>
            <a:ext cx="302400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F3F3F"/>
                </a:solidFill>
                <a:ea typeface="Calibri"/>
                <a:cs typeface="Calibri"/>
              </a:rPr>
              <a:t>Descriptive </a:t>
            </a:r>
            <a:r>
              <a:rPr lang="en-US" sz="2000" dirty="0">
                <a:solidFill>
                  <a:srgbClr val="3F3F3F"/>
                </a:solidFill>
                <a:ea typeface="Calibri"/>
                <a:cs typeface="Calibri"/>
              </a:rPr>
              <a:t>: Analyzes past data to understand trends</a:t>
            </a:r>
          </a:p>
        </p:txBody>
      </p: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C8F0F07D-1402-EB60-FFD9-B89BDF5A81A2}"/>
              </a:ext>
            </a:extLst>
          </p:cNvPr>
          <p:cNvSpPr/>
          <p:nvPr/>
        </p:nvSpPr>
        <p:spPr bwMode="auto">
          <a:xfrm>
            <a:off x="1687286" y="1311779"/>
            <a:ext cx="1785257" cy="5721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1E685E4-21EF-ABC0-FCB1-127350AE6BFC}"/>
              </a:ext>
            </a:extLst>
          </p:cNvPr>
          <p:cNvSpPr txBox="1">
            <a:spLocks/>
          </p:cNvSpPr>
          <p:nvPr/>
        </p:nvSpPr>
        <p:spPr>
          <a:xfrm>
            <a:off x="1834907" y="1356921"/>
            <a:ext cx="2133600" cy="257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D1C370C7-9A22-83B7-77F9-F3F9172B0188}"/>
              </a:ext>
            </a:extLst>
          </p:cNvPr>
          <p:cNvSpPr/>
          <p:nvPr/>
        </p:nvSpPr>
        <p:spPr bwMode="auto">
          <a:xfrm>
            <a:off x="6536409" y="1311779"/>
            <a:ext cx="2133600" cy="5721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19531C34-17E8-5821-4B10-C7D73D1BF4D1}"/>
              </a:ext>
            </a:extLst>
          </p:cNvPr>
          <p:cNvSpPr txBox="1">
            <a:spLocks/>
          </p:cNvSpPr>
          <p:nvPr/>
        </p:nvSpPr>
        <p:spPr>
          <a:xfrm>
            <a:off x="6684029" y="1356921"/>
            <a:ext cx="2133600" cy="257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Approaches</a:t>
            </a:r>
          </a:p>
        </p:txBody>
      </p:sp>
      <p:pic>
        <p:nvPicPr>
          <p:cNvPr id="2050" name="Picture 2" descr="Integration ">
            <a:extLst>
              <a:ext uri="{FF2B5EF4-FFF2-40B4-BE49-F238E27FC236}">
                <a16:creationId xmlns:a16="http://schemas.microsoft.com/office/drawing/2014/main" id="{87E87304-7405-2EC0-7E90-39E19CD5A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63" y="4781888"/>
            <a:ext cx="1117466" cy="111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olded Corner 11">
            <a:extLst>
              <a:ext uri="{FF2B5EF4-FFF2-40B4-BE49-F238E27FC236}">
                <a16:creationId xmlns:a16="http://schemas.microsoft.com/office/drawing/2014/main" id="{3A2A35C8-F611-D847-CACC-D9133F6C01E7}"/>
              </a:ext>
            </a:extLst>
          </p:cNvPr>
          <p:cNvSpPr/>
          <p:nvPr/>
        </p:nvSpPr>
        <p:spPr bwMode="auto">
          <a:xfrm>
            <a:off x="6885752" y="4746772"/>
            <a:ext cx="2942988" cy="1027047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 w="19050">
            <a:noFill/>
            <a:round/>
            <a:headEnd/>
            <a:tailEnd/>
          </a:ln>
        </p:spPr>
        <p:txBody>
          <a:bodyPr vert="horz" wrap="square" lIns="182880" tIns="182880" rIns="182880" bIns="9144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3F3F3F"/>
                </a:solidFill>
                <a:ea typeface="Calibri"/>
                <a:cs typeface="Calibri"/>
              </a:rPr>
              <a:t>Integration </a:t>
            </a:r>
            <a:r>
              <a:rPr lang="en-US" sz="2000" dirty="0">
                <a:solidFill>
                  <a:srgbClr val="3F3F3F"/>
                </a:solidFill>
                <a:ea typeface="Calibri"/>
                <a:cs typeface="Calibri"/>
              </a:rPr>
              <a:t>of data from multiple source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DF0C9E-1B47-91EE-1E55-A413A226B2BC}"/>
              </a:ext>
            </a:extLst>
          </p:cNvPr>
          <p:cNvSpPr/>
          <p:nvPr/>
        </p:nvSpPr>
        <p:spPr>
          <a:xfrm rot="5400000">
            <a:off x="7550669" y="3829758"/>
            <a:ext cx="4660843" cy="22925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ounded Rectangle 13">
            <a:extLst>
              <a:ext uri="{FF2B5EF4-FFF2-40B4-BE49-F238E27FC236}">
                <a16:creationId xmlns:a16="http://schemas.microsoft.com/office/drawing/2014/main" id="{13924A3A-2E82-D092-95C1-3B82D718A16B}"/>
              </a:ext>
            </a:extLst>
          </p:cNvPr>
          <p:cNvSpPr/>
          <p:nvPr/>
        </p:nvSpPr>
        <p:spPr bwMode="auto">
          <a:xfrm>
            <a:off x="10519455" y="1311779"/>
            <a:ext cx="1224550" cy="572105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9A00696-306C-CADB-9729-39E478F92E07}"/>
              </a:ext>
            </a:extLst>
          </p:cNvPr>
          <p:cNvSpPr txBox="1">
            <a:spLocks/>
          </p:cNvSpPr>
          <p:nvPr/>
        </p:nvSpPr>
        <p:spPr>
          <a:xfrm>
            <a:off x="10667075" y="1356921"/>
            <a:ext cx="2133600" cy="2570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Tools</a:t>
            </a:r>
          </a:p>
        </p:txBody>
      </p:sp>
      <p:pic>
        <p:nvPicPr>
          <p:cNvPr id="2052" name="Picture 4" descr="Image result for tableau">
            <a:extLst>
              <a:ext uri="{FF2B5EF4-FFF2-40B4-BE49-F238E27FC236}">
                <a16:creationId xmlns:a16="http://schemas.microsoft.com/office/drawing/2014/main" id="{2D1F133A-4CEE-1AA1-B667-C7883D576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9" y="2004128"/>
            <a:ext cx="1847941" cy="10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ower bi">
            <a:extLst>
              <a:ext uri="{FF2B5EF4-FFF2-40B4-BE49-F238E27FC236}">
                <a16:creationId xmlns:a16="http://schemas.microsoft.com/office/drawing/2014/main" id="{9C498500-9DB4-8F4A-3DD9-CF148B53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096" y="3180571"/>
            <a:ext cx="1847941" cy="49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salesforce">
            <a:extLst>
              <a:ext uri="{FF2B5EF4-FFF2-40B4-BE49-F238E27FC236}">
                <a16:creationId xmlns:a16="http://schemas.microsoft.com/office/drawing/2014/main" id="{94CA7BF1-7A22-7A8B-4A2A-997C6715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095" y="3915715"/>
            <a:ext cx="1847941" cy="106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Python tool icon">
            <a:extLst>
              <a:ext uri="{FF2B5EF4-FFF2-40B4-BE49-F238E27FC236}">
                <a16:creationId xmlns:a16="http://schemas.microsoft.com/office/drawing/2014/main" id="{00FCA2AB-E660-CC84-B45A-2576714F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821" y="4959881"/>
            <a:ext cx="1720488" cy="1249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AC016BC-D983-1FBE-76D9-EEF1AA9D8939}"/>
              </a:ext>
            </a:extLst>
          </p:cNvPr>
          <p:cNvSpPr txBox="1">
            <a:spLocks/>
          </p:cNvSpPr>
          <p:nvPr/>
        </p:nvSpPr>
        <p:spPr>
          <a:xfrm>
            <a:off x="7839791" y="6280490"/>
            <a:ext cx="6322833" cy="2877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0" kern="120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1"/>
                </a:solidFill>
              </a:rPr>
              <a:t>Image/Icon Sources: Google Images and </a:t>
            </a:r>
            <a:r>
              <a:rPr lang="en-US" i="1" dirty="0" err="1">
                <a:solidFill>
                  <a:schemeClr val="tx1"/>
                </a:solidFill>
              </a:rPr>
              <a:t>Flaticon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08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765902"/>
      </p:ext>
    </p:extLst>
  </p:cSld>
  <p:clrMapOvr>
    <a:masterClrMapping/>
  </p:clrMapOvr>
</p:sld>
</file>

<file path=ppt/theme/theme1.xml><?xml version="1.0" encoding="utf-8"?>
<a:theme xmlns:a="http://schemas.openxmlformats.org/drawingml/2006/main" name="1_Axtria Primary Theme">
  <a:themeElements>
    <a:clrScheme name="Custom 5">
      <a:dk1>
        <a:srgbClr val="3F3F3F"/>
      </a:dk1>
      <a:lt1>
        <a:srgbClr val="FFFFFF"/>
      </a:lt1>
      <a:dk2>
        <a:srgbClr val="3F3F3F"/>
      </a:dk2>
      <a:lt2>
        <a:srgbClr val="DCE3E4"/>
      </a:lt2>
      <a:accent1>
        <a:srgbClr val="216D62"/>
      </a:accent1>
      <a:accent2>
        <a:srgbClr val="00B050"/>
      </a:accent2>
      <a:accent3>
        <a:srgbClr val="F47421"/>
      </a:accent3>
      <a:accent4>
        <a:srgbClr val="FF9C1A"/>
      </a:accent4>
      <a:accent5>
        <a:srgbClr val="035481"/>
      </a:accent5>
      <a:accent6>
        <a:srgbClr val="34B2E5"/>
      </a:accent6>
      <a:hlink>
        <a:srgbClr val="00376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C65C726ACFD4B82D06BB497B805A2" ma:contentTypeVersion="1" ma:contentTypeDescription="Create a new document." ma:contentTypeScope="" ma:versionID="854cb84936781c830fcb376f8b0f9a44">
  <xsd:schema xmlns:xsd="http://www.w3.org/2001/XMLSchema" xmlns:xs="http://www.w3.org/2001/XMLSchema" xmlns:p="http://schemas.microsoft.com/office/2006/metadata/properties" xmlns:ns3="4270c774-033b-4db3-856c-5a685fc9f1a2" targetNamespace="http://schemas.microsoft.com/office/2006/metadata/properties" ma:root="true" ma:fieldsID="2d39642d6b50333b2b5278b427cefa97" ns3:_="">
    <xsd:import namespace="4270c774-033b-4db3-856c-5a685fc9f1a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70c774-033b-4db3-856c-5a685fc9f1a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2D30FE-DA73-40FE-9CC0-87BE26BAF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6F87F-3E7A-4530-AB50-C03717646F40}">
  <ds:schemaRefs>
    <ds:schemaRef ds:uri="4270c774-033b-4db3-856c-5a685fc9f1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F90A55-EBE2-41AC-9ED1-EE46FE1BF5F1}">
  <ds:schemaRefs>
    <ds:schemaRef ds:uri="4270c774-033b-4db3-856c-5a685fc9f1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300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Franklin Gothic Book</vt:lpstr>
      <vt:lpstr>Franklin Gothic Demi</vt:lpstr>
      <vt:lpstr>Franklin Gothic Heavy</vt:lpstr>
      <vt:lpstr>Wingdings</vt:lpstr>
      <vt:lpstr>1_Axtria Primary Theme</vt:lpstr>
      <vt:lpstr>Reporting in Pharma Commercial Operations</vt:lpstr>
      <vt:lpstr>PowerPoint Presentation</vt:lpstr>
      <vt:lpstr>What is Reporting ?</vt:lpstr>
      <vt:lpstr>Why ? Objectives and Business Needs</vt:lpstr>
      <vt:lpstr>How? Approaches and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Studio</dc:creator>
  <cp:lastModifiedBy>Ajaya Saipriya Sahoo</cp:lastModifiedBy>
  <cp:revision>6</cp:revision>
  <dcterms:created xsi:type="dcterms:W3CDTF">2015-12-11T11:26:37Z</dcterms:created>
  <dcterms:modified xsi:type="dcterms:W3CDTF">2025-04-08T22:59:30Z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0x010100AB5C65C726ACFD4B82D06BB497B805A2</vt:lpwstr>
  </property>
</Properties>
</file>