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"/>
  </p:notesMasterIdLst>
  <p:sldIdLst>
    <p:sldId id="2147483614" r:id="rId2"/>
    <p:sldId id="2147483615" r:id="rId3"/>
    <p:sldId id="2147482187" r:id="rId4"/>
    <p:sldId id="214748218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1D64B0-5264-472E-9CDF-00C2DC03555C}" v="1" dt="2025-04-03T12:02:22.309"/>
    <p1510:client id="{E4D61E33-B2CD-483E-BD4F-1E5B6AF625DB}" v="9" dt="2025-04-03T11:39:21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il Mahajan" userId="962f8577-696c-4c3b-94d6-13eac694ee1b" providerId="ADAL" clId="{E4D61E33-B2CD-483E-BD4F-1E5B6AF625DB}"/>
    <pc:docChg chg="undo custSel addSld delSld modSld delMainMaster">
      <pc:chgData name="Sahil Mahajan" userId="962f8577-696c-4c3b-94d6-13eac694ee1b" providerId="ADAL" clId="{E4D61E33-B2CD-483E-BD4F-1E5B6AF625DB}" dt="2025-04-03T11:40:41.167" v="714" actId="20577"/>
      <pc:docMkLst>
        <pc:docMk/>
      </pc:docMkLst>
      <pc:sldChg chg="modSp mod">
        <pc:chgData name="Sahil Mahajan" userId="962f8577-696c-4c3b-94d6-13eac694ee1b" providerId="ADAL" clId="{E4D61E33-B2CD-483E-BD4F-1E5B6AF625DB}" dt="2025-04-03T11:34:03.898" v="2" actId="20577"/>
        <pc:sldMkLst>
          <pc:docMk/>
          <pc:sldMk cId="1312821635" sldId="2147482188"/>
        </pc:sldMkLst>
        <pc:spChg chg="mod">
          <ac:chgData name="Sahil Mahajan" userId="962f8577-696c-4c3b-94d6-13eac694ee1b" providerId="ADAL" clId="{E4D61E33-B2CD-483E-BD4F-1E5B6AF625DB}" dt="2025-04-03T11:34:03.898" v="2" actId="20577"/>
          <ac:spMkLst>
            <pc:docMk/>
            <pc:sldMk cId="1312821635" sldId="2147482188"/>
            <ac:spMk id="2" creationId="{A6DF511F-EFF7-B1DC-6551-BECE2CF46399}"/>
          </ac:spMkLst>
        </pc:spChg>
      </pc:sldChg>
      <pc:sldChg chg="del">
        <pc:chgData name="Sahil Mahajan" userId="962f8577-696c-4c3b-94d6-13eac694ee1b" providerId="ADAL" clId="{E4D61E33-B2CD-483E-BD4F-1E5B6AF625DB}" dt="2025-04-03T11:33:55.001" v="1" actId="47"/>
        <pc:sldMkLst>
          <pc:docMk/>
          <pc:sldMk cId="956503203" sldId="2147483613"/>
        </pc:sldMkLst>
      </pc:sldChg>
      <pc:sldChg chg="addSp delSp modSp mod">
        <pc:chgData name="Sahil Mahajan" userId="962f8577-696c-4c3b-94d6-13eac694ee1b" providerId="ADAL" clId="{E4D61E33-B2CD-483E-BD4F-1E5B6AF625DB}" dt="2025-04-03T11:40:41.167" v="714" actId="20577"/>
        <pc:sldMkLst>
          <pc:docMk/>
          <pc:sldMk cId="2389057737" sldId="2147483614"/>
        </pc:sldMkLst>
        <pc:spChg chg="mod">
          <ac:chgData name="Sahil Mahajan" userId="962f8577-696c-4c3b-94d6-13eac694ee1b" providerId="ADAL" clId="{E4D61E33-B2CD-483E-BD4F-1E5B6AF625DB}" dt="2025-04-03T11:35:22.373" v="63" actId="20577"/>
          <ac:spMkLst>
            <pc:docMk/>
            <pc:sldMk cId="2389057737" sldId="2147483614"/>
            <ac:spMk id="2" creationId="{D027AA6C-8195-E1EC-61F7-0DD27ABBBA28}"/>
          </ac:spMkLst>
        </pc:spChg>
        <pc:spChg chg="add mod">
          <ac:chgData name="Sahil Mahajan" userId="962f8577-696c-4c3b-94d6-13eac694ee1b" providerId="ADAL" clId="{E4D61E33-B2CD-483E-BD4F-1E5B6AF625DB}" dt="2025-04-03T11:40:41.167" v="714" actId="20577"/>
          <ac:spMkLst>
            <pc:docMk/>
            <pc:sldMk cId="2389057737" sldId="2147483614"/>
            <ac:spMk id="3" creationId="{31884EC1-FC16-1C7E-EA16-2F5BE14ACD35}"/>
          </ac:spMkLst>
        </pc:spChg>
        <pc:spChg chg="del">
          <ac:chgData name="Sahil Mahajan" userId="962f8577-696c-4c3b-94d6-13eac694ee1b" providerId="ADAL" clId="{E4D61E33-B2CD-483E-BD4F-1E5B6AF625DB}" dt="2025-04-03T11:35:00.145" v="6" actId="478"/>
          <ac:spMkLst>
            <pc:docMk/>
            <pc:sldMk cId="2389057737" sldId="2147483614"/>
            <ac:spMk id="4" creationId="{63E45A55-873F-4014-CF44-B22630C582EE}"/>
          </ac:spMkLst>
        </pc:spChg>
        <pc:spChg chg="del">
          <ac:chgData name="Sahil Mahajan" userId="962f8577-696c-4c3b-94d6-13eac694ee1b" providerId="ADAL" clId="{E4D61E33-B2CD-483E-BD4F-1E5B6AF625DB}" dt="2025-04-03T11:35:00.145" v="6" actId="478"/>
          <ac:spMkLst>
            <pc:docMk/>
            <pc:sldMk cId="2389057737" sldId="2147483614"/>
            <ac:spMk id="5" creationId="{0E2FEA42-1D2F-E3EA-6E24-6009C6BBF10C}"/>
          </ac:spMkLst>
        </pc:spChg>
        <pc:spChg chg="del">
          <ac:chgData name="Sahil Mahajan" userId="962f8577-696c-4c3b-94d6-13eac694ee1b" providerId="ADAL" clId="{E4D61E33-B2CD-483E-BD4F-1E5B6AF625DB}" dt="2025-04-03T11:35:00.145" v="6" actId="478"/>
          <ac:spMkLst>
            <pc:docMk/>
            <pc:sldMk cId="2389057737" sldId="2147483614"/>
            <ac:spMk id="10" creationId="{6DBC2A2A-49A4-D9A6-B8AC-C9BC32EBED5D}"/>
          </ac:spMkLst>
        </pc:spChg>
        <pc:spChg chg="del">
          <ac:chgData name="Sahil Mahajan" userId="962f8577-696c-4c3b-94d6-13eac694ee1b" providerId="ADAL" clId="{E4D61E33-B2CD-483E-BD4F-1E5B6AF625DB}" dt="2025-04-03T11:35:00.145" v="6" actId="478"/>
          <ac:spMkLst>
            <pc:docMk/>
            <pc:sldMk cId="2389057737" sldId="2147483614"/>
            <ac:spMk id="11" creationId="{2E53AC56-4B82-1900-02D1-165FF0BA813B}"/>
          </ac:spMkLst>
        </pc:spChg>
        <pc:spChg chg="del">
          <ac:chgData name="Sahil Mahajan" userId="962f8577-696c-4c3b-94d6-13eac694ee1b" providerId="ADAL" clId="{E4D61E33-B2CD-483E-BD4F-1E5B6AF625DB}" dt="2025-04-03T11:35:00.145" v="6" actId="478"/>
          <ac:spMkLst>
            <pc:docMk/>
            <pc:sldMk cId="2389057737" sldId="2147483614"/>
            <ac:spMk id="16" creationId="{179B8E85-A892-E56C-2E9F-CFB425E6FB30}"/>
          </ac:spMkLst>
        </pc:spChg>
        <pc:spChg chg="del">
          <ac:chgData name="Sahil Mahajan" userId="962f8577-696c-4c3b-94d6-13eac694ee1b" providerId="ADAL" clId="{E4D61E33-B2CD-483E-BD4F-1E5B6AF625DB}" dt="2025-04-03T11:35:00.145" v="6" actId="478"/>
          <ac:spMkLst>
            <pc:docMk/>
            <pc:sldMk cId="2389057737" sldId="2147483614"/>
            <ac:spMk id="17" creationId="{2028C501-82B5-07D6-5270-2AF33B94DC5E}"/>
          </ac:spMkLst>
        </pc:spChg>
        <pc:spChg chg="del">
          <ac:chgData name="Sahil Mahajan" userId="962f8577-696c-4c3b-94d6-13eac694ee1b" providerId="ADAL" clId="{E4D61E33-B2CD-483E-BD4F-1E5B6AF625DB}" dt="2025-04-03T11:35:00.145" v="6" actId="478"/>
          <ac:spMkLst>
            <pc:docMk/>
            <pc:sldMk cId="2389057737" sldId="2147483614"/>
            <ac:spMk id="22" creationId="{56B1E05D-B906-B12B-D1CE-A07BEC82611A}"/>
          </ac:spMkLst>
        </pc:spChg>
        <pc:spChg chg="del">
          <ac:chgData name="Sahil Mahajan" userId="962f8577-696c-4c3b-94d6-13eac694ee1b" providerId="ADAL" clId="{E4D61E33-B2CD-483E-BD4F-1E5B6AF625DB}" dt="2025-04-03T11:35:00.145" v="6" actId="478"/>
          <ac:spMkLst>
            <pc:docMk/>
            <pc:sldMk cId="2389057737" sldId="2147483614"/>
            <ac:spMk id="23" creationId="{76A19567-D538-5C64-E5D8-057BC73283CE}"/>
          </ac:spMkLst>
        </pc:spChg>
        <pc:spChg chg="del">
          <ac:chgData name="Sahil Mahajan" userId="962f8577-696c-4c3b-94d6-13eac694ee1b" providerId="ADAL" clId="{E4D61E33-B2CD-483E-BD4F-1E5B6AF625DB}" dt="2025-04-03T11:35:00.145" v="6" actId="478"/>
          <ac:spMkLst>
            <pc:docMk/>
            <pc:sldMk cId="2389057737" sldId="2147483614"/>
            <ac:spMk id="28" creationId="{A0A4267E-A00A-3954-A8E3-B47FC501B90D}"/>
          </ac:spMkLst>
        </pc:spChg>
        <pc:spChg chg="del">
          <ac:chgData name="Sahil Mahajan" userId="962f8577-696c-4c3b-94d6-13eac694ee1b" providerId="ADAL" clId="{E4D61E33-B2CD-483E-BD4F-1E5B6AF625DB}" dt="2025-04-03T11:35:00.145" v="6" actId="478"/>
          <ac:spMkLst>
            <pc:docMk/>
            <pc:sldMk cId="2389057737" sldId="2147483614"/>
            <ac:spMk id="29" creationId="{428C0CDE-93D7-39F2-5996-E79D1C601988}"/>
          </ac:spMkLst>
        </pc:spChg>
        <pc:spChg chg="add mod">
          <ac:chgData name="Sahil Mahajan" userId="962f8577-696c-4c3b-94d6-13eac694ee1b" providerId="ADAL" clId="{E4D61E33-B2CD-483E-BD4F-1E5B6AF625DB}" dt="2025-04-03T11:39:43.699" v="611" actId="115"/>
          <ac:spMkLst>
            <pc:docMk/>
            <pc:sldMk cId="2389057737" sldId="2147483614"/>
            <ac:spMk id="34" creationId="{D492E1D0-A47C-2F32-B916-D97260466429}"/>
          </ac:spMkLst>
        </pc:spChg>
        <pc:spChg chg="add mod">
          <ac:chgData name="Sahil Mahajan" userId="962f8577-696c-4c3b-94d6-13eac694ee1b" providerId="ADAL" clId="{E4D61E33-B2CD-483E-BD4F-1E5B6AF625DB}" dt="2025-04-03T11:39:21.004" v="585" actId="33987"/>
          <ac:spMkLst>
            <pc:docMk/>
            <pc:sldMk cId="2389057737" sldId="2147483614"/>
            <ac:spMk id="35" creationId="{0716493E-708C-8EA2-F5DB-B5EB66CEFA93}"/>
          </ac:spMkLst>
        </pc:spChg>
      </pc:sldChg>
      <pc:sldChg chg="new del">
        <pc:chgData name="Sahil Mahajan" userId="962f8577-696c-4c3b-94d6-13eac694ee1b" providerId="ADAL" clId="{E4D61E33-B2CD-483E-BD4F-1E5B6AF625DB}" dt="2025-04-03T11:34:50.100" v="4" actId="680"/>
        <pc:sldMkLst>
          <pc:docMk/>
          <pc:sldMk cId="258230516" sldId="2147483615"/>
        </pc:sldMkLst>
      </pc:sldChg>
      <pc:sldChg chg="del">
        <pc:chgData name="Sahil Mahajan" userId="962f8577-696c-4c3b-94d6-13eac694ee1b" providerId="ADAL" clId="{E4D61E33-B2CD-483E-BD4F-1E5B6AF625DB}" dt="2025-04-03T11:33:50.961" v="0" actId="47"/>
        <pc:sldMkLst>
          <pc:docMk/>
          <pc:sldMk cId="484135005" sldId="2147483615"/>
        </pc:sldMkLst>
      </pc:sldChg>
      <pc:sldChg chg="add">
        <pc:chgData name="Sahil Mahajan" userId="962f8577-696c-4c3b-94d6-13eac694ee1b" providerId="ADAL" clId="{E4D61E33-B2CD-483E-BD4F-1E5B6AF625DB}" dt="2025-04-03T11:34:52.603" v="5"/>
        <pc:sldMkLst>
          <pc:docMk/>
          <pc:sldMk cId="1112315757" sldId="2147483615"/>
        </pc:sldMkLst>
      </pc:sldChg>
      <pc:sldMasterChg chg="del delSldLayout">
        <pc:chgData name="Sahil Mahajan" userId="962f8577-696c-4c3b-94d6-13eac694ee1b" providerId="ADAL" clId="{E4D61E33-B2CD-483E-BD4F-1E5B6AF625DB}" dt="2025-04-03T11:33:55.001" v="1" actId="47"/>
        <pc:sldMasterMkLst>
          <pc:docMk/>
          <pc:sldMasterMk cId="1524179935" sldId="2147483648"/>
        </pc:sldMasterMkLst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3979626118" sldId="2147483649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1677897205" sldId="2147483650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916653959" sldId="2147483651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2252695821" sldId="2147483652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361607638" sldId="2147483653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480848242" sldId="2147483654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2298899465" sldId="2147483655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2437729207" sldId="2147483656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2801709753" sldId="2147483657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1801539390" sldId="2147483658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3417348059" sldId="2147483659"/>
          </pc:sldLayoutMkLst>
        </pc:sldLayoutChg>
        <pc:sldLayoutChg chg="del">
          <pc:chgData name="Sahil Mahajan" userId="962f8577-696c-4c3b-94d6-13eac694ee1b" providerId="ADAL" clId="{E4D61E33-B2CD-483E-BD4F-1E5B6AF625DB}" dt="2025-04-03T11:33:55.001" v="1" actId="47"/>
          <pc:sldLayoutMkLst>
            <pc:docMk/>
            <pc:sldMasterMk cId="1524179935" sldId="2147483648"/>
            <pc:sldLayoutMk cId="2564478957" sldId="2147483660"/>
          </pc:sldLayoutMkLst>
        </pc:sldLayoutChg>
      </pc:sldMasterChg>
    </pc:docChg>
  </pc:docChgLst>
  <pc:docChgLst>
    <pc:chgData name="Pooja Gupta" userId="6b8cc14a-2f1d-46ad-af5f-33442c438b66" providerId="ADAL" clId="{4D1D64B0-5264-472E-9CDF-00C2DC03555C}"/>
    <pc:docChg chg="custSel modSld">
      <pc:chgData name="Pooja Gupta" userId="6b8cc14a-2f1d-46ad-af5f-33442c438b66" providerId="ADAL" clId="{4D1D64B0-5264-472E-9CDF-00C2DC03555C}" dt="2025-04-03T12:02:22.309" v="0" actId="33524"/>
      <pc:docMkLst>
        <pc:docMk/>
      </pc:docMkLst>
      <pc:sldChg chg="modSp mod">
        <pc:chgData name="Pooja Gupta" userId="6b8cc14a-2f1d-46ad-af5f-33442c438b66" providerId="ADAL" clId="{4D1D64B0-5264-472E-9CDF-00C2DC03555C}" dt="2025-04-03T12:02:22.309" v="0" actId="33524"/>
        <pc:sldMkLst>
          <pc:docMk/>
          <pc:sldMk cId="1312821635" sldId="2147482188"/>
        </pc:sldMkLst>
        <pc:spChg chg="mod">
          <ac:chgData name="Pooja Gupta" userId="6b8cc14a-2f1d-46ad-af5f-33442c438b66" providerId="ADAL" clId="{4D1D64B0-5264-472E-9CDF-00C2DC03555C}" dt="2025-04-03T12:02:22.309" v="0" actId="33524"/>
          <ac:spMkLst>
            <pc:docMk/>
            <pc:sldMk cId="1312821635" sldId="2147482188"/>
            <ac:spMk id="2" creationId="{A6DF511F-EFF7-B1DC-6551-BECE2CF463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40327-B2C7-44F5-948C-3615CCBAFDA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DFF9F-B007-4043-A64A-9EF4AEC916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68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BBBB1F-8F50-407C-B181-4121A38713F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60219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E0F8B-06B1-ADE4-4EF4-E138B2BFD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5FB2C4-D6EF-4A1F-801A-CE3EDB656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65D287-0CF8-2C43-6031-133CDB896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929E8-FB32-ED93-256B-37BD8A388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BBBB1F-8F50-407C-B181-4121A38713FA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7603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2535-7E34-D9C1-DFA0-A1D859B89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1E31F-9E02-DD1C-A20E-1883DB1314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A4C4E-50AE-7E86-6EE9-712E866D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98AD-0FAB-F441-89D5-E484AE01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811C1-356B-5719-1956-14EE9331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03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0439-BE1B-0064-50CB-9EF40BB1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0D1CB-39C2-5027-2BA1-9BDAEEEB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8DBC-B020-342C-1B33-8C728AEAF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384F-7384-0281-8D30-B0FB3777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D14A8-CD6C-0B7A-9F13-B68AD973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6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DC65-4E7E-F328-DAB6-0CF267E72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FD130-0E50-3130-244F-4056F914F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6C4D4-DF3C-3BA9-8B8E-1536C6EB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38C8-9EB4-D740-3488-F39FA8AC4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2E32D-0BE9-808A-83BC-000744DC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405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 2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© 2024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89848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8786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264">
          <p15:clr>
            <a:srgbClr val="FBAE40"/>
          </p15:clr>
        </p15:guide>
        <p15:guide id="5" pos="7416">
          <p15:clr>
            <a:srgbClr val="FBAE40"/>
          </p15:clr>
        </p15:guide>
        <p15:guide id="6" orient="horz" pos="8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36B7D2-B98C-44FD-8D04-7EC62A56497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© 2024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89848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95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264">
          <p15:clr>
            <a:srgbClr val="FBAE40"/>
          </p15:clr>
        </p15:guide>
        <p15:guide id="5" pos="7416">
          <p15:clr>
            <a:srgbClr val="FBAE40"/>
          </p15:clr>
        </p15:guide>
        <p15:guide id="6" orient="horz" pos="86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2637-43A1-2630-A3A0-35C894D6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D5241-142D-1935-EE62-D172EAA7B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6FB4-8D75-4977-6AEA-7E0061645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CEB59-24CA-1291-36B4-AD40C005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F21EA-6997-48AA-7C49-8A06505A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11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A60C-C938-A2FF-50CC-D1BFEDB4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B92E-30DF-32A6-274E-EBCFFC2AA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45F02-489F-1847-304A-D2F13F136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CEBB-BC9B-AB01-1A04-D1E6D27A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83C05-9E40-8363-5C38-CCEF8F291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10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2CA53-9563-6294-6015-7B12BB7A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62670-B579-8177-0B2B-2108C8AB8B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CB868-22F4-D248-A772-A76B03294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B3162-59CA-7FF6-D171-E12E8C69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2A62F-A100-A761-48E6-B7CC6CDF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8CAF2-11C0-3358-6A94-84715979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03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40462-4D27-EE42-9E3A-4BD2976D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DE0DB-E689-EB32-2F8D-3E029AC788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F77D1-0BA9-300A-E603-D54D72169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EF2C8-FC08-3C37-1498-04FBAD3BD0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FE059-57BA-5609-961D-227855403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BA277-583D-BAAB-792B-E11EA9533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E313F8-CEB3-00E0-DE9B-51505A1DA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1F4E6C-6FB9-567D-DA29-AC8CD816F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60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D0D8-5B60-15C4-400C-C94D4115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7A763-F5DF-8EC0-2462-7C919D831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AA204-5D4E-D4AD-0E8A-576F6E017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199E2-DCB2-D314-1F28-4A0E6CC46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2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45757-2971-846E-6FAB-074863F84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9AF75-F1A5-C25F-C5B3-30A224AD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E2B3E-9562-D844-97EC-E3B8469D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84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F340-117D-7A6D-95FE-2B5DDA141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A51E-4285-6300-FB33-035FBB72B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E48AE-9DA9-E5EB-3CB7-1520310F6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45A4-89A4-757D-5FE6-0F1577FC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C4532-6A72-A3FE-1D02-2E7F942F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DE45B-5C17-9356-3397-92B37141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172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CBAD-3607-09F9-F8BB-69E49771E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74988-057C-085B-A327-55C0657DC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10C99-BB09-AD00-0B3B-FB36D6C04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CB8D9-3286-E852-E5DE-3606F9E3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99F55-C85E-06F4-C7B0-7D325D57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B881C-7729-9AB6-05B7-64E2D28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1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E6DA61-D8DD-8932-56DA-9803EC90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27C68-40B9-16A8-7EDF-8B6EA6DAC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35E36-D3EC-34C0-18FF-7928F9690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BB76C-116C-4DEE-A841-7F48A00DBD53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52559-80E0-160B-09FD-2ED4818C87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1A6BE-5712-E108-B150-0108AD3D0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10053-5374-428B-9F1F-453F947BCD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3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7AA6C-8195-E1EC-61F7-0DD27ABBB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Plan Generation through SalesIQ - Introduction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84EC1-FC16-1C7E-EA16-2F5BE14ACD35}"/>
              </a:ext>
            </a:extLst>
          </p:cNvPr>
          <p:cNvSpPr txBox="1"/>
          <p:nvPr/>
        </p:nvSpPr>
        <p:spPr>
          <a:xfrm>
            <a:off x="792481" y="3845433"/>
            <a:ext cx="10942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				           </a:t>
            </a:r>
            <a:r>
              <a:rPr lang="en-IN" sz="2400" b="1" u="sng"/>
              <a:t>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Introducing CPG through SalesIQ, a well integrated systems that connects with </a:t>
            </a:r>
            <a:r>
              <a:rPr lang="en-IN" err="1"/>
              <a:t>InsightsMAx</a:t>
            </a:r>
            <a:r>
              <a:rPr lang="en-IN"/>
              <a:t> and provide control to HO users to make changes, analyses results, run Simulations and Compare Scenarios.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One click Push for Field Collaboration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492E1D0-A47C-2F32-B916-D97260466429}"/>
              </a:ext>
            </a:extLst>
          </p:cNvPr>
          <p:cNvSpPr txBox="1"/>
          <p:nvPr/>
        </p:nvSpPr>
        <p:spPr>
          <a:xfrm>
            <a:off x="792481" y="1647825"/>
            <a:ext cx="109423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				</a:t>
            </a:r>
            <a:r>
              <a:rPr lang="en-IN" sz="2400" b="1" u="sng"/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Legacy Call Planning is done through backend process where rules are processed in backend and analytics are created by Axtria CPG Team and presented in PPT’s.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This presents challenge in terms of effort and Time</a:t>
            </a:r>
          </a:p>
        </p:txBody>
      </p:sp>
    </p:spTree>
    <p:extLst>
      <p:ext uri="{BB962C8B-B14F-4D97-AF65-F5344CB8AC3E}">
        <p14:creationId xmlns:p14="http://schemas.microsoft.com/office/powerpoint/2010/main" val="238905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DB014-F2DE-1A30-AFDC-0AB1B575C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3EB1-928A-F191-741B-5455516EA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 platform approach for call planning brings several advantages</a:t>
            </a:r>
            <a:endParaRPr lang="en-IN"/>
          </a:p>
        </p:txBody>
      </p:sp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FBA14B67-99B5-3FDE-867F-A8CEB62D06F5}"/>
              </a:ext>
            </a:extLst>
          </p:cNvPr>
          <p:cNvSpPr/>
          <p:nvPr/>
        </p:nvSpPr>
        <p:spPr>
          <a:xfrm>
            <a:off x="795674" y="1543597"/>
            <a:ext cx="2469561" cy="873399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Enhanced Productivity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5" name="Rounded Rectangle 15">
            <a:extLst>
              <a:ext uri="{FF2B5EF4-FFF2-40B4-BE49-F238E27FC236}">
                <a16:creationId xmlns:a16="http://schemas.microsoft.com/office/drawing/2014/main" id="{61CB332D-F5A8-9D0F-3229-26788F6B8C5C}"/>
              </a:ext>
            </a:extLst>
          </p:cNvPr>
          <p:cNvSpPr/>
          <p:nvPr/>
        </p:nvSpPr>
        <p:spPr>
          <a:xfrm>
            <a:off x="3312476" y="1543597"/>
            <a:ext cx="8445686" cy="873399"/>
          </a:xfrm>
          <a:prstGeom prst="roundRect">
            <a:avLst>
              <a:gd name="adj" fmla="val 2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182880" bIns="91440"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Prebuilt Libraries: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Comes with preconfigured environments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Visualization and Monitoring: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Integrated dashboards for tracking workflows</a:t>
            </a: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Low-Code/No-Code Options: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Simplify repetitive tasks or build pipelines quickly</a:t>
            </a: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grpSp>
        <p:nvGrpSpPr>
          <p:cNvPr id="6" name="Group 253">
            <a:extLst>
              <a:ext uri="{FF2B5EF4-FFF2-40B4-BE49-F238E27FC236}">
                <a16:creationId xmlns:a16="http://schemas.microsoft.com/office/drawing/2014/main" id="{1E68F102-311F-55D1-B778-B2FD3A2E005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76353" y="1919942"/>
            <a:ext cx="445769" cy="120711"/>
            <a:chOff x="2656898" y="1394691"/>
            <a:chExt cx="590550" cy="203200"/>
          </a:xfrm>
        </p:grpSpPr>
        <p:sp>
          <p:nvSpPr>
            <p:cNvPr id="7" name="Donut 31">
              <a:extLst>
                <a:ext uri="{FF2B5EF4-FFF2-40B4-BE49-F238E27FC236}">
                  <a16:creationId xmlns:a16="http://schemas.microsoft.com/office/drawing/2014/main" id="{CF336FFB-7738-2AE9-7EFE-A870040D1321}"/>
                </a:ext>
              </a:extLst>
            </p:cNvPr>
            <p:cNvSpPr/>
            <p:nvPr/>
          </p:nvSpPr>
          <p:spPr>
            <a:xfrm>
              <a:off x="3044248" y="1394691"/>
              <a:ext cx="203200" cy="203200"/>
            </a:xfrm>
            <a:prstGeom prst="donut">
              <a:avLst/>
            </a:prstGeom>
            <a:gradFill flip="none" rotWithShape="1">
              <a:gsLst>
                <a:gs pos="40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73000">
                  <a:sysClr val="windowText" lastClr="000000">
                    <a:lumMod val="85000"/>
                    <a:lumOff val="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Donut 32">
              <a:extLst>
                <a:ext uri="{FF2B5EF4-FFF2-40B4-BE49-F238E27FC236}">
                  <a16:creationId xmlns:a16="http://schemas.microsoft.com/office/drawing/2014/main" id="{553BEAE1-8E03-56CC-FFD8-3E3157C473DB}"/>
                </a:ext>
              </a:extLst>
            </p:cNvPr>
            <p:cNvSpPr/>
            <p:nvPr/>
          </p:nvSpPr>
          <p:spPr>
            <a:xfrm>
              <a:off x="2656898" y="1394691"/>
              <a:ext cx="203200" cy="203200"/>
            </a:xfrm>
            <a:prstGeom prst="donut">
              <a:avLst/>
            </a:prstGeom>
            <a:gradFill flip="none" rotWithShape="1">
              <a:gsLst>
                <a:gs pos="40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73000">
                  <a:sysClr val="windowText" lastClr="000000">
                    <a:lumMod val="85000"/>
                    <a:lumOff val="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ounded Rectangle 33">
              <a:extLst>
                <a:ext uri="{FF2B5EF4-FFF2-40B4-BE49-F238E27FC236}">
                  <a16:creationId xmlns:a16="http://schemas.microsoft.com/office/drawing/2014/main" id="{4FB0697B-BDCE-292C-C96F-33A20F4007CE}"/>
                </a:ext>
              </a:extLst>
            </p:cNvPr>
            <p:cNvSpPr/>
            <p:nvPr/>
          </p:nvSpPr>
          <p:spPr>
            <a:xfrm>
              <a:off x="2719483" y="1462347"/>
              <a:ext cx="457447" cy="9100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56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C868937-DF0B-E80E-AD66-AD5B15E9FE2B}"/>
              </a:ext>
            </a:extLst>
          </p:cNvPr>
          <p:cNvSpPr/>
          <p:nvPr/>
        </p:nvSpPr>
        <p:spPr>
          <a:xfrm>
            <a:off x="795674" y="2488276"/>
            <a:ext cx="2469561" cy="873399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Streamlined Parameterization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FA64BF3-FE48-1FAF-1A28-CCF711B834E0}"/>
              </a:ext>
            </a:extLst>
          </p:cNvPr>
          <p:cNvSpPr/>
          <p:nvPr/>
        </p:nvSpPr>
        <p:spPr>
          <a:xfrm>
            <a:off x="3312476" y="2488276"/>
            <a:ext cx="8445686" cy="873399"/>
          </a:xfrm>
          <a:prstGeom prst="roundRect">
            <a:avLst>
              <a:gd name="adj" fmla="val 79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182880" bIns="91440"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Dynamic Adjustments: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Allows parameterization of code, reusable workflows </a:t>
            </a: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Automated Testing: 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Parameterization facilitates A/B testing and experimentation </a:t>
            </a:r>
          </a:p>
        </p:txBody>
      </p:sp>
      <p:grpSp>
        <p:nvGrpSpPr>
          <p:cNvPr id="12" name="Group 253">
            <a:extLst>
              <a:ext uri="{FF2B5EF4-FFF2-40B4-BE49-F238E27FC236}">
                <a16:creationId xmlns:a16="http://schemas.microsoft.com/office/drawing/2014/main" id="{21500A5F-AB4C-9BFE-C3A9-46FFE4BC6F9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76353" y="2864621"/>
            <a:ext cx="445769" cy="120711"/>
            <a:chOff x="2656898" y="1394691"/>
            <a:chExt cx="590550" cy="203200"/>
          </a:xfrm>
        </p:grpSpPr>
        <p:sp>
          <p:nvSpPr>
            <p:cNvPr id="13" name="Donut 23">
              <a:extLst>
                <a:ext uri="{FF2B5EF4-FFF2-40B4-BE49-F238E27FC236}">
                  <a16:creationId xmlns:a16="http://schemas.microsoft.com/office/drawing/2014/main" id="{485DDB2A-7E4C-979A-90BA-504F5FB5C293}"/>
                </a:ext>
              </a:extLst>
            </p:cNvPr>
            <p:cNvSpPr/>
            <p:nvPr/>
          </p:nvSpPr>
          <p:spPr>
            <a:xfrm>
              <a:off x="3044248" y="1394691"/>
              <a:ext cx="203200" cy="203200"/>
            </a:xfrm>
            <a:prstGeom prst="donut">
              <a:avLst/>
            </a:prstGeom>
            <a:gradFill flip="none" rotWithShape="1">
              <a:gsLst>
                <a:gs pos="40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73000">
                  <a:sysClr val="windowText" lastClr="000000">
                    <a:lumMod val="85000"/>
                    <a:lumOff val="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Donut 24">
              <a:extLst>
                <a:ext uri="{FF2B5EF4-FFF2-40B4-BE49-F238E27FC236}">
                  <a16:creationId xmlns:a16="http://schemas.microsoft.com/office/drawing/2014/main" id="{2DA5575A-FDED-C22A-A778-FCA90BA413EB}"/>
                </a:ext>
              </a:extLst>
            </p:cNvPr>
            <p:cNvSpPr/>
            <p:nvPr/>
          </p:nvSpPr>
          <p:spPr>
            <a:xfrm>
              <a:off x="2656898" y="1394691"/>
              <a:ext cx="203200" cy="203200"/>
            </a:xfrm>
            <a:prstGeom prst="donut">
              <a:avLst/>
            </a:prstGeom>
            <a:gradFill flip="none" rotWithShape="1">
              <a:gsLst>
                <a:gs pos="40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73000">
                  <a:sysClr val="windowText" lastClr="000000">
                    <a:lumMod val="85000"/>
                    <a:lumOff val="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ounded Rectangle 25">
              <a:extLst>
                <a:ext uri="{FF2B5EF4-FFF2-40B4-BE49-F238E27FC236}">
                  <a16:creationId xmlns:a16="http://schemas.microsoft.com/office/drawing/2014/main" id="{291F1E30-20D6-C431-8B77-77B8F27565E4}"/>
                </a:ext>
              </a:extLst>
            </p:cNvPr>
            <p:cNvSpPr/>
            <p:nvPr/>
          </p:nvSpPr>
          <p:spPr>
            <a:xfrm>
              <a:off x="2719483" y="1462347"/>
              <a:ext cx="457447" cy="9100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56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D28BFC54-0FBA-39E4-117D-D129A13D45B1}"/>
              </a:ext>
            </a:extLst>
          </p:cNvPr>
          <p:cNvSpPr/>
          <p:nvPr/>
        </p:nvSpPr>
        <p:spPr>
          <a:xfrm>
            <a:off x="795674" y="3416611"/>
            <a:ext cx="2469561" cy="873399"/>
          </a:xfrm>
          <a:prstGeom prst="roundRect">
            <a:avLst>
              <a:gd name="adj" fmla="val 13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Robust Versioning and Traceability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8D2C23AA-DE82-2DBA-FF5D-32E602A5773B}"/>
              </a:ext>
            </a:extLst>
          </p:cNvPr>
          <p:cNvSpPr/>
          <p:nvPr/>
        </p:nvSpPr>
        <p:spPr>
          <a:xfrm>
            <a:off x="3312476" y="3416611"/>
            <a:ext cx="8445686" cy="87339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182880" bIns="91440"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endParaRPr kumimoji="0" lang="en-US" sz="16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Code and Data Versioning: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Version control beyond code to include datasets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Rollback Capability: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Easy revert to previous versions</a:t>
            </a: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Experiment Tracking: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Logs of experiments, configurations, and</a:t>
            </a: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253">
            <a:extLst>
              <a:ext uri="{FF2B5EF4-FFF2-40B4-BE49-F238E27FC236}">
                <a16:creationId xmlns:a16="http://schemas.microsoft.com/office/drawing/2014/main" id="{CB8D3F63-6D08-3D97-FFC6-C1C1190759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76353" y="3792956"/>
            <a:ext cx="445769" cy="120711"/>
            <a:chOff x="2656898" y="1394691"/>
            <a:chExt cx="590550" cy="203200"/>
          </a:xfrm>
        </p:grpSpPr>
        <p:sp>
          <p:nvSpPr>
            <p:cNvPr id="19" name="Donut 27">
              <a:extLst>
                <a:ext uri="{FF2B5EF4-FFF2-40B4-BE49-F238E27FC236}">
                  <a16:creationId xmlns:a16="http://schemas.microsoft.com/office/drawing/2014/main" id="{3D975EBE-7DAE-D9A9-6173-7CF719E1CD6B}"/>
                </a:ext>
              </a:extLst>
            </p:cNvPr>
            <p:cNvSpPr/>
            <p:nvPr/>
          </p:nvSpPr>
          <p:spPr>
            <a:xfrm>
              <a:off x="3044248" y="1394691"/>
              <a:ext cx="203200" cy="203200"/>
            </a:xfrm>
            <a:prstGeom prst="donut">
              <a:avLst/>
            </a:prstGeom>
            <a:gradFill flip="none" rotWithShape="1">
              <a:gsLst>
                <a:gs pos="40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73000">
                  <a:sysClr val="windowText" lastClr="000000">
                    <a:lumMod val="85000"/>
                    <a:lumOff val="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Donut 28">
              <a:extLst>
                <a:ext uri="{FF2B5EF4-FFF2-40B4-BE49-F238E27FC236}">
                  <a16:creationId xmlns:a16="http://schemas.microsoft.com/office/drawing/2014/main" id="{B688782B-A282-28D0-B814-4E411B56C2ED}"/>
                </a:ext>
              </a:extLst>
            </p:cNvPr>
            <p:cNvSpPr/>
            <p:nvPr/>
          </p:nvSpPr>
          <p:spPr>
            <a:xfrm>
              <a:off x="2656898" y="1394691"/>
              <a:ext cx="203200" cy="203200"/>
            </a:xfrm>
            <a:prstGeom prst="donut">
              <a:avLst/>
            </a:prstGeom>
            <a:gradFill flip="none" rotWithShape="1">
              <a:gsLst>
                <a:gs pos="40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73000">
                  <a:sysClr val="windowText" lastClr="000000">
                    <a:lumMod val="85000"/>
                    <a:lumOff val="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ounded Rectangle 29">
              <a:extLst>
                <a:ext uri="{FF2B5EF4-FFF2-40B4-BE49-F238E27FC236}">
                  <a16:creationId xmlns:a16="http://schemas.microsoft.com/office/drawing/2014/main" id="{AE43ABDD-F1F4-9835-E6C6-172498CAF552}"/>
                </a:ext>
              </a:extLst>
            </p:cNvPr>
            <p:cNvSpPr/>
            <p:nvPr/>
          </p:nvSpPr>
          <p:spPr>
            <a:xfrm>
              <a:off x="2719483" y="1462347"/>
              <a:ext cx="457447" cy="9100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56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2" name="Rounded Rectangle 13">
            <a:extLst>
              <a:ext uri="{FF2B5EF4-FFF2-40B4-BE49-F238E27FC236}">
                <a16:creationId xmlns:a16="http://schemas.microsoft.com/office/drawing/2014/main" id="{359A9F00-1317-081C-61E2-A7AF90CF4296}"/>
              </a:ext>
            </a:extLst>
          </p:cNvPr>
          <p:cNvSpPr/>
          <p:nvPr/>
        </p:nvSpPr>
        <p:spPr>
          <a:xfrm>
            <a:off x="795674" y="4372144"/>
            <a:ext cx="2469561" cy="873399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ptos" panose="020B0004020202020204" pitchFamily="34" charset="0"/>
                <a:cs typeface="Aptos" panose="020B0004020202020204" pitchFamily="34" charset="0"/>
              </a:rPr>
              <a:t>Improved Collaboration</a:t>
            </a: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sp>
        <p:nvSpPr>
          <p:cNvPr id="23" name="Rounded Rectangle 15">
            <a:extLst>
              <a:ext uri="{FF2B5EF4-FFF2-40B4-BE49-F238E27FC236}">
                <a16:creationId xmlns:a16="http://schemas.microsoft.com/office/drawing/2014/main" id="{169DBBDC-D395-4656-847B-2BE76B9BACB5}"/>
              </a:ext>
            </a:extLst>
          </p:cNvPr>
          <p:cNvSpPr/>
          <p:nvPr/>
        </p:nvSpPr>
        <p:spPr>
          <a:xfrm>
            <a:off x="3312476" y="4372144"/>
            <a:ext cx="8445686" cy="873399"/>
          </a:xfrm>
          <a:prstGeom prst="roundRect">
            <a:avLst>
              <a:gd name="adj" fmla="val 2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182880" bIns="9144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Version Control: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Includes built-in version control (e.g., Git integration)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Shared Workspaces: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Teams can work on the same projects simultaneously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Audit Trails: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+mn-cs"/>
              </a:rPr>
              <a:t> Changes to code and data pipelines are documented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4" name="Group 253">
            <a:extLst>
              <a:ext uri="{FF2B5EF4-FFF2-40B4-BE49-F238E27FC236}">
                <a16:creationId xmlns:a16="http://schemas.microsoft.com/office/drawing/2014/main" id="{A3F36E50-19F7-C27A-F6C5-159322E42AC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76353" y="4748489"/>
            <a:ext cx="445769" cy="120711"/>
            <a:chOff x="2656898" y="1394691"/>
            <a:chExt cx="590550" cy="203200"/>
          </a:xfrm>
        </p:grpSpPr>
        <p:sp>
          <p:nvSpPr>
            <p:cNvPr id="25" name="Donut 31">
              <a:extLst>
                <a:ext uri="{FF2B5EF4-FFF2-40B4-BE49-F238E27FC236}">
                  <a16:creationId xmlns:a16="http://schemas.microsoft.com/office/drawing/2014/main" id="{E010C47B-6473-67AE-D4F4-B4DD41319369}"/>
                </a:ext>
              </a:extLst>
            </p:cNvPr>
            <p:cNvSpPr/>
            <p:nvPr/>
          </p:nvSpPr>
          <p:spPr>
            <a:xfrm>
              <a:off x="3044248" y="1394691"/>
              <a:ext cx="203200" cy="203200"/>
            </a:xfrm>
            <a:prstGeom prst="donut">
              <a:avLst/>
            </a:prstGeom>
            <a:gradFill flip="none" rotWithShape="1">
              <a:gsLst>
                <a:gs pos="40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73000">
                  <a:sysClr val="windowText" lastClr="000000">
                    <a:lumMod val="85000"/>
                    <a:lumOff val="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Donut 32">
              <a:extLst>
                <a:ext uri="{FF2B5EF4-FFF2-40B4-BE49-F238E27FC236}">
                  <a16:creationId xmlns:a16="http://schemas.microsoft.com/office/drawing/2014/main" id="{75BE4AFD-EA0D-04F4-1F5A-6666DABD17A7}"/>
                </a:ext>
              </a:extLst>
            </p:cNvPr>
            <p:cNvSpPr/>
            <p:nvPr/>
          </p:nvSpPr>
          <p:spPr>
            <a:xfrm>
              <a:off x="2656898" y="1394691"/>
              <a:ext cx="203200" cy="203200"/>
            </a:xfrm>
            <a:prstGeom prst="donut">
              <a:avLst/>
            </a:prstGeom>
            <a:gradFill flip="none" rotWithShape="1">
              <a:gsLst>
                <a:gs pos="40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73000">
                  <a:sysClr val="windowText" lastClr="000000">
                    <a:lumMod val="85000"/>
                    <a:lumOff val="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ounded Rectangle 33">
              <a:extLst>
                <a:ext uri="{FF2B5EF4-FFF2-40B4-BE49-F238E27FC236}">
                  <a16:creationId xmlns:a16="http://schemas.microsoft.com/office/drawing/2014/main" id="{24EE5A45-265B-9694-C312-B7F72093F091}"/>
                </a:ext>
              </a:extLst>
            </p:cNvPr>
            <p:cNvSpPr/>
            <p:nvPr/>
          </p:nvSpPr>
          <p:spPr>
            <a:xfrm>
              <a:off x="2719483" y="1462347"/>
              <a:ext cx="457447" cy="9100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56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Rounded Rectangle 13">
            <a:extLst>
              <a:ext uri="{FF2B5EF4-FFF2-40B4-BE49-F238E27FC236}">
                <a16:creationId xmlns:a16="http://schemas.microsoft.com/office/drawing/2014/main" id="{ADDB23A8-F496-92BC-B5BD-B434EF133AC2}"/>
              </a:ext>
            </a:extLst>
          </p:cNvPr>
          <p:cNvSpPr/>
          <p:nvPr/>
        </p:nvSpPr>
        <p:spPr>
          <a:xfrm>
            <a:off x="780936" y="5391881"/>
            <a:ext cx="2469561" cy="873399"/>
          </a:xfrm>
          <a:prstGeom prst="roundRect">
            <a:avLst>
              <a:gd name="adj" fmla="val 0"/>
            </a:avLst>
          </a:prstGeom>
          <a:solidFill>
            <a:schemeClr val="tx1">
              <a:lumMod val="60000"/>
              <a:lumOff val="40000"/>
            </a:schemeClr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rtlCol="0" anchor="ctr"/>
          <a:lstStyle/>
          <a:p>
            <a:pPr marL="0" marR="0" lvl="0" indent="0" algn="l" defTabSz="102235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Aptos" panose="020B0004020202020204" pitchFamily="34" charset="0"/>
                <a:cs typeface="+mn-cs"/>
              </a:rPr>
              <a:t>Built-in Data Integration</a:t>
            </a:r>
            <a:endParaRPr kumimoji="0" lang="en-US" sz="16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9" name="Rounded Rectangle 15">
            <a:extLst>
              <a:ext uri="{FF2B5EF4-FFF2-40B4-BE49-F238E27FC236}">
                <a16:creationId xmlns:a16="http://schemas.microsoft.com/office/drawing/2014/main" id="{DCB4B8B1-72AF-7702-E809-99892EC5780B}"/>
              </a:ext>
            </a:extLst>
          </p:cNvPr>
          <p:cNvSpPr/>
          <p:nvPr/>
        </p:nvSpPr>
        <p:spPr>
          <a:xfrm>
            <a:off x="3297738" y="5391881"/>
            <a:ext cx="8445686" cy="873399"/>
          </a:xfrm>
          <a:prstGeom prst="roundRect">
            <a:avLst>
              <a:gd name="adj" fmla="val 20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91440" rIns="182880" bIns="91440" rtlCol="0" anchor="ctr"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Ease of Access: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Provides connectors to alignment, segmentation, sales data</a:t>
            </a: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Data Management &amp; Preparation :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Centralized data storage and preprocessing</a:t>
            </a:r>
            <a:endParaRPr kumimoji="0" lang="en-IN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  <p:grpSp>
        <p:nvGrpSpPr>
          <p:cNvPr id="30" name="Group 253">
            <a:extLst>
              <a:ext uri="{FF2B5EF4-FFF2-40B4-BE49-F238E27FC236}">
                <a16:creationId xmlns:a16="http://schemas.microsoft.com/office/drawing/2014/main" id="{297658E1-8B2A-DA24-B7DB-9C10F67A03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061615" y="5768226"/>
            <a:ext cx="445769" cy="120711"/>
            <a:chOff x="2656898" y="1394691"/>
            <a:chExt cx="590550" cy="203200"/>
          </a:xfrm>
        </p:grpSpPr>
        <p:sp>
          <p:nvSpPr>
            <p:cNvPr id="31" name="Donut 31">
              <a:extLst>
                <a:ext uri="{FF2B5EF4-FFF2-40B4-BE49-F238E27FC236}">
                  <a16:creationId xmlns:a16="http://schemas.microsoft.com/office/drawing/2014/main" id="{77E3D5A5-E0AF-23DF-5A97-A31B7C6F5CB4}"/>
                </a:ext>
              </a:extLst>
            </p:cNvPr>
            <p:cNvSpPr/>
            <p:nvPr/>
          </p:nvSpPr>
          <p:spPr>
            <a:xfrm>
              <a:off x="3044248" y="1394691"/>
              <a:ext cx="203200" cy="203200"/>
            </a:xfrm>
            <a:prstGeom prst="donut">
              <a:avLst/>
            </a:prstGeom>
            <a:gradFill flip="none" rotWithShape="1">
              <a:gsLst>
                <a:gs pos="40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73000">
                  <a:sysClr val="windowText" lastClr="000000">
                    <a:lumMod val="85000"/>
                    <a:lumOff val="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Donut 32">
              <a:extLst>
                <a:ext uri="{FF2B5EF4-FFF2-40B4-BE49-F238E27FC236}">
                  <a16:creationId xmlns:a16="http://schemas.microsoft.com/office/drawing/2014/main" id="{E92EDFAF-9CB4-D0FA-1372-F496E198BC5A}"/>
                </a:ext>
              </a:extLst>
            </p:cNvPr>
            <p:cNvSpPr/>
            <p:nvPr/>
          </p:nvSpPr>
          <p:spPr>
            <a:xfrm>
              <a:off x="2656898" y="1394691"/>
              <a:ext cx="203200" cy="203200"/>
            </a:xfrm>
            <a:prstGeom prst="donut">
              <a:avLst/>
            </a:prstGeom>
            <a:gradFill flip="none" rotWithShape="1">
              <a:gsLst>
                <a:gs pos="40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73000">
                  <a:sysClr val="windowText" lastClr="000000">
                    <a:lumMod val="85000"/>
                    <a:lumOff val="15000"/>
                  </a:sysClr>
                </a:gs>
              </a:gsLst>
              <a:path path="circle">
                <a:fillToRect l="50000" t="50000" r="50000" b="50000"/>
              </a:path>
              <a:tileRect/>
            </a:gradFill>
            <a:ln w="1270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</a:ln>
            <a:effectLst>
              <a:outerShdw blurRad="63500" sx="101000" sy="101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3">
              <a:extLst>
                <a:ext uri="{FF2B5EF4-FFF2-40B4-BE49-F238E27FC236}">
                  <a16:creationId xmlns:a16="http://schemas.microsoft.com/office/drawing/2014/main" id="{EB29DC09-111F-7D8E-F041-3896045FE73E}"/>
                </a:ext>
              </a:extLst>
            </p:cNvPr>
            <p:cNvSpPr/>
            <p:nvPr/>
          </p:nvSpPr>
          <p:spPr>
            <a:xfrm>
              <a:off x="2719483" y="1462347"/>
              <a:ext cx="457447" cy="9100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56000">
                  <a:sysClr val="windowText" lastClr="000000">
                    <a:lumMod val="65000"/>
                    <a:lumOff val="35000"/>
                  </a:sysClr>
                </a:gs>
                <a:gs pos="54000">
                  <a:sysClr val="window" lastClr="FFFFFF"/>
                </a:gs>
                <a:gs pos="100000">
                  <a:sysClr val="windowText" lastClr="000000">
                    <a:lumMod val="85000"/>
                    <a:lumOff val="15000"/>
                  </a:sysClr>
                </a:gs>
              </a:gsLst>
              <a:lin ang="5400000" scaled="1"/>
              <a:tileRect/>
            </a:gra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31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890A0-349E-BFA4-4D8B-D80A79A5C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98B7-BA32-0642-CCD8-1B612E2D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Plan Generation – Action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97A8B-8D0B-A68D-7994-8B0928D5C97C}"/>
              </a:ext>
            </a:extLst>
          </p:cNvPr>
          <p:cNvSpPr txBox="1"/>
          <p:nvPr/>
        </p:nvSpPr>
        <p:spPr>
          <a:xfrm>
            <a:off x="417768" y="1336297"/>
            <a:ext cx="2543764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 action item on executed call plan.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Able to edit the business rules of the current scenario.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Able to view the business rules of the current scenario.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Able to execute the scenario.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Able to download the call plan.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Able to view the diagnostic reports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ABCF38-CF41-4B00-9679-10984118B8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" b="2194"/>
          <a:stretch/>
        </p:blipFill>
        <p:spPr>
          <a:xfrm>
            <a:off x="3138377" y="1373511"/>
            <a:ext cx="8906539" cy="3807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500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553C6-B5FB-73E1-C56E-DF69CAC5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511F-EFF7-B1DC-6551-BECE2CF4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 Plan Generation – Pre-Refinement Diagnostic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12B62-6CA0-9132-0F29-9CFF3320A821}"/>
              </a:ext>
            </a:extLst>
          </p:cNvPr>
          <p:cNvSpPr txBox="1"/>
          <p:nvPr/>
        </p:nvSpPr>
        <p:spPr>
          <a:xfrm>
            <a:off x="417768" y="1336297"/>
            <a:ext cx="25437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View call plan diagnostics reports.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Able to view the KPI configured 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Executive Summary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Target overlap with the previous call plan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Reach and frequency comparison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Table 26">
            <a:extLst>
              <a:ext uri="{FF2B5EF4-FFF2-40B4-BE49-F238E27FC236}">
                <a16:creationId xmlns:a16="http://schemas.microsoft.com/office/drawing/2014/main" id="{EB99BE74-6FA8-C493-8AE6-B40ED0729E91}"/>
              </a:ext>
            </a:extLst>
          </p:cNvPr>
          <p:cNvGraphicFramePr>
            <a:graphicFrameLocks noGrp="1"/>
          </p:cNvGraphicFramePr>
          <p:nvPr/>
        </p:nvGraphicFramePr>
        <p:xfrm>
          <a:off x="10177272" y="9144"/>
          <a:ext cx="1996440" cy="751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816">
                  <a:extLst>
                    <a:ext uri="{9D8B030D-6E8A-4147-A177-3AD203B41FA5}">
                      <a16:colId xmlns:a16="http://schemas.microsoft.com/office/drawing/2014/main" val="86271126"/>
                    </a:ext>
                  </a:extLst>
                </a:gridCol>
                <a:gridCol w="1182624">
                  <a:extLst>
                    <a:ext uri="{9D8B030D-6E8A-4147-A177-3AD203B41FA5}">
                      <a16:colId xmlns:a16="http://schemas.microsoft.com/office/drawing/2014/main" val="819088705"/>
                    </a:ext>
                  </a:extLst>
                </a:gridCol>
              </a:tblGrid>
              <a:tr h="324612">
                <a:tc>
                  <a:txBody>
                    <a:bodyPr/>
                    <a:lstStyle/>
                    <a:p>
                      <a:pPr algn="r"/>
                      <a:r>
                        <a:rPr lang="en-US" sz="11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Axtria</a:t>
                      </a:r>
                      <a:endParaRPr lang="en-IN" sz="11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>
                          <a:solidFill>
                            <a:schemeClr val="accent6"/>
                          </a:solidFill>
                        </a:rPr>
                        <a:t>N/A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0386127"/>
                  </a:ext>
                </a:extLst>
              </a:tr>
              <a:tr h="324612">
                <a:tc>
                  <a:txBody>
                    <a:bodyPr/>
                    <a:lstStyle/>
                    <a:p>
                      <a:pPr algn="r"/>
                      <a:r>
                        <a:rPr lang="en-US" sz="1100" b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Boehringer </a:t>
                      </a:r>
                      <a:endParaRPr lang="en-IN" sz="1100" b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100" b="0">
                          <a:solidFill>
                            <a:schemeClr val="accent6"/>
                          </a:solidFill>
                        </a:rPr>
                        <a:t>Home Office Users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788409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7F0D87D-8DC8-9F75-074E-5D0325FB1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1804"/>
          <a:stretch/>
        </p:blipFill>
        <p:spPr>
          <a:xfrm>
            <a:off x="3243851" y="1224708"/>
            <a:ext cx="8413955" cy="461792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28216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1_Office Theme</vt:lpstr>
      <vt:lpstr>Call Plan Generation through SalesIQ - Introduction</vt:lpstr>
      <vt:lpstr>Using a platform approach for call planning brings several advantages</vt:lpstr>
      <vt:lpstr>Call Plan Generation – Action </vt:lpstr>
      <vt:lpstr>Call Plan Generation – Pre-Refinement Diagnostic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Monal Tenguria</dc:creator>
  <cp:revision>1</cp:revision>
  <dcterms:created xsi:type="dcterms:W3CDTF">2024-11-21T10:53:02Z</dcterms:created>
  <dcterms:modified xsi:type="dcterms:W3CDTF">2025-04-03T12:02:52Z</dcterms:modified>
</cp:coreProperties>
</file>