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Gelasio" panose="020B0604020202020204" charset="0"/>
      <p:regular r:id="rId10"/>
    </p:embeddedFont>
    <p:embeddedFont>
      <p:font typeface="Gelasio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7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36427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\[CARA\] - A Fashionable Online Experience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26390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Welcome to \[CARA\], your new destination for stylish and affordable fashion. Our e-commerce platform offers a seamless online shopping experience, empowering you to browse, discover, and purchase the latest trends.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91312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6016-1A00-CF79-20E8-6EF130F73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7612" cy="822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D4068B-8A1C-16B2-F6AF-659E938E4388}"/>
              </a:ext>
            </a:extLst>
          </p:cNvPr>
          <p:cNvSpPr/>
          <p:nvPr/>
        </p:nvSpPr>
        <p:spPr>
          <a:xfrm>
            <a:off x="12823902" y="7683190"/>
            <a:ext cx="1672683" cy="493587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059A4BE6-0043-865E-9236-A7B9BDB5F58A}"/>
              </a:ext>
            </a:extLst>
          </p:cNvPr>
          <p:cNvSpPr/>
          <p:nvPr/>
        </p:nvSpPr>
        <p:spPr>
          <a:xfrm>
            <a:off x="6188157" y="7410195"/>
            <a:ext cx="2932600" cy="76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Submitted By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Ajay Sharma, Vishal Arya</a:t>
            </a:r>
            <a:endParaRPr lang="en-US" sz="17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86A8E818-B95E-DEBB-67A5-DFEE44DF2933}"/>
              </a:ext>
            </a:extLst>
          </p:cNvPr>
          <p:cNvSpPr/>
          <p:nvPr/>
        </p:nvSpPr>
        <p:spPr>
          <a:xfrm>
            <a:off x="12163928" y="7410195"/>
            <a:ext cx="2165389" cy="731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anose="020B0604020202020204" charset="0"/>
                <a:ea typeface="Gelasio" pitchFamily="34" charset="-122"/>
                <a:cs typeface="Gelasio" panose="020B0604020202020204" charset="0"/>
              </a:rPr>
              <a:t>Submitted To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600" b="0" i="0" dirty="0" err="1">
                <a:solidFill>
                  <a:srgbClr val="2F2F2F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Simranpreet</a:t>
            </a:r>
            <a:r>
              <a:rPr lang="en-US" sz="1600" b="0" i="0" dirty="0">
                <a:solidFill>
                  <a:srgbClr val="2F2F2F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 Kaur Mam</a:t>
            </a:r>
            <a:endParaRPr lang="en-US" sz="1750" b="1" dirty="0">
              <a:solidFill>
                <a:srgbClr val="746558"/>
              </a:solidFill>
              <a:latin typeface="Gelasio" panose="020B0604020202020204" charset="0"/>
              <a:ea typeface="Gelasio" pitchFamily="34" charset="-122"/>
              <a:cs typeface="Gelasi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932" y="621387"/>
            <a:ext cx="5649754" cy="706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90932" y="1666518"/>
            <a:ext cx="756213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 \[Your Clothing Brand Name\], we believe in creating a unique and accessible fashion experience for everyone. Our carefully curated selection of high-quality clothing caters to diverse tastes and styles.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0932" y="3259336"/>
            <a:ext cx="508397" cy="5083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6" name="Text 3"/>
          <p:cNvSpPr/>
          <p:nvPr/>
        </p:nvSpPr>
        <p:spPr>
          <a:xfrm>
            <a:off x="965121" y="3343989"/>
            <a:ext cx="159901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25310" y="3259336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Modern and Sleek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25310" y="3747968"/>
            <a:ext cx="2933700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website is designed with user-friendliness and modern aesthetics in mind.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4990" y="3259336"/>
            <a:ext cx="508397" cy="5083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0" name="Text 7"/>
          <p:cNvSpPr/>
          <p:nvPr/>
        </p:nvSpPr>
        <p:spPr>
          <a:xfrm>
            <a:off x="4836438" y="3343989"/>
            <a:ext cx="205383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5419368" y="3259336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419368" y="3747968"/>
            <a:ext cx="2933700" cy="1445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Enjoy a seamless shopping experience across all devices, ensuring accessibility and convenience.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0932" y="5674042"/>
            <a:ext cx="508397" cy="5083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942975" y="5758696"/>
            <a:ext cx="20419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525310" y="5674042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Seamless Checkout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525310" y="6162675"/>
            <a:ext cx="2933700" cy="1445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secure and intuitive checkout process makes online purchases easy and reliable.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4684990" y="5674042"/>
            <a:ext cx="508397" cy="5083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8" name="Text 15"/>
          <p:cNvSpPr/>
          <p:nvPr/>
        </p:nvSpPr>
        <p:spPr>
          <a:xfrm>
            <a:off x="4833461" y="5758696"/>
            <a:ext cx="211336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6"/>
          <p:cNvSpPr/>
          <p:nvPr/>
        </p:nvSpPr>
        <p:spPr>
          <a:xfrm>
            <a:off x="5419368" y="5674042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Growing Collection</a:t>
            </a:r>
            <a:endParaRPr lang="en-US" sz="2200" dirty="0"/>
          </a:p>
        </p:txBody>
      </p:sp>
      <p:sp>
        <p:nvSpPr>
          <p:cNvPr id="20" name="Text 17"/>
          <p:cNvSpPr/>
          <p:nvPr/>
        </p:nvSpPr>
        <p:spPr>
          <a:xfrm>
            <a:off x="5419368" y="6162675"/>
            <a:ext cx="2933700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We're continuously adding new styles, ensuring you'll find something to love.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27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5515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e-commerce website is built on a solid foundation of industry-standard web technologies, ensuring optimal performance, security, and scalability.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backbone of the website, providing structure and organization for the content.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CSS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94407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Enhancing the visual appeal with carefully crafted styles, colors, and typography.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94407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Bringing interactivity and dynamic features to life, such as filtering, cart functions, and smooth transitions.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FCEAF3-F1A7-AA76-0CBC-003E94DFF829}"/>
              </a:ext>
            </a:extLst>
          </p:cNvPr>
          <p:cNvSpPr/>
          <p:nvPr/>
        </p:nvSpPr>
        <p:spPr>
          <a:xfrm>
            <a:off x="12823902" y="7683190"/>
            <a:ext cx="1672683" cy="493587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824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7314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We've incorporated a range of key features to make your online shopping experience as enjoyable and efficient as possible.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49478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6" name="Text 3"/>
          <p:cNvSpPr/>
          <p:nvPr/>
        </p:nvSpPr>
        <p:spPr>
          <a:xfrm>
            <a:off x="1020604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Product Catalog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6066711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Browse through our diverse range of clothing items, categorized and subcategorized for easy navigation.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349478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544377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Shopping Cart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5443776" y="6066711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Seamlessly add items to your cart, adjust quantities, and remove items with ease.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40133" y="5349478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9866948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Accounts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866948" y="6066711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an account for personalized recommendations, order tracking, and saved items.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C73B2-3EE5-9F22-344B-3EDED3E295ED}"/>
              </a:ext>
            </a:extLst>
          </p:cNvPr>
          <p:cNvSpPr/>
          <p:nvPr/>
        </p:nvSpPr>
        <p:spPr>
          <a:xfrm>
            <a:off x="12823902" y="7683190"/>
            <a:ext cx="1672683" cy="493587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779" y="588764"/>
            <a:ext cx="5353407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Responsive Design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6235779" y="1579007"/>
            <a:ext cx="7645241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website is designed to adapt to different screen sizes and devices, ensuring a consistent and enjoyable experience regardless of platform.</a:t>
            </a:r>
            <a:endParaRPr lang="en-US" sz="1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79" y="2505194"/>
            <a:ext cx="1070610" cy="171307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27501" y="2719268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Media Queries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7627501" y="3182303"/>
            <a:ext cx="6253520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Utilizing CSS media queries to tailor the styles based on screen size.</a:t>
            </a:r>
            <a:endParaRPr lang="en-US" sz="16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79" y="4218265"/>
            <a:ext cx="1070610" cy="171307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27501" y="4432340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Flexible Layouts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7627501" y="4895374"/>
            <a:ext cx="6253520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Employing CSS Grid and Flexbox for responsive layouts that adapt to different dimensions.</a:t>
            </a:r>
            <a:endParaRPr lang="en-US" sz="16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779" y="5931337"/>
            <a:ext cx="1070610" cy="171307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627501" y="6145411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Responsive Images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7627501" y="6608445"/>
            <a:ext cx="6253520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Optimizing images for different screen sizes to maintain quality and loading speed.</a:t>
            </a:r>
            <a:endParaRPr lang="en-US" sz="16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74EC9-1C9B-B419-0BF8-3A6FADB1B4D1}"/>
              </a:ext>
            </a:extLst>
          </p:cNvPr>
          <p:cNvSpPr/>
          <p:nvPr/>
        </p:nvSpPr>
        <p:spPr>
          <a:xfrm>
            <a:off x="12823902" y="7683190"/>
            <a:ext cx="1672683" cy="493587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0763" y="763072"/>
            <a:ext cx="4388287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Plans</a:t>
            </a:r>
            <a:endParaRPr lang="en-US" sz="3450" dirty="0"/>
          </a:p>
        </p:txBody>
      </p:sp>
      <p:sp>
        <p:nvSpPr>
          <p:cNvPr id="4" name="Text 1"/>
          <p:cNvSpPr/>
          <p:nvPr/>
        </p:nvSpPr>
        <p:spPr>
          <a:xfrm>
            <a:off x="6100763" y="1574840"/>
            <a:ext cx="7915275" cy="561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are constantly striving to improve and expand our online platform, offering our customers the best possible shopping experience.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6352580" y="2333744"/>
            <a:ext cx="22860" cy="5132784"/>
          </a:xfrm>
          <a:prstGeom prst="roundRect">
            <a:avLst>
              <a:gd name="adj" fmla="val 115179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6538615" y="2717125"/>
            <a:ext cx="614363" cy="22860"/>
          </a:xfrm>
          <a:prstGeom prst="roundRect">
            <a:avLst>
              <a:gd name="adj" fmla="val 115179"/>
            </a:avLst>
          </a:prstGeom>
          <a:solidFill>
            <a:srgbClr val="D4CEC3"/>
          </a:solidFill>
          <a:ln/>
        </p:spPr>
      </p:sp>
      <p:sp>
        <p:nvSpPr>
          <p:cNvPr id="7" name="Shape 4"/>
          <p:cNvSpPr/>
          <p:nvPr/>
        </p:nvSpPr>
        <p:spPr>
          <a:xfrm>
            <a:off x="6166545" y="2531150"/>
            <a:ext cx="394930" cy="39493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6301919" y="2596991"/>
            <a:ext cx="124182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329368" y="2509242"/>
            <a:ext cx="2332196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Technology Upgrades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329368" y="2888694"/>
            <a:ext cx="6686669" cy="561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Implementing advanced JavaScript frameworks for enhanced performance and scalability.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6538615" y="4184571"/>
            <a:ext cx="614363" cy="22860"/>
          </a:xfrm>
          <a:prstGeom prst="roundRect">
            <a:avLst>
              <a:gd name="adj" fmla="val 115179"/>
            </a:avLst>
          </a:prstGeom>
          <a:solidFill>
            <a:srgbClr val="D4CEC3"/>
          </a:solidFill>
          <a:ln/>
        </p:spPr>
      </p:sp>
      <p:sp>
        <p:nvSpPr>
          <p:cNvPr id="12" name="Shape 9"/>
          <p:cNvSpPr/>
          <p:nvPr/>
        </p:nvSpPr>
        <p:spPr>
          <a:xfrm>
            <a:off x="6166545" y="3998595"/>
            <a:ext cx="394930" cy="39493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6284178" y="4064437"/>
            <a:ext cx="159544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329368" y="3976688"/>
            <a:ext cx="3164562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Content Management System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7329368" y="4356140"/>
            <a:ext cx="6686669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Utilizing a headless CMS for streamlined content management and flexibility.</a:t>
            </a:r>
            <a:endParaRPr lang="en-US" sz="1350" dirty="0"/>
          </a:p>
        </p:txBody>
      </p:sp>
      <p:sp>
        <p:nvSpPr>
          <p:cNvPr id="16" name="Shape 13"/>
          <p:cNvSpPr/>
          <p:nvPr/>
        </p:nvSpPr>
        <p:spPr>
          <a:xfrm>
            <a:off x="6538615" y="5371267"/>
            <a:ext cx="614363" cy="22860"/>
          </a:xfrm>
          <a:prstGeom prst="roundRect">
            <a:avLst>
              <a:gd name="adj" fmla="val 115179"/>
            </a:avLst>
          </a:prstGeom>
          <a:solidFill>
            <a:srgbClr val="D4CEC3"/>
          </a:solidFill>
          <a:ln/>
        </p:spPr>
      </p:sp>
      <p:sp>
        <p:nvSpPr>
          <p:cNvPr id="17" name="Shape 14"/>
          <p:cNvSpPr/>
          <p:nvPr/>
        </p:nvSpPr>
        <p:spPr>
          <a:xfrm>
            <a:off x="6166545" y="5185291"/>
            <a:ext cx="394930" cy="39493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8" name="Text 15"/>
          <p:cNvSpPr/>
          <p:nvPr/>
        </p:nvSpPr>
        <p:spPr>
          <a:xfrm>
            <a:off x="6284655" y="5251133"/>
            <a:ext cx="1587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329368" y="5163383"/>
            <a:ext cx="2194084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Market Expansion</a:t>
            </a:r>
            <a:endParaRPr lang="en-US" sz="1700" dirty="0"/>
          </a:p>
        </p:txBody>
      </p:sp>
      <p:sp>
        <p:nvSpPr>
          <p:cNvPr id="20" name="Text 17"/>
          <p:cNvSpPr/>
          <p:nvPr/>
        </p:nvSpPr>
        <p:spPr>
          <a:xfrm>
            <a:off x="7329368" y="5542836"/>
            <a:ext cx="6686669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Expanding our product range to cater to a wider audience and exploring new markets.</a:t>
            </a:r>
            <a:endParaRPr lang="en-US" sz="1350" dirty="0"/>
          </a:p>
        </p:txBody>
      </p:sp>
      <p:sp>
        <p:nvSpPr>
          <p:cNvPr id="21" name="Shape 18"/>
          <p:cNvSpPr/>
          <p:nvPr/>
        </p:nvSpPr>
        <p:spPr>
          <a:xfrm>
            <a:off x="6538615" y="6557963"/>
            <a:ext cx="614363" cy="22860"/>
          </a:xfrm>
          <a:prstGeom prst="roundRect">
            <a:avLst>
              <a:gd name="adj" fmla="val 115179"/>
            </a:avLst>
          </a:prstGeom>
          <a:solidFill>
            <a:srgbClr val="D4CEC3"/>
          </a:solidFill>
          <a:ln/>
        </p:spPr>
      </p:sp>
      <p:sp>
        <p:nvSpPr>
          <p:cNvPr id="22" name="Shape 19"/>
          <p:cNvSpPr/>
          <p:nvPr/>
        </p:nvSpPr>
        <p:spPr>
          <a:xfrm>
            <a:off x="6166545" y="6371987"/>
            <a:ext cx="394930" cy="39493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23" name="Text 20"/>
          <p:cNvSpPr/>
          <p:nvPr/>
        </p:nvSpPr>
        <p:spPr>
          <a:xfrm>
            <a:off x="6281916" y="6437828"/>
            <a:ext cx="164187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050" dirty="0"/>
          </a:p>
        </p:txBody>
      </p:sp>
      <p:sp>
        <p:nvSpPr>
          <p:cNvPr id="24" name="Text 21"/>
          <p:cNvSpPr/>
          <p:nvPr/>
        </p:nvSpPr>
        <p:spPr>
          <a:xfrm>
            <a:off x="7329368" y="6350079"/>
            <a:ext cx="2774275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Marketing Collaborations</a:t>
            </a:r>
            <a:endParaRPr lang="en-US" sz="1700" dirty="0"/>
          </a:p>
        </p:txBody>
      </p:sp>
      <p:sp>
        <p:nvSpPr>
          <p:cNvPr id="25" name="Text 22"/>
          <p:cNvSpPr/>
          <p:nvPr/>
        </p:nvSpPr>
        <p:spPr>
          <a:xfrm>
            <a:off x="7329368" y="6729532"/>
            <a:ext cx="6686669" cy="561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Partnering with influencers and bloggers to promote our brand and reach a broader audience.</a:t>
            </a:r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5B5D3C-04D0-4F1E-A909-06A6380EDE4F}"/>
              </a:ext>
            </a:extLst>
          </p:cNvPr>
          <p:cNvSpPr/>
          <p:nvPr/>
        </p:nvSpPr>
        <p:spPr>
          <a:xfrm>
            <a:off x="12823902" y="7683190"/>
            <a:ext cx="1672683" cy="493587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279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07692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 \[Your Clothing Brand Name\], we are dedicated to providing a stylish and effortless online shopping experience. Our user-friendly platform, built with cutting-edge technologies, offers a diverse selection of high-quality clothing, all accessible from the comfort of your home.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783687"/>
            <a:ext cx="7556421" cy="3417808"/>
          </a:xfrm>
          <a:prstGeom prst="roundRect">
            <a:avLst>
              <a:gd name="adj" fmla="val 99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287810" y="3791307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515457" y="393501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032438" y="3935016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545610" y="393501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7810" y="4441627"/>
            <a:ext cx="7540347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515457" y="4585335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HTML, CSS, JavaScript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032438" y="4585335"/>
            <a:ext cx="205192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Catalog, Shopping Cart, User Accounts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1545610" y="4585335"/>
            <a:ext cx="205573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Seamless and intuitive shopping experience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5817751"/>
            <a:ext cx="7540347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5457" y="596145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 Design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032438" y="5961459"/>
            <a:ext cx="20519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Adaptable layout for different devices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1545610" y="5961459"/>
            <a:ext cx="205573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Consistent experience across all platforms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AF12A-C984-0A90-EADD-3A1116534997}"/>
              </a:ext>
            </a:extLst>
          </p:cNvPr>
          <p:cNvSpPr/>
          <p:nvPr/>
        </p:nvSpPr>
        <p:spPr>
          <a:xfrm>
            <a:off x="12823902" y="7683190"/>
            <a:ext cx="1672683" cy="493587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551</Words>
  <Application>Microsoft Office PowerPoint</Application>
  <PresentationFormat>Custom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Gelasio Semi Bold</vt:lpstr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ajay sharma</cp:lastModifiedBy>
  <cp:revision>3</cp:revision>
  <dcterms:created xsi:type="dcterms:W3CDTF">2024-11-13T04:48:22Z</dcterms:created>
  <dcterms:modified xsi:type="dcterms:W3CDTF">2024-11-13T05:06:31Z</dcterms:modified>
</cp:coreProperties>
</file>