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57" autoAdjust="0"/>
  </p:normalViewPr>
  <p:slideViewPr>
    <p:cSldViewPr snapToGrid="0">
      <p:cViewPr varScale="1">
        <p:scale>
          <a:sx n="59" d="100"/>
          <a:sy n="59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B1CF7-4027-485F-9EBD-96C0DB32D692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6D0F-463F-409E-BD4E-1A00374A5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5B70-E51B-4CC1-A582-D79480F2F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95096-8D6B-4A7C-929E-88A3A6670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EF2C-BB63-420D-918D-A2BD0B22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AA01-63AE-486E-B08F-EB5D6EB9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0BC8-02DF-43E4-A6E0-F7D8FF0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0458-96C7-456F-B139-64D88BBB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19816-BBCD-4C57-82C4-B1BD329D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4E66-5BC2-4B44-994E-47498412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803C-3489-4BB5-96AC-6A529AAD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F9B9-3EDD-481F-9490-2679060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E5E80-4562-4F13-B870-B6B9DC3C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3B4EA-C536-4DD6-9B6C-5D60AA00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AB39-099D-4189-9F60-4BE185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F9A-0F1E-4BCD-8F13-B1CB2361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5060-C36D-4503-AE5A-9754EC8C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FD2-6FEC-450A-8A74-91CE91CA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B9A-0C6C-4390-954B-8AC97924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19B6-A794-450E-AF0B-145306EE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E661-1ADE-4E0E-BFC7-4A232533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898E-5C70-4186-952E-78BF2E0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D5D7-C022-4529-A593-40051840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F162-726F-421D-9134-2BD3B71D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2DC7-16B7-44B6-B509-BB56C38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098C-B1B9-498A-B160-769F356F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3E556-5986-4A85-800E-B8DFD65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88-8E00-48D5-B512-D4F585A0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90A-CF36-49BA-A8AE-FED0F7D33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68BC0-67C2-4383-8E51-B581CA46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9BDF-495B-4D69-A12F-CB05FCF0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A444-843F-444B-9990-FDC96D2F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7196-5476-4F62-8B54-93E18E5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56FD-39A9-4435-907E-EDA886C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31CB-2E35-47BE-85F3-31D666ED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0643-556F-4156-9786-C82C6AFE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6CD3C-C56B-4A78-9D18-96966F05B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FEF52-33CF-41F8-B38C-78E32ED20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A1F97-8076-46D9-97DA-DEDA716A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0E9F4-8B10-4055-A708-17BC313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F8BD-6C6D-4BE9-941C-911E50FA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EE6-EB46-44A4-BCC8-7BF2EB5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6C3AD-1F02-44CA-9BEA-0043B107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D5A52-3CD9-4343-BC19-5C208C5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0E5EC-DEF5-4335-8236-4D7784F7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9C709-7936-4E4B-B55B-9F8BEEA8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79E8-AB02-49C3-8102-112DE3A1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4694-4D96-442C-9D45-AB7E665D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D937-8807-426B-91BE-B5B8B1D9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9FC3-287B-4E57-8B89-6D803377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702C5-0765-4A33-BCA7-FDFAB886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728B6-8C11-404B-9B5A-9B718844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554C-FDD0-4A0E-A604-B87B7183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3EBF-807E-4F57-B187-92C197A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23E2-C482-4634-9434-2696ECD2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4162-521E-495F-B949-E371AB2B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35A-FC48-473B-8EE3-959A6D21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C6C8-88B7-4ECD-B2EE-564FA59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5938-6592-46A8-8F21-CDCB046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44AA-B2D2-4EAB-80E6-8889CE7C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5297-E9BE-46C3-875F-76EA27F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6A99-DE12-43F6-AD3C-2C4C494F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F851-2DF3-4933-A119-AF9328B96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DC56-5628-41A7-A662-BB5F1A40F8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B1E6-3AA6-4C0F-B29C-F085C483A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4CE4-E757-49A3-8620-058D6DC28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E88D-87AF-43FA-B022-B21D917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F07-5987-4C81-9184-0120E8A3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433BB-7BB2-42D8-92FD-748D87609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Ajay J. Singala</a:t>
            </a:r>
          </a:p>
        </p:txBody>
      </p:sp>
    </p:spTree>
    <p:extLst>
      <p:ext uri="{BB962C8B-B14F-4D97-AF65-F5344CB8AC3E}">
        <p14:creationId xmlns:p14="http://schemas.microsoft.com/office/powerpoint/2010/main" val="5811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9FA94-301B-4370-9062-7765AD8C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70" y="498314"/>
            <a:ext cx="8723948" cy="5678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5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558CC-731B-4B1F-A154-4CCBDD7B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3277" y="643466"/>
            <a:ext cx="8505445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00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D6D9C-4062-41B4-BFD8-31DC9DE7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565" y="643466"/>
            <a:ext cx="8570870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24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E5026C-423A-43D5-9C24-FA3324AB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448" y="643466"/>
            <a:ext cx="8473103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943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EFEE62-75F7-4917-86F3-1B8C1B0F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1766" y="643466"/>
            <a:ext cx="7528468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503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aS, PaaS and IaaS explained in one graphic | by David Ng | Oursky Team">
            <a:extLst>
              <a:ext uri="{FF2B5EF4-FFF2-40B4-BE49-F238E27FC236}">
                <a16:creationId xmlns:a16="http://schemas.microsoft.com/office/drawing/2014/main" id="{0F170807-C557-4054-BDC6-57F25ACA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974" y="643466"/>
            <a:ext cx="6122051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903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9F86DEA-C7AE-4E6D-8F14-C6AC7487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28" y="1593226"/>
            <a:ext cx="8442544" cy="4979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72F50-B911-4550-B71F-FEACC60DE2D0}"/>
              </a:ext>
            </a:extLst>
          </p:cNvPr>
          <p:cNvSpPr txBox="1"/>
          <p:nvPr/>
        </p:nvSpPr>
        <p:spPr>
          <a:xfrm>
            <a:off x="4493895" y="946895"/>
            <a:ext cx="3204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Car-as-a-Service</a:t>
            </a:r>
          </a:p>
        </p:txBody>
      </p:sp>
    </p:spTree>
    <p:extLst>
      <p:ext uri="{BB962C8B-B14F-4D97-AF65-F5344CB8AC3E}">
        <p14:creationId xmlns:p14="http://schemas.microsoft.com/office/powerpoint/2010/main" val="14498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 is the Difference Between IaaS PaaS and SaaS (in tabular form)">
            <a:extLst>
              <a:ext uri="{FF2B5EF4-FFF2-40B4-BE49-F238E27FC236}">
                <a16:creationId xmlns:a16="http://schemas.microsoft.com/office/drawing/2014/main" id="{BB7342C7-068F-4EBE-9494-80F4F2C1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088" y="548405"/>
            <a:ext cx="5303370" cy="5038202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C0F920-B2A4-42E6-B591-2318E03CD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01449"/>
              </p:ext>
            </p:extLst>
          </p:nvPr>
        </p:nvGraphicFramePr>
        <p:xfrm>
          <a:off x="408910" y="1099550"/>
          <a:ext cx="5687090" cy="295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185">
                  <a:extLst>
                    <a:ext uri="{9D8B030D-6E8A-4147-A177-3AD203B41FA5}">
                      <a16:colId xmlns:a16="http://schemas.microsoft.com/office/drawing/2014/main" val="3496387361"/>
                    </a:ext>
                  </a:extLst>
                </a:gridCol>
                <a:gridCol w="2294518">
                  <a:extLst>
                    <a:ext uri="{9D8B030D-6E8A-4147-A177-3AD203B41FA5}">
                      <a16:colId xmlns:a16="http://schemas.microsoft.com/office/drawing/2014/main" val="4089072451"/>
                    </a:ext>
                  </a:extLst>
                </a:gridCol>
                <a:gridCol w="1468387">
                  <a:extLst>
                    <a:ext uri="{9D8B030D-6E8A-4147-A177-3AD203B41FA5}">
                      <a16:colId xmlns:a16="http://schemas.microsoft.com/office/drawing/2014/main" val="3342668204"/>
                    </a:ext>
                  </a:extLst>
                </a:gridCol>
              </a:tblGrid>
              <a:tr h="466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SaaS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PaaS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IaaS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16548900"/>
                  </a:ext>
                </a:extLst>
              </a:tr>
              <a:tr h="20164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SaaS provides accessible and ready-to-use services for its clients. SaaS provides a solution to almost everything.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PaaS is best for businesses that don’t like to spend on different platforms. It helps users to focus on app development. It also helps in worrying less about infrastructure management.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IaaS is the most flexible of the three services. It is best used for hosting fully built apps. It also provides a general data storage center.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177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0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EMR</dc:title>
  <dc:creator>Ajay Jayantilal Singala</dc:creator>
  <cp:lastModifiedBy>Ajay Jayantilal Singala</cp:lastModifiedBy>
  <cp:revision>27</cp:revision>
  <dcterms:created xsi:type="dcterms:W3CDTF">2021-06-24T05:39:41Z</dcterms:created>
  <dcterms:modified xsi:type="dcterms:W3CDTF">2022-03-08T22:55:48Z</dcterms:modified>
</cp:coreProperties>
</file>