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5D0DC-DEB3-D388-83D6-293F2E703E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B77C1D-C9F7-0911-44B1-CAED4738DB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D41A9C-D487-9682-6199-506DBECEE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D4361-6B96-4A82-A868-89A2E0B6113F}" type="datetimeFigureOut">
              <a:rPr lang="en-IN" smtClean="0"/>
              <a:t>08-09-2023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9146AA-DB63-4E46-7A4C-B7B4FDC69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7EE7B7-69E6-5294-EC2F-8CA2E675C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98614-58A2-463C-94A3-D92608BA88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7591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62CDB-FA42-08FF-E5A1-F6519D7D9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AFEFDC-EFCD-1E2D-9C50-81958BC418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F31284-20C3-3653-712C-0246F93E2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D4361-6B96-4A82-A868-89A2E0B6113F}" type="datetimeFigureOut">
              <a:rPr lang="en-IN" smtClean="0"/>
              <a:t>08-09-2023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D63764-144E-2979-B3E5-AC7E76C96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43130A-F46B-8C09-1437-E567F8161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98614-58A2-463C-94A3-D92608BA88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251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BF512B-E7C9-5926-1D78-4A4F2153A3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3F4C19-E921-3D2A-91C7-B8E0AFF228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7B39A-AB81-CDDC-D649-C11E9F9BF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D4361-6B96-4A82-A868-89A2E0B6113F}" type="datetimeFigureOut">
              <a:rPr lang="en-IN" smtClean="0"/>
              <a:t>08-09-2023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2C13CF-A277-5734-A1CF-0117BE4A2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FCE0C-2185-D1DD-BC74-E8052F1A9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98614-58A2-463C-94A3-D92608BA88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2241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C774C-98F4-0845-A17F-852D72059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63193D-B791-AF6C-8163-3333FC5250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D409CA-1B96-8EFF-0CE8-670BF5174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D4361-6B96-4A82-A868-89A2E0B6113F}" type="datetimeFigureOut">
              <a:rPr lang="en-IN" smtClean="0"/>
              <a:t>08-09-2023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3DC6C-0CA6-D385-0ABD-0A8950483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936DB1-4DF5-45F2-4B0D-A9B004E9D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98614-58A2-463C-94A3-D92608BA88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0355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4EF42-DC54-8ECC-1DEA-38D122BDB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477F16-0978-CE57-2D14-4527838767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CA7D54-584F-A1B1-5C0C-C4E32BEEF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D4361-6B96-4A82-A868-89A2E0B6113F}" type="datetimeFigureOut">
              <a:rPr lang="en-IN" smtClean="0"/>
              <a:t>08-09-2023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199531-677A-0E2F-F7F2-FE42FB41F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FC3B0E-953A-995E-A3D3-3E7F36D9F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98614-58A2-463C-94A3-D92608BA88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8406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5EB45-6F56-8FA3-A517-15314757B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971954-4645-AF03-0350-1D58E1D124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C0276C-FB74-7F50-B49D-A6AC75EE40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A3C966-16B6-E14A-970C-D8BEB21AE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D4361-6B96-4A82-A868-89A2E0B6113F}" type="datetimeFigureOut">
              <a:rPr lang="en-IN" smtClean="0"/>
              <a:t>08-09-2023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BD1FCD-1110-F9B2-5C43-B32EBBBFF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052131-24D9-9B4E-893D-1109D8B99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98614-58A2-463C-94A3-D92608BA88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9463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435B9-C767-E6CD-DAE1-337598742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D22C26-9FDA-CB6B-8C4F-9D8E60C11A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DFE66E-73D6-F35F-6704-CACF2FB99D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39DE35-F0B1-0458-C200-29BC87835D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78BB6A-CB97-7265-F1C8-67ED21A0BD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F8A401-D5EE-8F8C-C968-FEE91E4F4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D4361-6B96-4A82-A868-89A2E0B6113F}" type="datetimeFigureOut">
              <a:rPr lang="en-IN" smtClean="0"/>
              <a:t>08-09-2023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1A76F9-6DCA-BCB6-BB2B-6E5D0E246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582F60-44F0-B94A-ABF9-5122288A0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98614-58A2-463C-94A3-D92608BA88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5932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93F2B-3C5C-FDD8-F713-6DE344913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915376-C91F-CBAF-9D85-743772147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D4361-6B96-4A82-A868-89A2E0B6113F}" type="datetimeFigureOut">
              <a:rPr lang="en-IN" smtClean="0"/>
              <a:t>08-09-2023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FB66D8-8F21-32C3-87E4-E1D96A370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3767FC-3A6C-EB3B-6F0B-774010B5D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98614-58A2-463C-94A3-D92608BA88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5929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2EA5DA-286A-CCAC-72D7-9F3651A42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D4361-6B96-4A82-A868-89A2E0B6113F}" type="datetimeFigureOut">
              <a:rPr lang="en-IN" smtClean="0"/>
              <a:t>08-09-2023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6EE13B-1453-1997-3CFE-C540DC1F8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5CED52-8445-D87F-CD6D-94375553F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98614-58A2-463C-94A3-D92608BA88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2912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25B1B-0EFA-13C6-4837-1097BC7A5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B5DA63-7617-E531-675D-B8A086D1DB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C9CA9C-9402-3240-15D4-C6F9462085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C1E825-4FC5-88F8-4A69-773DE4480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D4361-6B96-4A82-A868-89A2E0B6113F}" type="datetimeFigureOut">
              <a:rPr lang="en-IN" smtClean="0"/>
              <a:t>08-09-2023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AF33DD-291E-F110-D6E1-173AF6F37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2FF271-3D5F-64E9-FD20-DF003ACA0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98614-58A2-463C-94A3-D92608BA88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8312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D5E15-DF1A-CD20-72F5-3B2D46EF2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083BBB-7188-A2FA-72BD-B3A59F8070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83664E-92EE-D54B-7836-18C8843EEF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1FC424-AE92-B36E-2311-BBFCB85C0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D4361-6B96-4A82-A868-89A2E0B6113F}" type="datetimeFigureOut">
              <a:rPr lang="en-IN" smtClean="0"/>
              <a:t>08-09-2023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65FC0D-5025-CF0E-69EF-BCC2FCC7E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17B93C-CDE5-501E-9972-BA269432D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98614-58A2-463C-94A3-D92608BA88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7860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8CDF76-E6AC-0CF7-7FF0-313BC4955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A3C1B4-77F5-D434-2D0A-476CFB31CC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0F52F6-A1D5-1245-2983-7338B80D04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3D4361-6B96-4A82-A868-89A2E0B6113F}" type="datetimeFigureOut">
              <a:rPr lang="en-IN" smtClean="0"/>
              <a:t>08-09-2023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12320B-094B-1A36-BA68-C3D4BC44E3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3A38DF-1AB7-0B15-A586-C4E0F3F4C1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598614-58A2-463C-94A3-D92608BA88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5090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A5AD1-A203-80E8-E1DF-03E92CD100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C70AD3-A963-8FB5-76C8-4E22E4BA98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540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C988559-3D9D-B587-1327-923FD9801332}"/>
              </a:ext>
            </a:extLst>
          </p:cNvPr>
          <p:cNvGrpSpPr/>
          <p:nvPr/>
        </p:nvGrpSpPr>
        <p:grpSpPr>
          <a:xfrm>
            <a:off x="2819400" y="1808389"/>
            <a:ext cx="2495356" cy="2420711"/>
            <a:chOff x="2819400" y="1808389"/>
            <a:chExt cx="2495356" cy="2420711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05BFD127-7D7E-87D6-760D-9E19992CAF64}"/>
                </a:ext>
              </a:extLst>
            </p:cNvPr>
            <p:cNvSpPr/>
            <p:nvPr/>
          </p:nvSpPr>
          <p:spPr>
            <a:xfrm>
              <a:off x="2819400" y="2200275"/>
              <a:ext cx="2028825" cy="202882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Games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B229223A-9ADA-C9D4-56A4-4D5EF2874AEF}"/>
                </a:ext>
              </a:extLst>
            </p:cNvPr>
            <p:cNvSpPr/>
            <p:nvPr/>
          </p:nvSpPr>
          <p:spPr>
            <a:xfrm>
              <a:off x="4041710" y="1808389"/>
              <a:ext cx="466531" cy="4665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8852EE41-81BF-ACDB-F55D-ED9FBDDFA750}"/>
                </a:ext>
              </a:extLst>
            </p:cNvPr>
            <p:cNvSpPr/>
            <p:nvPr/>
          </p:nvSpPr>
          <p:spPr>
            <a:xfrm>
              <a:off x="4444968" y="2058566"/>
              <a:ext cx="466531" cy="4665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94DCFAF-8FC9-B1AA-73D6-C7499B80EB65}"/>
                </a:ext>
              </a:extLst>
            </p:cNvPr>
            <p:cNvSpPr/>
            <p:nvPr/>
          </p:nvSpPr>
          <p:spPr>
            <a:xfrm>
              <a:off x="4721194" y="2433540"/>
              <a:ext cx="466531" cy="4665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1C406630-B0AE-B251-EEBF-8D19C8BB5D28}"/>
                </a:ext>
              </a:extLst>
            </p:cNvPr>
            <p:cNvSpPr/>
            <p:nvPr/>
          </p:nvSpPr>
          <p:spPr>
            <a:xfrm>
              <a:off x="4848225" y="2885783"/>
              <a:ext cx="466531" cy="4665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19F604A-E8F6-9326-7239-31ECFC64FEE1}"/>
                </a:ext>
              </a:extLst>
            </p:cNvPr>
            <p:cNvSpPr/>
            <p:nvPr/>
          </p:nvSpPr>
          <p:spPr>
            <a:xfrm>
              <a:off x="4789375" y="3352314"/>
              <a:ext cx="466531" cy="4665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240C6A56-0025-32D9-F038-8B418E36B100}"/>
              </a:ext>
            </a:extLst>
          </p:cNvPr>
          <p:cNvSpPr/>
          <p:nvPr/>
        </p:nvSpPr>
        <p:spPr>
          <a:xfrm>
            <a:off x="7842380" y="1102177"/>
            <a:ext cx="2028825" cy="202882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Authors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1DE9A3F-C06C-D594-0388-042C35011393}"/>
              </a:ext>
            </a:extLst>
          </p:cNvPr>
          <p:cNvSpPr/>
          <p:nvPr/>
        </p:nvSpPr>
        <p:spPr>
          <a:xfrm>
            <a:off x="7509489" y="2471537"/>
            <a:ext cx="466531" cy="466531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FBCBF75-3029-DA3F-1F0D-648113804F59}"/>
              </a:ext>
            </a:extLst>
          </p:cNvPr>
          <p:cNvSpPr/>
          <p:nvPr/>
        </p:nvSpPr>
        <p:spPr>
          <a:xfrm>
            <a:off x="7382797" y="2005006"/>
            <a:ext cx="466531" cy="466531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3DFD9BD-C912-E0BA-0877-7D84C56165AB}"/>
              </a:ext>
            </a:extLst>
          </p:cNvPr>
          <p:cNvSpPr/>
          <p:nvPr/>
        </p:nvSpPr>
        <p:spPr>
          <a:xfrm>
            <a:off x="7414334" y="1527682"/>
            <a:ext cx="466531" cy="466531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ED03844-B69C-DA01-7E7A-B0EE22284B9E}"/>
              </a:ext>
            </a:extLst>
          </p:cNvPr>
          <p:cNvSpPr/>
          <p:nvPr/>
        </p:nvSpPr>
        <p:spPr>
          <a:xfrm>
            <a:off x="5713930" y="4514653"/>
            <a:ext cx="2028825" cy="202882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Reviews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B7CB6B33-0CBF-1172-A24A-F0B7B44B7BD7}"/>
              </a:ext>
            </a:extLst>
          </p:cNvPr>
          <p:cNvSpPr/>
          <p:nvPr/>
        </p:nvSpPr>
        <p:spPr>
          <a:xfrm>
            <a:off x="6556233" y="4051129"/>
            <a:ext cx="466531" cy="466531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99C5C8EF-CF72-A518-4EEB-529946305161}"/>
              </a:ext>
            </a:extLst>
          </p:cNvPr>
          <p:cNvSpPr/>
          <p:nvPr/>
        </p:nvSpPr>
        <p:spPr>
          <a:xfrm>
            <a:off x="7001358" y="4174469"/>
            <a:ext cx="466531" cy="466531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40F6FF91-8221-0363-DBD2-D2246EF42AA8}"/>
              </a:ext>
            </a:extLst>
          </p:cNvPr>
          <p:cNvSpPr/>
          <p:nvPr/>
        </p:nvSpPr>
        <p:spPr>
          <a:xfrm>
            <a:off x="7396356" y="4418527"/>
            <a:ext cx="466531" cy="466531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C9CF0FC0-D513-1A9F-0861-7E84EA79D7B8}"/>
              </a:ext>
            </a:extLst>
          </p:cNvPr>
          <p:cNvSpPr/>
          <p:nvPr/>
        </p:nvSpPr>
        <p:spPr>
          <a:xfrm>
            <a:off x="6094293" y="4112799"/>
            <a:ext cx="466531" cy="466531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4467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C988559-3D9D-B587-1327-923FD9801332}"/>
              </a:ext>
            </a:extLst>
          </p:cNvPr>
          <p:cNvGrpSpPr/>
          <p:nvPr/>
        </p:nvGrpSpPr>
        <p:grpSpPr>
          <a:xfrm>
            <a:off x="2819400" y="1808389"/>
            <a:ext cx="2495356" cy="2420711"/>
            <a:chOff x="2819400" y="1808389"/>
            <a:chExt cx="2495356" cy="2420711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05BFD127-7D7E-87D6-760D-9E19992CAF64}"/>
                </a:ext>
              </a:extLst>
            </p:cNvPr>
            <p:cNvSpPr/>
            <p:nvPr/>
          </p:nvSpPr>
          <p:spPr>
            <a:xfrm>
              <a:off x="2819400" y="2200275"/>
              <a:ext cx="2028825" cy="202882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Games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B229223A-9ADA-C9D4-56A4-4D5EF2874AEF}"/>
                </a:ext>
              </a:extLst>
            </p:cNvPr>
            <p:cNvSpPr/>
            <p:nvPr/>
          </p:nvSpPr>
          <p:spPr>
            <a:xfrm>
              <a:off x="4041710" y="1808389"/>
              <a:ext cx="466531" cy="4665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8852EE41-81BF-ACDB-F55D-ED9FBDDFA750}"/>
                </a:ext>
              </a:extLst>
            </p:cNvPr>
            <p:cNvSpPr/>
            <p:nvPr/>
          </p:nvSpPr>
          <p:spPr>
            <a:xfrm>
              <a:off x="4444968" y="2058566"/>
              <a:ext cx="466531" cy="4665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94DCFAF-8FC9-B1AA-73D6-C7499B80EB65}"/>
                </a:ext>
              </a:extLst>
            </p:cNvPr>
            <p:cNvSpPr/>
            <p:nvPr/>
          </p:nvSpPr>
          <p:spPr>
            <a:xfrm>
              <a:off x="4721194" y="2433540"/>
              <a:ext cx="466531" cy="4665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1C406630-B0AE-B251-EEBF-8D19C8BB5D28}"/>
                </a:ext>
              </a:extLst>
            </p:cNvPr>
            <p:cNvSpPr/>
            <p:nvPr/>
          </p:nvSpPr>
          <p:spPr>
            <a:xfrm>
              <a:off x="4848225" y="2885783"/>
              <a:ext cx="466531" cy="4665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19F604A-E8F6-9326-7239-31ECFC64FEE1}"/>
                </a:ext>
              </a:extLst>
            </p:cNvPr>
            <p:cNvSpPr/>
            <p:nvPr/>
          </p:nvSpPr>
          <p:spPr>
            <a:xfrm>
              <a:off x="4789375" y="3352314"/>
              <a:ext cx="466531" cy="4665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240C6A56-0025-32D9-F038-8B418E36B100}"/>
              </a:ext>
            </a:extLst>
          </p:cNvPr>
          <p:cNvSpPr/>
          <p:nvPr/>
        </p:nvSpPr>
        <p:spPr>
          <a:xfrm>
            <a:off x="7842380" y="1102177"/>
            <a:ext cx="2028825" cy="202882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Authors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1DE9A3F-C06C-D594-0388-042C35011393}"/>
              </a:ext>
            </a:extLst>
          </p:cNvPr>
          <p:cNvSpPr/>
          <p:nvPr/>
        </p:nvSpPr>
        <p:spPr>
          <a:xfrm>
            <a:off x="7509489" y="2471537"/>
            <a:ext cx="466531" cy="466531"/>
          </a:xfrm>
          <a:prstGeom prst="ellipse">
            <a:avLst/>
          </a:prstGeom>
          <a:solidFill>
            <a:srgbClr val="FF6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FBCBF75-3029-DA3F-1F0D-648113804F59}"/>
              </a:ext>
            </a:extLst>
          </p:cNvPr>
          <p:cNvSpPr/>
          <p:nvPr/>
        </p:nvSpPr>
        <p:spPr>
          <a:xfrm>
            <a:off x="7382797" y="2005006"/>
            <a:ext cx="466531" cy="466531"/>
          </a:xfrm>
          <a:prstGeom prst="ellipse">
            <a:avLst/>
          </a:prstGeom>
          <a:solidFill>
            <a:srgbClr val="FF6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3DFD9BD-C912-E0BA-0877-7D84C56165AB}"/>
              </a:ext>
            </a:extLst>
          </p:cNvPr>
          <p:cNvSpPr/>
          <p:nvPr/>
        </p:nvSpPr>
        <p:spPr>
          <a:xfrm>
            <a:off x="7414334" y="1527682"/>
            <a:ext cx="466531" cy="466531"/>
          </a:xfrm>
          <a:prstGeom prst="ellipse">
            <a:avLst/>
          </a:prstGeom>
          <a:solidFill>
            <a:srgbClr val="FF6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ED03844-B69C-DA01-7E7A-B0EE22284B9E}"/>
              </a:ext>
            </a:extLst>
          </p:cNvPr>
          <p:cNvSpPr/>
          <p:nvPr/>
        </p:nvSpPr>
        <p:spPr>
          <a:xfrm>
            <a:off x="5713930" y="4514653"/>
            <a:ext cx="2028825" cy="2028825"/>
          </a:xfrm>
          <a:prstGeom prst="ellipse">
            <a:avLst/>
          </a:prstGeom>
          <a:solidFill>
            <a:srgbClr val="FF6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Reviews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B7CB6B33-0CBF-1172-A24A-F0B7B44B7BD7}"/>
              </a:ext>
            </a:extLst>
          </p:cNvPr>
          <p:cNvSpPr/>
          <p:nvPr/>
        </p:nvSpPr>
        <p:spPr>
          <a:xfrm>
            <a:off x="6556233" y="4051129"/>
            <a:ext cx="466531" cy="466531"/>
          </a:xfrm>
          <a:prstGeom prst="ellipse">
            <a:avLst/>
          </a:prstGeom>
          <a:solidFill>
            <a:srgbClr val="FF6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99C5C8EF-CF72-A518-4EEB-529946305161}"/>
              </a:ext>
            </a:extLst>
          </p:cNvPr>
          <p:cNvSpPr/>
          <p:nvPr/>
        </p:nvSpPr>
        <p:spPr>
          <a:xfrm>
            <a:off x="7001358" y="4174469"/>
            <a:ext cx="466531" cy="466531"/>
          </a:xfrm>
          <a:prstGeom prst="ellipse">
            <a:avLst/>
          </a:prstGeom>
          <a:solidFill>
            <a:srgbClr val="FF6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40F6FF91-8221-0363-DBD2-D2246EF42AA8}"/>
              </a:ext>
            </a:extLst>
          </p:cNvPr>
          <p:cNvSpPr/>
          <p:nvPr/>
        </p:nvSpPr>
        <p:spPr>
          <a:xfrm>
            <a:off x="7396356" y="4418527"/>
            <a:ext cx="466531" cy="466531"/>
          </a:xfrm>
          <a:prstGeom prst="ellipse">
            <a:avLst/>
          </a:prstGeom>
          <a:solidFill>
            <a:srgbClr val="FF6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C9CF0FC0-D513-1A9F-0861-7E84EA79D7B8}"/>
              </a:ext>
            </a:extLst>
          </p:cNvPr>
          <p:cNvSpPr/>
          <p:nvPr/>
        </p:nvSpPr>
        <p:spPr>
          <a:xfrm>
            <a:off x="6094293" y="4112799"/>
            <a:ext cx="466531" cy="466531"/>
          </a:xfrm>
          <a:prstGeom prst="ellipse">
            <a:avLst/>
          </a:prstGeom>
          <a:solidFill>
            <a:srgbClr val="FF6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4AB4A27-51C5-164A-2C26-9896AE777000}"/>
              </a:ext>
            </a:extLst>
          </p:cNvPr>
          <p:cNvCxnSpPr>
            <a:stCxn id="36" idx="0"/>
            <a:endCxn id="14" idx="3"/>
          </p:cNvCxnSpPr>
          <p:nvPr/>
        </p:nvCxnSpPr>
        <p:spPr>
          <a:xfrm flipV="1">
            <a:off x="6327559" y="2238272"/>
            <a:ext cx="1055238" cy="1874527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02AD740-C542-2D8E-8ECD-0C9789CCC798}"/>
              </a:ext>
            </a:extLst>
          </p:cNvPr>
          <p:cNvCxnSpPr>
            <a:stCxn id="33" idx="0"/>
            <a:endCxn id="14" idx="3"/>
          </p:cNvCxnSpPr>
          <p:nvPr/>
        </p:nvCxnSpPr>
        <p:spPr>
          <a:xfrm flipV="1">
            <a:off x="6789499" y="2403215"/>
            <a:ext cx="661620" cy="164791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45156973-4BCD-44AF-03BC-1BD9C225AEBD}"/>
              </a:ext>
            </a:extLst>
          </p:cNvPr>
          <p:cNvCxnSpPr>
            <a:stCxn id="34" idx="0"/>
            <a:endCxn id="13" idx="3"/>
          </p:cNvCxnSpPr>
          <p:nvPr/>
        </p:nvCxnSpPr>
        <p:spPr>
          <a:xfrm flipV="1">
            <a:off x="7234624" y="2869746"/>
            <a:ext cx="343187" cy="1304723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A0DE1AE-A915-B4EA-90BA-DEC2FE324702}"/>
              </a:ext>
            </a:extLst>
          </p:cNvPr>
          <p:cNvCxnSpPr>
            <a:stCxn id="35" idx="0"/>
            <a:endCxn id="13" idx="4"/>
          </p:cNvCxnSpPr>
          <p:nvPr/>
        </p:nvCxnSpPr>
        <p:spPr>
          <a:xfrm flipV="1">
            <a:off x="7629622" y="2938068"/>
            <a:ext cx="113133" cy="1480459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3656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05BFD127-7D7E-87D6-760D-9E19992CAF64}"/>
              </a:ext>
            </a:extLst>
          </p:cNvPr>
          <p:cNvSpPr/>
          <p:nvPr/>
        </p:nvSpPr>
        <p:spPr>
          <a:xfrm>
            <a:off x="2819400" y="2200275"/>
            <a:ext cx="2028825" cy="202882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Games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229223A-9ADA-C9D4-56A4-4D5EF2874AEF}"/>
              </a:ext>
            </a:extLst>
          </p:cNvPr>
          <p:cNvSpPr/>
          <p:nvPr/>
        </p:nvSpPr>
        <p:spPr>
          <a:xfrm>
            <a:off x="4041710" y="1808389"/>
            <a:ext cx="466531" cy="4665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852EE41-81BF-ACDB-F55D-ED9FBDDFA750}"/>
              </a:ext>
            </a:extLst>
          </p:cNvPr>
          <p:cNvSpPr/>
          <p:nvPr/>
        </p:nvSpPr>
        <p:spPr>
          <a:xfrm>
            <a:off x="4444968" y="2058566"/>
            <a:ext cx="466531" cy="4665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94DCFAF-8FC9-B1AA-73D6-C7499B80EB65}"/>
              </a:ext>
            </a:extLst>
          </p:cNvPr>
          <p:cNvSpPr/>
          <p:nvPr/>
        </p:nvSpPr>
        <p:spPr>
          <a:xfrm>
            <a:off x="4721194" y="2433540"/>
            <a:ext cx="466531" cy="466531"/>
          </a:xfrm>
          <a:prstGeom prst="ellipse">
            <a:avLst/>
          </a:prstGeom>
          <a:solidFill>
            <a:srgbClr val="FF6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2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C406630-B0AE-B251-EEBF-8D19C8BB5D28}"/>
              </a:ext>
            </a:extLst>
          </p:cNvPr>
          <p:cNvSpPr/>
          <p:nvPr/>
        </p:nvSpPr>
        <p:spPr>
          <a:xfrm>
            <a:off x="4848225" y="2885783"/>
            <a:ext cx="466531" cy="4665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19F604A-E8F6-9326-7239-31ECFC64FEE1}"/>
              </a:ext>
            </a:extLst>
          </p:cNvPr>
          <p:cNvSpPr/>
          <p:nvPr/>
        </p:nvSpPr>
        <p:spPr>
          <a:xfrm>
            <a:off x="4789375" y="3352314"/>
            <a:ext cx="466531" cy="4665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40C6A56-0025-32D9-F038-8B418E36B100}"/>
              </a:ext>
            </a:extLst>
          </p:cNvPr>
          <p:cNvSpPr/>
          <p:nvPr/>
        </p:nvSpPr>
        <p:spPr>
          <a:xfrm>
            <a:off x="7842380" y="1102177"/>
            <a:ext cx="2028825" cy="202882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Authors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1DE9A3F-C06C-D594-0388-042C35011393}"/>
              </a:ext>
            </a:extLst>
          </p:cNvPr>
          <p:cNvSpPr/>
          <p:nvPr/>
        </p:nvSpPr>
        <p:spPr>
          <a:xfrm>
            <a:off x="7509489" y="2471537"/>
            <a:ext cx="466531" cy="466531"/>
          </a:xfrm>
          <a:prstGeom prst="ellipse">
            <a:avLst/>
          </a:prstGeom>
          <a:solidFill>
            <a:srgbClr val="FF6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FBCBF75-3029-DA3F-1F0D-648113804F59}"/>
              </a:ext>
            </a:extLst>
          </p:cNvPr>
          <p:cNvSpPr/>
          <p:nvPr/>
        </p:nvSpPr>
        <p:spPr>
          <a:xfrm>
            <a:off x="7382797" y="2005006"/>
            <a:ext cx="466531" cy="466531"/>
          </a:xfrm>
          <a:prstGeom prst="ellipse">
            <a:avLst/>
          </a:prstGeom>
          <a:solidFill>
            <a:srgbClr val="FF6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3DFD9BD-C912-E0BA-0877-7D84C56165AB}"/>
              </a:ext>
            </a:extLst>
          </p:cNvPr>
          <p:cNvSpPr/>
          <p:nvPr/>
        </p:nvSpPr>
        <p:spPr>
          <a:xfrm>
            <a:off x="7414334" y="1527682"/>
            <a:ext cx="466531" cy="466531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ED03844-B69C-DA01-7E7A-B0EE22284B9E}"/>
              </a:ext>
            </a:extLst>
          </p:cNvPr>
          <p:cNvSpPr/>
          <p:nvPr/>
        </p:nvSpPr>
        <p:spPr>
          <a:xfrm>
            <a:off x="5713930" y="4514653"/>
            <a:ext cx="2028825" cy="2028825"/>
          </a:xfrm>
          <a:prstGeom prst="ellipse">
            <a:avLst/>
          </a:prstGeom>
          <a:solidFill>
            <a:srgbClr val="FF6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Reviews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B7CB6B33-0CBF-1172-A24A-F0B7B44B7BD7}"/>
              </a:ext>
            </a:extLst>
          </p:cNvPr>
          <p:cNvSpPr/>
          <p:nvPr/>
        </p:nvSpPr>
        <p:spPr>
          <a:xfrm>
            <a:off x="6556233" y="4051129"/>
            <a:ext cx="466531" cy="466531"/>
          </a:xfrm>
          <a:prstGeom prst="ellipse">
            <a:avLst/>
          </a:prstGeom>
          <a:solidFill>
            <a:srgbClr val="FF6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99C5C8EF-CF72-A518-4EEB-529946305161}"/>
              </a:ext>
            </a:extLst>
          </p:cNvPr>
          <p:cNvSpPr/>
          <p:nvPr/>
        </p:nvSpPr>
        <p:spPr>
          <a:xfrm>
            <a:off x="7001358" y="4174469"/>
            <a:ext cx="466531" cy="466531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40F6FF91-8221-0363-DBD2-D2246EF42AA8}"/>
              </a:ext>
            </a:extLst>
          </p:cNvPr>
          <p:cNvSpPr/>
          <p:nvPr/>
        </p:nvSpPr>
        <p:spPr>
          <a:xfrm>
            <a:off x="7396356" y="4418527"/>
            <a:ext cx="466531" cy="466531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C9CF0FC0-D513-1A9F-0861-7E84EA79D7B8}"/>
              </a:ext>
            </a:extLst>
          </p:cNvPr>
          <p:cNvSpPr/>
          <p:nvPr/>
        </p:nvSpPr>
        <p:spPr>
          <a:xfrm>
            <a:off x="6094293" y="4112799"/>
            <a:ext cx="466531" cy="466531"/>
          </a:xfrm>
          <a:prstGeom prst="ellipse">
            <a:avLst/>
          </a:prstGeom>
          <a:solidFill>
            <a:srgbClr val="FF6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4AB4A27-51C5-164A-2C26-9896AE777000}"/>
              </a:ext>
            </a:extLst>
          </p:cNvPr>
          <p:cNvCxnSpPr>
            <a:stCxn id="36" idx="0"/>
            <a:endCxn id="14" idx="3"/>
          </p:cNvCxnSpPr>
          <p:nvPr/>
        </p:nvCxnSpPr>
        <p:spPr>
          <a:xfrm flipV="1">
            <a:off x="6327559" y="2238272"/>
            <a:ext cx="1055238" cy="1874527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02AD740-C542-2D8E-8ECD-0C9789CCC798}"/>
              </a:ext>
            </a:extLst>
          </p:cNvPr>
          <p:cNvCxnSpPr>
            <a:stCxn id="33" idx="0"/>
            <a:endCxn id="14" idx="3"/>
          </p:cNvCxnSpPr>
          <p:nvPr/>
        </p:nvCxnSpPr>
        <p:spPr>
          <a:xfrm flipV="1">
            <a:off x="6789499" y="2403215"/>
            <a:ext cx="661620" cy="164791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45156973-4BCD-44AF-03BC-1BD9C225AEBD}"/>
              </a:ext>
            </a:extLst>
          </p:cNvPr>
          <p:cNvCxnSpPr>
            <a:cxnSpLocks/>
            <a:stCxn id="36" idx="1"/>
            <a:endCxn id="7" idx="6"/>
          </p:cNvCxnSpPr>
          <p:nvPr/>
        </p:nvCxnSpPr>
        <p:spPr>
          <a:xfrm flipH="1" flipV="1">
            <a:off x="5187725" y="2666806"/>
            <a:ext cx="974890" cy="1514315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5765B39-CB47-3F39-EBAA-C1D80000F14D}"/>
              </a:ext>
            </a:extLst>
          </p:cNvPr>
          <p:cNvCxnSpPr>
            <a:cxnSpLocks/>
            <a:stCxn id="33" idx="1"/>
            <a:endCxn id="7" idx="6"/>
          </p:cNvCxnSpPr>
          <p:nvPr/>
        </p:nvCxnSpPr>
        <p:spPr>
          <a:xfrm flipH="1" flipV="1">
            <a:off x="5187725" y="2666806"/>
            <a:ext cx="1436830" cy="1452645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65891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352</TotalTime>
  <Words>10</Words>
  <Application>Microsoft Office PowerPoint</Application>
  <PresentationFormat>Widescreen</PresentationFormat>
  <Paragraphs>10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Ajay Singala</dc:creator>
  <cp:lastModifiedBy>Ajay Singala</cp:lastModifiedBy>
  <cp:revision>1</cp:revision>
  <dcterms:created xsi:type="dcterms:W3CDTF">2023-09-08T05:41:48Z</dcterms:created>
  <dcterms:modified xsi:type="dcterms:W3CDTF">2023-09-08T11:34:40Z</dcterms:modified>
</cp:coreProperties>
</file>