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5124113" cy="21388388"/>
  <p:notesSz cx="6858000" cy="9144000"/>
  <p:defaultTextStyle>
    <a:defPPr>
      <a:defRPr lang="en-US"/>
    </a:defPPr>
    <a:lvl1pPr algn="l" defTabSz="2085975" rtl="0" eaLnBrk="0" fontAlgn="base" hangingPunct="0">
      <a:spcBef>
        <a:spcPct val="0"/>
      </a:spcBef>
      <a:spcAft>
        <a:spcPct val="0"/>
      </a:spcAft>
      <a:defRPr sz="4100" kern="1200">
        <a:solidFill>
          <a:schemeClr val="tx1"/>
        </a:solidFill>
        <a:latin typeface="Arial" panose="020B0604020202020204" pitchFamily="34" charset="0"/>
        <a:ea typeface="+mn-ea"/>
        <a:cs typeface="Arial" panose="020B0604020202020204" pitchFamily="34" charset="0"/>
      </a:defRPr>
    </a:lvl1pPr>
    <a:lvl2pPr marL="1042988" indent="-488950" algn="l" defTabSz="2085975" rtl="0" eaLnBrk="0" fontAlgn="base" hangingPunct="0">
      <a:spcBef>
        <a:spcPct val="0"/>
      </a:spcBef>
      <a:spcAft>
        <a:spcPct val="0"/>
      </a:spcAft>
      <a:defRPr sz="4100" kern="1200">
        <a:solidFill>
          <a:schemeClr val="tx1"/>
        </a:solidFill>
        <a:latin typeface="Arial" panose="020B0604020202020204" pitchFamily="34" charset="0"/>
        <a:ea typeface="+mn-ea"/>
        <a:cs typeface="Arial" panose="020B0604020202020204" pitchFamily="34" charset="0"/>
      </a:defRPr>
    </a:lvl2pPr>
    <a:lvl3pPr marL="2085975" indent="-979488" algn="l" defTabSz="2085975" rtl="0" eaLnBrk="0" fontAlgn="base" hangingPunct="0">
      <a:spcBef>
        <a:spcPct val="0"/>
      </a:spcBef>
      <a:spcAft>
        <a:spcPct val="0"/>
      </a:spcAft>
      <a:defRPr sz="4100" kern="1200">
        <a:solidFill>
          <a:schemeClr val="tx1"/>
        </a:solidFill>
        <a:latin typeface="Arial" panose="020B0604020202020204" pitchFamily="34" charset="0"/>
        <a:ea typeface="+mn-ea"/>
        <a:cs typeface="Arial" panose="020B0604020202020204" pitchFamily="34" charset="0"/>
      </a:defRPr>
    </a:lvl3pPr>
    <a:lvl4pPr marL="3128963" indent="-1468438" algn="l" defTabSz="2085975" rtl="0" eaLnBrk="0" fontAlgn="base" hangingPunct="0">
      <a:spcBef>
        <a:spcPct val="0"/>
      </a:spcBef>
      <a:spcAft>
        <a:spcPct val="0"/>
      </a:spcAft>
      <a:defRPr sz="4100" kern="1200">
        <a:solidFill>
          <a:schemeClr val="tx1"/>
        </a:solidFill>
        <a:latin typeface="Arial" panose="020B0604020202020204" pitchFamily="34" charset="0"/>
        <a:ea typeface="+mn-ea"/>
        <a:cs typeface="Arial" panose="020B0604020202020204" pitchFamily="34" charset="0"/>
      </a:defRPr>
    </a:lvl4pPr>
    <a:lvl5pPr marL="4171950" indent="-1958975" algn="l" defTabSz="2085975" rtl="0" eaLnBrk="0" fontAlgn="base" hangingPunct="0">
      <a:spcBef>
        <a:spcPct val="0"/>
      </a:spcBef>
      <a:spcAft>
        <a:spcPct val="0"/>
      </a:spcAft>
      <a:defRPr sz="41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41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41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41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41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737">
          <p15:clr>
            <a:srgbClr val="A4A3A4"/>
          </p15:clr>
        </p15:guide>
        <p15:guide id="2" pos="47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822" autoAdjust="0"/>
  </p:normalViewPr>
  <p:slideViewPr>
    <p:cSldViewPr>
      <p:cViewPr>
        <p:scale>
          <a:sx n="50" d="100"/>
          <a:sy n="50" d="100"/>
        </p:scale>
        <p:origin x="1164" y="24"/>
      </p:cViewPr>
      <p:guideLst>
        <p:guide orient="horz" pos="6737"/>
        <p:guide pos="476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09" y="6644285"/>
            <a:ext cx="12855496" cy="4584640"/>
          </a:xfrm>
        </p:spPr>
        <p:txBody>
          <a:bodyPr/>
          <a:lstStyle/>
          <a:p>
            <a:r>
              <a:rPr lang="en-US"/>
              <a:t>Click to edit Master title style</a:t>
            </a:r>
          </a:p>
        </p:txBody>
      </p:sp>
      <p:sp>
        <p:nvSpPr>
          <p:cNvPr id="3" name="Subtitle 2"/>
          <p:cNvSpPr>
            <a:spLocks noGrp="1"/>
          </p:cNvSpPr>
          <p:nvPr>
            <p:ph type="subTitle" idx="1"/>
          </p:nvPr>
        </p:nvSpPr>
        <p:spPr>
          <a:xfrm>
            <a:off x="2268617" y="12120088"/>
            <a:ext cx="10586879" cy="5465921"/>
          </a:xfrm>
        </p:spPr>
        <p:txBody>
          <a:bodyPr/>
          <a:lstStyle>
            <a:lvl1pPr marL="0" indent="0" algn="ctr">
              <a:buNone/>
              <a:defRPr>
                <a:solidFill>
                  <a:schemeClr val="tx1">
                    <a:tint val="75000"/>
                  </a:schemeClr>
                </a:solidFill>
              </a:defRPr>
            </a:lvl1pPr>
            <a:lvl2pPr marL="1043110" indent="0" algn="ctr">
              <a:buNone/>
              <a:defRPr>
                <a:solidFill>
                  <a:schemeClr val="tx1">
                    <a:tint val="75000"/>
                  </a:schemeClr>
                </a:solidFill>
              </a:defRPr>
            </a:lvl2pPr>
            <a:lvl3pPr marL="2086219" indent="0" algn="ctr">
              <a:buNone/>
              <a:defRPr>
                <a:solidFill>
                  <a:schemeClr val="tx1">
                    <a:tint val="75000"/>
                  </a:schemeClr>
                </a:solidFill>
              </a:defRPr>
            </a:lvl3pPr>
            <a:lvl4pPr marL="3129329" indent="0" algn="ctr">
              <a:buNone/>
              <a:defRPr>
                <a:solidFill>
                  <a:schemeClr val="tx1">
                    <a:tint val="75000"/>
                  </a:schemeClr>
                </a:solidFill>
              </a:defRPr>
            </a:lvl4pPr>
            <a:lvl5pPr marL="4172437" indent="0" algn="ctr">
              <a:buNone/>
              <a:defRPr>
                <a:solidFill>
                  <a:schemeClr val="tx1">
                    <a:tint val="75000"/>
                  </a:schemeClr>
                </a:solidFill>
              </a:defRPr>
            </a:lvl5pPr>
            <a:lvl6pPr marL="5215544" indent="0" algn="ctr">
              <a:buNone/>
              <a:defRPr>
                <a:solidFill>
                  <a:schemeClr val="tx1">
                    <a:tint val="75000"/>
                  </a:schemeClr>
                </a:solidFill>
              </a:defRPr>
            </a:lvl6pPr>
            <a:lvl7pPr marL="6258654" indent="0" algn="ctr">
              <a:buNone/>
              <a:defRPr>
                <a:solidFill>
                  <a:schemeClr val="tx1">
                    <a:tint val="75000"/>
                  </a:schemeClr>
                </a:solidFill>
              </a:defRPr>
            </a:lvl7pPr>
            <a:lvl8pPr marL="7301760" indent="0" algn="ctr">
              <a:buNone/>
              <a:defRPr>
                <a:solidFill>
                  <a:schemeClr val="tx1">
                    <a:tint val="75000"/>
                  </a:schemeClr>
                </a:solidFill>
              </a:defRPr>
            </a:lvl8pPr>
            <a:lvl9pPr marL="8344869"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659EA6D-275E-416A-BBD5-962A42CE3D90}"/>
              </a:ext>
            </a:extLst>
          </p:cNvPr>
          <p:cNvSpPr>
            <a:spLocks noGrp="1"/>
          </p:cNvSpPr>
          <p:nvPr>
            <p:ph type="dt" sz="half" idx="10"/>
          </p:nvPr>
        </p:nvSpPr>
        <p:spPr/>
        <p:txBody>
          <a:bodyPr/>
          <a:lstStyle>
            <a:lvl1pPr>
              <a:defRPr/>
            </a:lvl1pPr>
          </a:lstStyle>
          <a:p>
            <a:pPr>
              <a:defRPr/>
            </a:pPr>
            <a:fld id="{9AF79208-2983-4C85-9E3E-38CD78C43CE2}" type="datetimeFigureOut">
              <a:rPr lang="en-US"/>
              <a:pPr>
                <a:defRPr/>
              </a:pPr>
              <a:t>11/7/2019</a:t>
            </a:fld>
            <a:endParaRPr lang="en-US" dirty="0"/>
          </a:p>
        </p:txBody>
      </p:sp>
      <p:sp>
        <p:nvSpPr>
          <p:cNvPr id="5" name="Footer Placeholder 4">
            <a:extLst>
              <a:ext uri="{FF2B5EF4-FFF2-40B4-BE49-F238E27FC236}">
                <a16:creationId xmlns:a16="http://schemas.microsoft.com/office/drawing/2014/main" id="{32836D9D-7434-4D5C-86CD-BCD6C339F5D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CFF595-FA34-4927-9587-4CA406DE19B3}"/>
              </a:ext>
            </a:extLst>
          </p:cNvPr>
          <p:cNvSpPr>
            <a:spLocks noGrp="1"/>
          </p:cNvSpPr>
          <p:nvPr>
            <p:ph type="sldNum" sz="quarter" idx="12"/>
          </p:nvPr>
        </p:nvSpPr>
        <p:spPr/>
        <p:txBody>
          <a:bodyPr/>
          <a:lstStyle>
            <a:lvl1pPr>
              <a:defRPr/>
            </a:lvl1pPr>
          </a:lstStyle>
          <a:p>
            <a:pPr>
              <a:defRPr/>
            </a:pPr>
            <a:fld id="{726B0F68-6F72-4F01-95CF-C7A0976DF75F}" type="slidenum">
              <a:rPr lang="en-US" altLang="en-US"/>
              <a:pPr>
                <a:defRPr/>
              </a:pPr>
              <a:t>‹#›</a:t>
            </a:fld>
            <a:endParaRPr lang="en-US" altLang="en-US"/>
          </a:p>
        </p:txBody>
      </p:sp>
    </p:spTree>
    <p:extLst>
      <p:ext uri="{BB962C8B-B14F-4D97-AF65-F5344CB8AC3E}">
        <p14:creationId xmlns:p14="http://schemas.microsoft.com/office/powerpoint/2010/main" val="147533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585B-09FA-4980-8E19-C4FED61C2747}"/>
              </a:ext>
            </a:extLst>
          </p:cNvPr>
          <p:cNvSpPr>
            <a:spLocks noGrp="1"/>
          </p:cNvSpPr>
          <p:nvPr>
            <p:ph type="dt" sz="half" idx="10"/>
          </p:nvPr>
        </p:nvSpPr>
        <p:spPr/>
        <p:txBody>
          <a:bodyPr/>
          <a:lstStyle>
            <a:lvl1pPr>
              <a:defRPr/>
            </a:lvl1pPr>
          </a:lstStyle>
          <a:p>
            <a:pPr>
              <a:defRPr/>
            </a:pPr>
            <a:fld id="{F658D946-046F-4588-A62E-C4BA455B6EF9}" type="datetimeFigureOut">
              <a:rPr lang="en-US"/>
              <a:pPr>
                <a:defRPr/>
              </a:pPr>
              <a:t>11/7/2019</a:t>
            </a:fld>
            <a:endParaRPr lang="en-US" dirty="0"/>
          </a:p>
        </p:txBody>
      </p:sp>
      <p:sp>
        <p:nvSpPr>
          <p:cNvPr id="5" name="Footer Placeholder 4">
            <a:extLst>
              <a:ext uri="{FF2B5EF4-FFF2-40B4-BE49-F238E27FC236}">
                <a16:creationId xmlns:a16="http://schemas.microsoft.com/office/drawing/2014/main" id="{2C03D0D6-EB1E-4E4F-95AD-566EED7DC9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242F0E2-3887-4F3B-B99D-876F7F202DAD}"/>
              </a:ext>
            </a:extLst>
          </p:cNvPr>
          <p:cNvSpPr>
            <a:spLocks noGrp="1"/>
          </p:cNvSpPr>
          <p:nvPr>
            <p:ph type="sldNum" sz="quarter" idx="12"/>
          </p:nvPr>
        </p:nvSpPr>
        <p:spPr/>
        <p:txBody>
          <a:bodyPr/>
          <a:lstStyle>
            <a:lvl1pPr>
              <a:defRPr/>
            </a:lvl1pPr>
          </a:lstStyle>
          <a:p>
            <a:pPr>
              <a:defRPr/>
            </a:pPr>
            <a:fld id="{44D5677D-C2A3-491D-9F5B-EA1B1882DE01}" type="slidenum">
              <a:rPr lang="en-US" altLang="en-US"/>
              <a:pPr>
                <a:defRPr/>
              </a:pPr>
              <a:t>‹#›</a:t>
            </a:fld>
            <a:endParaRPr lang="en-US" altLang="en-US"/>
          </a:p>
        </p:txBody>
      </p:sp>
    </p:spTree>
    <p:extLst>
      <p:ext uri="{BB962C8B-B14F-4D97-AF65-F5344CB8AC3E}">
        <p14:creationId xmlns:p14="http://schemas.microsoft.com/office/powerpoint/2010/main" val="402144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9964" y="1485305"/>
            <a:ext cx="6805851" cy="316320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2412" y="1485305"/>
            <a:ext cx="20165484" cy="31632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48BE7-3503-49AD-B45D-021AD8CDFDE4}"/>
              </a:ext>
            </a:extLst>
          </p:cNvPr>
          <p:cNvSpPr>
            <a:spLocks noGrp="1"/>
          </p:cNvSpPr>
          <p:nvPr>
            <p:ph type="dt" sz="half" idx="10"/>
          </p:nvPr>
        </p:nvSpPr>
        <p:spPr/>
        <p:txBody>
          <a:bodyPr/>
          <a:lstStyle>
            <a:lvl1pPr>
              <a:defRPr/>
            </a:lvl1pPr>
          </a:lstStyle>
          <a:p>
            <a:pPr>
              <a:defRPr/>
            </a:pPr>
            <a:fld id="{CF04C24E-1BE8-489F-9183-D8A88F06B444}" type="datetimeFigureOut">
              <a:rPr lang="en-US"/>
              <a:pPr>
                <a:defRPr/>
              </a:pPr>
              <a:t>11/7/2019</a:t>
            </a:fld>
            <a:endParaRPr lang="en-US" dirty="0"/>
          </a:p>
        </p:txBody>
      </p:sp>
      <p:sp>
        <p:nvSpPr>
          <p:cNvPr id="5" name="Footer Placeholder 4">
            <a:extLst>
              <a:ext uri="{FF2B5EF4-FFF2-40B4-BE49-F238E27FC236}">
                <a16:creationId xmlns:a16="http://schemas.microsoft.com/office/drawing/2014/main" id="{C52F4FCB-C55A-42B5-B646-D4ED4ED68D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71D06C6-2675-47DF-962D-80D3F48C6CAD}"/>
              </a:ext>
            </a:extLst>
          </p:cNvPr>
          <p:cNvSpPr>
            <a:spLocks noGrp="1"/>
          </p:cNvSpPr>
          <p:nvPr>
            <p:ph type="sldNum" sz="quarter" idx="12"/>
          </p:nvPr>
        </p:nvSpPr>
        <p:spPr/>
        <p:txBody>
          <a:bodyPr/>
          <a:lstStyle>
            <a:lvl1pPr>
              <a:defRPr/>
            </a:lvl1pPr>
          </a:lstStyle>
          <a:p>
            <a:pPr>
              <a:defRPr/>
            </a:pPr>
            <a:fld id="{F9E18569-EFD7-4D86-B33F-A4A91DD7530C}" type="slidenum">
              <a:rPr lang="en-US" altLang="en-US"/>
              <a:pPr>
                <a:defRPr/>
              </a:pPr>
              <a:t>‹#›</a:t>
            </a:fld>
            <a:endParaRPr lang="en-US" altLang="en-US"/>
          </a:p>
        </p:txBody>
      </p:sp>
    </p:spTree>
    <p:extLst>
      <p:ext uri="{BB962C8B-B14F-4D97-AF65-F5344CB8AC3E}">
        <p14:creationId xmlns:p14="http://schemas.microsoft.com/office/powerpoint/2010/main" val="413668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1CA24-E02D-44A2-A6DE-ECC368C0DB38}"/>
              </a:ext>
            </a:extLst>
          </p:cNvPr>
          <p:cNvSpPr>
            <a:spLocks noGrp="1"/>
          </p:cNvSpPr>
          <p:nvPr>
            <p:ph type="dt" sz="half" idx="10"/>
          </p:nvPr>
        </p:nvSpPr>
        <p:spPr/>
        <p:txBody>
          <a:bodyPr/>
          <a:lstStyle>
            <a:lvl1pPr>
              <a:defRPr/>
            </a:lvl1pPr>
          </a:lstStyle>
          <a:p>
            <a:pPr>
              <a:defRPr/>
            </a:pPr>
            <a:fld id="{D1CF97BF-248B-4E59-914E-843B45471103}" type="datetimeFigureOut">
              <a:rPr lang="en-US"/>
              <a:pPr>
                <a:defRPr/>
              </a:pPr>
              <a:t>11/7/2019</a:t>
            </a:fld>
            <a:endParaRPr lang="en-US" dirty="0"/>
          </a:p>
        </p:txBody>
      </p:sp>
      <p:sp>
        <p:nvSpPr>
          <p:cNvPr id="5" name="Footer Placeholder 4">
            <a:extLst>
              <a:ext uri="{FF2B5EF4-FFF2-40B4-BE49-F238E27FC236}">
                <a16:creationId xmlns:a16="http://schemas.microsoft.com/office/drawing/2014/main" id="{4DF9C7F9-55BC-40A0-92DC-C72657293E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72BD67-7011-4E02-84AC-472D59CEA842}"/>
              </a:ext>
            </a:extLst>
          </p:cNvPr>
          <p:cNvSpPr>
            <a:spLocks noGrp="1"/>
          </p:cNvSpPr>
          <p:nvPr>
            <p:ph type="sldNum" sz="quarter" idx="12"/>
          </p:nvPr>
        </p:nvSpPr>
        <p:spPr/>
        <p:txBody>
          <a:bodyPr/>
          <a:lstStyle>
            <a:lvl1pPr>
              <a:defRPr/>
            </a:lvl1pPr>
          </a:lstStyle>
          <a:p>
            <a:pPr>
              <a:defRPr/>
            </a:pPr>
            <a:fld id="{241EFE43-41F9-4DC8-BEA6-4AE187BED95D}" type="slidenum">
              <a:rPr lang="en-US" altLang="en-US"/>
              <a:pPr>
                <a:defRPr/>
              </a:pPr>
              <a:t>‹#›</a:t>
            </a:fld>
            <a:endParaRPr lang="en-US" altLang="en-US"/>
          </a:p>
        </p:txBody>
      </p:sp>
    </p:spTree>
    <p:extLst>
      <p:ext uri="{BB962C8B-B14F-4D97-AF65-F5344CB8AC3E}">
        <p14:creationId xmlns:p14="http://schemas.microsoft.com/office/powerpoint/2010/main" val="237466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701" y="13744025"/>
            <a:ext cx="12855496" cy="4247972"/>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194701" y="9065312"/>
            <a:ext cx="12855496" cy="4678707"/>
          </a:xfrm>
        </p:spPr>
        <p:txBody>
          <a:bodyPr anchor="b"/>
          <a:lstStyle>
            <a:lvl1pPr marL="0" indent="0">
              <a:buNone/>
              <a:defRPr sz="4600">
                <a:solidFill>
                  <a:schemeClr val="tx1">
                    <a:tint val="75000"/>
                  </a:schemeClr>
                </a:solidFill>
              </a:defRPr>
            </a:lvl1pPr>
            <a:lvl2pPr marL="1043110" indent="0">
              <a:buNone/>
              <a:defRPr sz="4100">
                <a:solidFill>
                  <a:schemeClr val="tx1">
                    <a:tint val="75000"/>
                  </a:schemeClr>
                </a:solidFill>
              </a:defRPr>
            </a:lvl2pPr>
            <a:lvl3pPr marL="2086219" indent="0">
              <a:buNone/>
              <a:defRPr sz="3600">
                <a:solidFill>
                  <a:schemeClr val="tx1">
                    <a:tint val="75000"/>
                  </a:schemeClr>
                </a:solidFill>
              </a:defRPr>
            </a:lvl3pPr>
            <a:lvl4pPr marL="3129329" indent="0">
              <a:buNone/>
              <a:defRPr sz="3100">
                <a:solidFill>
                  <a:schemeClr val="tx1">
                    <a:tint val="75000"/>
                  </a:schemeClr>
                </a:solidFill>
              </a:defRPr>
            </a:lvl4pPr>
            <a:lvl5pPr marL="4172437" indent="0">
              <a:buNone/>
              <a:defRPr sz="3100">
                <a:solidFill>
                  <a:schemeClr val="tx1">
                    <a:tint val="75000"/>
                  </a:schemeClr>
                </a:solidFill>
              </a:defRPr>
            </a:lvl5pPr>
            <a:lvl6pPr marL="5215544" indent="0">
              <a:buNone/>
              <a:defRPr sz="3100">
                <a:solidFill>
                  <a:schemeClr val="tx1">
                    <a:tint val="75000"/>
                  </a:schemeClr>
                </a:solidFill>
              </a:defRPr>
            </a:lvl6pPr>
            <a:lvl7pPr marL="6258654" indent="0">
              <a:buNone/>
              <a:defRPr sz="3100">
                <a:solidFill>
                  <a:schemeClr val="tx1">
                    <a:tint val="75000"/>
                  </a:schemeClr>
                </a:solidFill>
              </a:defRPr>
            </a:lvl7pPr>
            <a:lvl8pPr marL="7301760" indent="0">
              <a:buNone/>
              <a:defRPr sz="3100">
                <a:solidFill>
                  <a:schemeClr val="tx1">
                    <a:tint val="75000"/>
                  </a:schemeClr>
                </a:solidFill>
              </a:defRPr>
            </a:lvl8pPr>
            <a:lvl9pPr marL="8344869" indent="0">
              <a:buNone/>
              <a:defRPr sz="31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EEB48-FD26-48B9-9EC5-F756D05DE6F5}"/>
              </a:ext>
            </a:extLst>
          </p:cNvPr>
          <p:cNvSpPr>
            <a:spLocks noGrp="1"/>
          </p:cNvSpPr>
          <p:nvPr>
            <p:ph type="dt" sz="half" idx="10"/>
          </p:nvPr>
        </p:nvSpPr>
        <p:spPr/>
        <p:txBody>
          <a:bodyPr/>
          <a:lstStyle>
            <a:lvl1pPr>
              <a:defRPr/>
            </a:lvl1pPr>
          </a:lstStyle>
          <a:p>
            <a:pPr>
              <a:defRPr/>
            </a:pPr>
            <a:fld id="{5662B67B-6383-4D09-80CD-AD4551BA9BE8}" type="datetimeFigureOut">
              <a:rPr lang="en-US"/>
              <a:pPr>
                <a:defRPr/>
              </a:pPr>
              <a:t>11/7/2019</a:t>
            </a:fld>
            <a:endParaRPr lang="en-US" dirty="0"/>
          </a:p>
        </p:txBody>
      </p:sp>
      <p:sp>
        <p:nvSpPr>
          <p:cNvPr id="5" name="Footer Placeholder 4">
            <a:extLst>
              <a:ext uri="{FF2B5EF4-FFF2-40B4-BE49-F238E27FC236}">
                <a16:creationId xmlns:a16="http://schemas.microsoft.com/office/drawing/2014/main" id="{FE39E2E2-A7DD-4C05-B6F0-0383CCEB930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EBBBDA5-2710-452A-A215-C59EE80EE295}"/>
              </a:ext>
            </a:extLst>
          </p:cNvPr>
          <p:cNvSpPr>
            <a:spLocks noGrp="1"/>
          </p:cNvSpPr>
          <p:nvPr>
            <p:ph type="sldNum" sz="quarter" idx="12"/>
          </p:nvPr>
        </p:nvSpPr>
        <p:spPr/>
        <p:txBody>
          <a:bodyPr/>
          <a:lstStyle>
            <a:lvl1pPr>
              <a:defRPr/>
            </a:lvl1pPr>
          </a:lstStyle>
          <a:p>
            <a:pPr>
              <a:defRPr/>
            </a:pPr>
            <a:fld id="{37B8A5FF-C586-4AC9-8EA9-20F55EE90912}" type="slidenum">
              <a:rPr lang="en-US" altLang="en-US"/>
              <a:pPr>
                <a:defRPr/>
              </a:pPr>
              <a:t>‹#›</a:t>
            </a:fld>
            <a:endParaRPr lang="en-US" altLang="en-US"/>
          </a:p>
        </p:txBody>
      </p:sp>
    </p:spTree>
    <p:extLst>
      <p:ext uri="{BB962C8B-B14F-4D97-AF65-F5344CB8AC3E}">
        <p14:creationId xmlns:p14="http://schemas.microsoft.com/office/powerpoint/2010/main" val="310705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2412" y="8649447"/>
            <a:ext cx="13485668" cy="24467921"/>
          </a:xfrm>
        </p:spPr>
        <p:txBody>
          <a:bodyPr/>
          <a:lstStyle>
            <a:lvl1pPr>
              <a:defRPr sz="6400"/>
            </a:lvl1pPr>
            <a:lvl2pPr>
              <a:defRPr sz="54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50147" y="8649447"/>
            <a:ext cx="13485668" cy="24467921"/>
          </a:xfrm>
        </p:spPr>
        <p:txBody>
          <a:bodyPr/>
          <a:lstStyle>
            <a:lvl1pPr>
              <a:defRPr sz="6400"/>
            </a:lvl1pPr>
            <a:lvl2pPr>
              <a:defRPr sz="54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6E47661-DC68-4867-AE9B-FFC98D5A9F33}"/>
              </a:ext>
            </a:extLst>
          </p:cNvPr>
          <p:cNvSpPr>
            <a:spLocks noGrp="1"/>
          </p:cNvSpPr>
          <p:nvPr>
            <p:ph type="dt" sz="half" idx="10"/>
          </p:nvPr>
        </p:nvSpPr>
        <p:spPr/>
        <p:txBody>
          <a:bodyPr/>
          <a:lstStyle>
            <a:lvl1pPr>
              <a:defRPr/>
            </a:lvl1pPr>
          </a:lstStyle>
          <a:p>
            <a:pPr>
              <a:defRPr/>
            </a:pPr>
            <a:fld id="{4155DFF6-05AF-49AD-B4FF-21128D1476AC}" type="datetimeFigureOut">
              <a:rPr lang="en-US"/>
              <a:pPr>
                <a:defRPr/>
              </a:pPr>
              <a:t>11/7/2019</a:t>
            </a:fld>
            <a:endParaRPr lang="en-US" dirty="0"/>
          </a:p>
        </p:txBody>
      </p:sp>
      <p:sp>
        <p:nvSpPr>
          <p:cNvPr id="6" name="Footer Placeholder 4">
            <a:extLst>
              <a:ext uri="{FF2B5EF4-FFF2-40B4-BE49-F238E27FC236}">
                <a16:creationId xmlns:a16="http://schemas.microsoft.com/office/drawing/2014/main" id="{78BD5E46-9A3E-4745-B19C-7B15AF8097A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6189D9D-9E46-4CBE-B6A1-8FB3FDEE99BF}"/>
              </a:ext>
            </a:extLst>
          </p:cNvPr>
          <p:cNvSpPr>
            <a:spLocks noGrp="1"/>
          </p:cNvSpPr>
          <p:nvPr>
            <p:ph type="sldNum" sz="quarter" idx="12"/>
          </p:nvPr>
        </p:nvSpPr>
        <p:spPr/>
        <p:txBody>
          <a:bodyPr/>
          <a:lstStyle>
            <a:lvl1pPr>
              <a:defRPr/>
            </a:lvl1pPr>
          </a:lstStyle>
          <a:p>
            <a:pPr>
              <a:defRPr/>
            </a:pPr>
            <a:fld id="{D3CB0671-9FF4-473C-A18E-648A723C0E70}" type="slidenum">
              <a:rPr lang="en-US" altLang="en-US"/>
              <a:pPr>
                <a:defRPr/>
              </a:pPr>
              <a:t>‹#›</a:t>
            </a:fld>
            <a:endParaRPr lang="en-US" altLang="en-US"/>
          </a:p>
        </p:txBody>
      </p:sp>
    </p:spTree>
    <p:extLst>
      <p:ext uri="{BB962C8B-B14F-4D97-AF65-F5344CB8AC3E}">
        <p14:creationId xmlns:p14="http://schemas.microsoft.com/office/powerpoint/2010/main" val="42865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06" y="856526"/>
            <a:ext cx="13611702" cy="35647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6206" y="4787635"/>
            <a:ext cx="6682443" cy="1995258"/>
          </a:xfrm>
        </p:spPr>
        <p:txBody>
          <a:bodyPr anchor="b"/>
          <a:lstStyle>
            <a:lvl1pPr marL="0" indent="0">
              <a:buNone/>
              <a:defRPr sz="5400" b="1"/>
            </a:lvl1pPr>
            <a:lvl2pPr marL="1043110" indent="0">
              <a:buNone/>
              <a:defRPr sz="4600" b="1"/>
            </a:lvl2pPr>
            <a:lvl3pPr marL="2086219" indent="0">
              <a:buNone/>
              <a:defRPr sz="4100" b="1"/>
            </a:lvl3pPr>
            <a:lvl4pPr marL="3129329" indent="0">
              <a:buNone/>
              <a:defRPr sz="3600" b="1"/>
            </a:lvl4pPr>
            <a:lvl5pPr marL="4172437" indent="0">
              <a:buNone/>
              <a:defRPr sz="3600" b="1"/>
            </a:lvl5pPr>
            <a:lvl6pPr marL="5215544" indent="0">
              <a:buNone/>
              <a:defRPr sz="3600" b="1"/>
            </a:lvl6pPr>
            <a:lvl7pPr marL="6258654" indent="0">
              <a:buNone/>
              <a:defRPr sz="3600" b="1"/>
            </a:lvl7pPr>
            <a:lvl8pPr marL="7301760" indent="0">
              <a:buNone/>
              <a:defRPr sz="3600" b="1"/>
            </a:lvl8pPr>
            <a:lvl9pPr marL="8344869" indent="0">
              <a:buNone/>
              <a:defRPr sz="3600" b="1"/>
            </a:lvl9pPr>
          </a:lstStyle>
          <a:p>
            <a:pPr lvl="0"/>
            <a:r>
              <a:rPr lang="en-US"/>
              <a:t>Click to edit Master text styles</a:t>
            </a:r>
          </a:p>
        </p:txBody>
      </p:sp>
      <p:sp>
        <p:nvSpPr>
          <p:cNvPr id="4" name="Content Placeholder 3"/>
          <p:cNvSpPr>
            <a:spLocks noGrp="1"/>
          </p:cNvSpPr>
          <p:nvPr>
            <p:ph sz="half" idx="2"/>
          </p:nvPr>
        </p:nvSpPr>
        <p:spPr>
          <a:xfrm>
            <a:off x="756206" y="6782892"/>
            <a:ext cx="6682443" cy="12323080"/>
          </a:xfrm>
        </p:spPr>
        <p:txBody>
          <a:bodyPr/>
          <a:lstStyle>
            <a:lvl1pPr>
              <a:defRPr sz="5400"/>
            </a:lvl1pPr>
            <a:lvl2pPr>
              <a:defRPr sz="46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682850" y="4787635"/>
            <a:ext cx="6685068" cy="1995258"/>
          </a:xfrm>
        </p:spPr>
        <p:txBody>
          <a:bodyPr anchor="b"/>
          <a:lstStyle>
            <a:lvl1pPr marL="0" indent="0">
              <a:buNone/>
              <a:defRPr sz="5400" b="1"/>
            </a:lvl1pPr>
            <a:lvl2pPr marL="1043110" indent="0">
              <a:buNone/>
              <a:defRPr sz="4600" b="1"/>
            </a:lvl2pPr>
            <a:lvl3pPr marL="2086219" indent="0">
              <a:buNone/>
              <a:defRPr sz="4100" b="1"/>
            </a:lvl3pPr>
            <a:lvl4pPr marL="3129329" indent="0">
              <a:buNone/>
              <a:defRPr sz="3600" b="1"/>
            </a:lvl4pPr>
            <a:lvl5pPr marL="4172437" indent="0">
              <a:buNone/>
              <a:defRPr sz="3600" b="1"/>
            </a:lvl5pPr>
            <a:lvl6pPr marL="5215544" indent="0">
              <a:buNone/>
              <a:defRPr sz="3600" b="1"/>
            </a:lvl6pPr>
            <a:lvl7pPr marL="6258654" indent="0">
              <a:buNone/>
              <a:defRPr sz="3600" b="1"/>
            </a:lvl7pPr>
            <a:lvl8pPr marL="7301760" indent="0">
              <a:buNone/>
              <a:defRPr sz="3600" b="1"/>
            </a:lvl8pPr>
            <a:lvl9pPr marL="8344869" indent="0">
              <a:buNone/>
              <a:defRPr sz="3600" b="1"/>
            </a:lvl9pPr>
          </a:lstStyle>
          <a:p>
            <a:pPr lvl="0"/>
            <a:r>
              <a:rPr lang="en-US"/>
              <a:t>Click to edit Master text styles</a:t>
            </a:r>
          </a:p>
        </p:txBody>
      </p:sp>
      <p:sp>
        <p:nvSpPr>
          <p:cNvPr id="6" name="Content Placeholder 5"/>
          <p:cNvSpPr>
            <a:spLocks noGrp="1"/>
          </p:cNvSpPr>
          <p:nvPr>
            <p:ph sz="quarter" idx="4"/>
          </p:nvPr>
        </p:nvSpPr>
        <p:spPr>
          <a:xfrm>
            <a:off x="7682850" y="6782892"/>
            <a:ext cx="6685068" cy="12323080"/>
          </a:xfrm>
        </p:spPr>
        <p:txBody>
          <a:bodyPr/>
          <a:lstStyle>
            <a:lvl1pPr>
              <a:defRPr sz="5400"/>
            </a:lvl1pPr>
            <a:lvl2pPr>
              <a:defRPr sz="46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EB6CCE2-A9DD-437D-9A32-C4AD731FE95C}"/>
              </a:ext>
            </a:extLst>
          </p:cNvPr>
          <p:cNvSpPr>
            <a:spLocks noGrp="1"/>
          </p:cNvSpPr>
          <p:nvPr>
            <p:ph type="dt" sz="half" idx="10"/>
          </p:nvPr>
        </p:nvSpPr>
        <p:spPr/>
        <p:txBody>
          <a:bodyPr/>
          <a:lstStyle>
            <a:lvl1pPr>
              <a:defRPr/>
            </a:lvl1pPr>
          </a:lstStyle>
          <a:p>
            <a:pPr>
              <a:defRPr/>
            </a:pPr>
            <a:fld id="{02234CCE-6D53-4223-882C-21397BBBE538}" type="datetimeFigureOut">
              <a:rPr lang="en-US"/>
              <a:pPr>
                <a:defRPr/>
              </a:pPr>
              <a:t>11/7/2019</a:t>
            </a:fld>
            <a:endParaRPr lang="en-US" dirty="0"/>
          </a:p>
        </p:txBody>
      </p:sp>
      <p:sp>
        <p:nvSpPr>
          <p:cNvPr id="8" name="Footer Placeholder 4">
            <a:extLst>
              <a:ext uri="{FF2B5EF4-FFF2-40B4-BE49-F238E27FC236}">
                <a16:creationId xmlns:a16="http://schemas.microsoft.com/office/drawing/2014/main" id="{A5B7463B-03BD-4C95-8168-FA9A0135980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3BCCB58-1BAE-4DEE-8C88-A1E2FA89ABA2}"/>
              </a:ext>
            </a:extLst>
          </p:cNvPr>
          <p:cNvSpPr>
            <a:spLocks noGrp="1"/>
          </p:cNvSpPr>
          <p:nvPr>
            <p:ph type="sldNum" sz="quarter" idx="12"/>
          </p:nvPr>
        </p:nvSpPr>
        <p:spPr/>
        <p:txBody>
          <a:bodyPr/>
          <a:lstStyle>
            <a:lvl1pPr>
              <a:defRPr/>
            </a:lvl1pPr>
          </a:lstStyle>
          <a:p>
            <a:pPr>
              <a:defRPr/>
            </a:pPr>
            <a:fld id="{D9F1E16D-0510-4FF5-B905-4F398110CB5A}" type="slidenum">
              <a:rPr lang="en-US" altLang="en-US"/>
              <a:pPr>
                <a:defRPr/>
              </a:pPr>
              <a:t>‹#›</a:t>
            </a:fld>
            <a:endParaRPr lang="en-US" altLang="en-US"/>
          </a:p>
        </p:txBody>
      </p:sp>
    </p:spTree>
    <p:extLst>
      <p:ext uri="{BB962C8B-B14F-4D97-AF65-F5344CB8AC3E}">
        <p14:creationId xmlns:p14="http://schemas.microsoft.com/office/powerpoint/2010/main" val="63520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8881E53-00F0-4FC0-BBA4-91690E6286E2}"/>
              </a:ext>
            </a:extLst>
          </p:cNvPr>
          <p:cNvSpPr>
            <a:spLocks noGrp="1"/>
          </p:cNvSpPr>
          <p:nvPr>
            <p:ph type="dt" sz="half" idx="10"/>
          </p:nvPr>
        </p:nvSpPr>
        <p:spPr/>
        <p:txBody>
          <a:bodyPr/>
          <a:lstStyle>
            <a:lvl1pPr>
              <a:defRPr/>
            </a:lvl1pPr>
          </a:lstStyle>
          <a:p>
            <a:pPr>
              <a:defRPr/>
            </a:pPr>
            <a:fld id="{69B0A41B-3721-42F5-B0B4-76B4D3C5EBC4}" type="datetimeFigureOut">
              <a:rPr lang="en-US"/>
              <a:pPr>
                <a:defRPr/>
              </a:pPr>
              <a:t>11/7/2019</a:t>
            </a:fld>
            <a:endParaRPr lang="en-US" dirty="0"/>
          </a:p>
        </p:txBody>
      </p:sp>
      <p:sp>
        <p:nvSpPr>
          <p:cNvPr id="4" name="Footer Placeholder 4">
            <a:extLst>
              <a:ext uri="{FF2B5EF4-FFF2-40B4-BE49-F238E27FC236}">
                <a16:creationId xmlns:a16="http://schemas.microsoft.com/office/drawing/2014/main" id="{599BC661-BEDE-4290-BEC2-1CA879A6618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2D4D0F4-742F-4FBC-8C71-C68E55AA9A98}"/>
              </a:ext>
            </a:extLst>
          </p:cNvPr>
          <p:cNvSpPr>
            <a:spLocks noGrp="1"/>
          </p:cNvSpPr>
          <p:nvPr>
            <p:ph type="sldNum" sz="quarter" idx="12"/>
          </p:nvPr>
        </p:nvSpPr>
        <p:spPr/>
        <p:txBody>
          <a:bodyPr/>
          <a:lstStyle>
            <a:lvl1pPr>
              <a:defRPr/>
            </a:lvl1pPr>
          </a:lstStyle>
          <a:p>
            <a:pPr>
              <a:defRPr/>
            </a:pPr>
            <a:fld id="{58C4273E-BB15-41FA-8779-F0A279E1B630}" type="slidenum">
              <a:rPr lang="en-US" altLang="en-US"/>
              <a:pPr>
                <a:defRPr/>
              </a:pPr>
              <a:t>‹#›</a:t>
            </a:fld>
            <a:endParaRPr lang="en-US" altLang="en-US"/>
          </a:p>
        </p:txBody>
      </p:sp>
    </p:spTree>
    <p:extLst>
      <p:ext uri="{BB962C8B-B14F-4D97-AF65-F5344CB8AC3E}">
        <p14:creationId xmlns:p14="http://schemas.microsoft.com/office/powerpoint/2010/main" val="105971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3F0C7D1-1F0D-45CE-BDE4-17DEB13ED0D1}"/>
              </a:ext>
            </a:extLst>
          </p:cNvPr>
          <p:cNvSpPr>
            <a:spLocks noGrp="1"/>
          </p:cNvSpPr>
          <p:nvPr>
            <p:ph type="dt" sz="half" idx="10"/>
          </p:nvPr>
        </p:nvSpPr>
        <p:spPr/>
        <p:txBody>
          <a:bodyPr/>
          <a:lstStyle>
            <a:lvl1pPr>
              <a:defRPr/>
            </a:lvl1pPr>
          </a:lstStyle>
          <a:p>
            <a:pPr>
              <a:defRPr/>
            </a:pPr>
            <a:fld id="{AB9072F7-794A-4871-AAF5-7208CC7F7C43}" type="datetimeFigureOut">
              <a:rPr lang="en-US"/>
              <a:pPr>
                <a:defRPr/>
              </a:pPr>
              <a:t>11/7/2019</a:t>
            </a:fld>
            <a:endParaRPr lang="en-US" dirty="0"/>
          </a:p>
        </p:txBody>
      </p:sp>
      <p:sp>
        <p:nvSpPr>
          <p:cNvPr id="3" name="Footer Placeholder 4">
            <a:extLst>
              <a:ext uri="{FF2B5EF4-FFF2-40B4-BE49-F238E27FC236}">
                <a16:creationId xmlns:a16="http://schemas.microsoft.com/office/drawing/2014/main" id="{6167569D-3B2F-44D6-9272-701AC89F1D7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504371F-6ECF-4B08-A93C-A916D4F30073}"/>
              </a:ext>
            </a:extLst>
          </p:cNvPr>
          <p:cNvSpPr>
            <a:spLocks noGrp="1"/>
          </p:cNvSpPr>
          <p:nvPr>
            <p:ph type="sldNum" sz="quarter" idx="12"/>
          </p:nvPr>
        </p:nvSpPr>
        <p:spPr/>
        <p:txBody>
          <a:bodyPr/>
          <a:lstStyle>
            <a:lvl1pPr>
              <a:defRPr/>
            </a:lvl1pPr>
          </a:lstStyle>
          <a:p>
            <a:pPr>
              <a:defRPr/>
            </a:pPr>
            <a:fld id="{C2AFCF4D-A4D7-434A-B994-A186999B4D07}" type="slidenum">
              <a:rPr lang="en-US" altLang="en-US"/>
              <a:pPr>
                <a:defRPr/>
              </a:pPr>
              <a:t>‹#›</a:t>
            </a:fld>
            <a:endParaRPr lang="en-US" altLang="en-US"/>
          </a:p>
        </p:txBody>
      </p:sp>
    </p:spTree>
    <p:extLst>
      <p:ext uri="{BB962C8B-B14F-4D97-AF65-F5344CB8AC3E}">
        <p14:creationId xmlns:p14="http://schemas.microsoft.com/office/powerpoint/2010/main" val="39133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17" y="851576"/>
            <a:ext cx="4975729" cy="3624144"/>
          </a:xfrm>
        </p:spPr>
        <p:txBody>
          <a:bodyPr anchor="b"/>
          <a:lstStyle>
            <a:lvl1pPr algn="l">
              <a:defRPr sz="4600" b="1"/>
            </a:lvl1pPr>
          </a:lstStyle>
          <a:p>
            <a:r>
              <a:rPr lang="en-US"/>
              <a:t>Click to edit Master title style</a:t>
            </a:r>
          </a:p>
        </p:txBody>
      </p:sp>
      <p:sp>
        <p:nvSpPr>
          <p:cNvPr id="3" name="Content Placeholder 2"/>
          <p:cNvSpPr>
            <a:spLocks noGrp="1"/>
          </p:cNvSpPr>
          <p:nvPr>
            <p:ph idx="1"/>
          </p:nvPr>
        </p:nvSpPr>
        <p:spPr>
          <a:xfrm>
            <a:off x="5913109" y="851575"/>
            <a:ext cx="8454799" cy="18254397"/>
          </a:xfrm>
        </p:spPr>
        <p:txBody>
          <a:bodyPr/>
          <a:lstStyle>
            <a:lvl1pPr>
              <a:defRPr sz="7300"/>
            </a:lvl1pPr>
            <a:lvl2pPr>
              <a:defRPr sz="6400"/>
            </a:lvl2pPr>
            <a:lvl3pPr>
              <a:defRPr sz="5400"/>
            </a:lvl3pPr>
            <a:lvl4pPr>
              <a:defRPr sz="4600"/>
            </a:lvl4pPr>
            <a:lvl5pPr>
              <a:defRPr sz="4600"/>
            </a:lvl5pPr>
            <a:lvl6pPr>
              <a:defRPr sz="4600"/>
            </a:lvl6pPr>
            <a:lvl7pPr>
              <a:defRPr sz="4600"/>
            </a:lvl7pPr>
            <a:lvl8pPr>
              <a:defRPr sz="4600"/>
            </a:lvl8pPr>
            <a:lvl9pPr>
              <a:defRPr sz="4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6217" y="4475719"/>
            <a:ext cx="4975729" cy="14630254"/>
          </a:xfrm>
        </p:spPr>
        <p:txBody>
          <a:bodyPr/>
          <a:lstStyle>
            <a:lvl1pPr marL="0" indent="0">
              <a:buNone/>
              <a:defRPr sz="3100"/>
            </a:lvl1pPr>
            <a:lvl2pPr marL="1043110" indent="0">
              <a:buNone/>
              <a:defRPr sz="2800"/>
            </a:lvl2pPr>
            <a:lvl3pPr marL="2086219" indent="0">
              <a:buNone/>
              <a:defRPr sz="2300"/>
            </a:lvl3pPr>
            <a:lvl4pPr marL="3129329" indent="0">
              <a:buNone/>
              <a:defRPr sz="2100"/>
            </a:lvl4pPr>
            <a:lvl5pPr marL="4172437" indent="0">
              <a:buNone/>
              <a:defRPr sz="2100"/>
            </a:lvl5pPr>
            <a:lvl6pPr marL="5215544" indent="0">
              <a:buNone/>
              <a:defRPr sz="2100"/>
            </a:lvl6pPr>
            <a:lvl7pPr marL="6258654" indent="0">
              <a:buNone/>
              <a:defRPr sz="2100"/>
            </a:lvl7pPr>
            <a:lvl8pPr marL="7301760" indent="0">
              <a:buNone/>
              <a:defRPr sz="2100"/>
            </a:lvl8pPr>
            <a:lvl9pPr marL="8344869" indent="0">
              <a:buNone/>
              <a:defRPr sz="2100"/>
            </a:lvl9pPr>
          </a:lstStyle>
          <a:p>
            <a:pPr lvl="0"/>
            <a:r>
              <a:rPr lang="en-US"/>
              <a:t>Click to edit Master text styles</a:t>
            </a:r>
          </a:p>
        </p:txBody>
      </p:sp>
      <p:sp>
        <p:nvSpPr>
          <p:cNvPr id="5" name="Date Placeholder 3">
            <a:extLst>
              <a:ext uri="{FF2B5EF4-FFF2-40B4-BE49-F238E27FC236}">
                <a16:creationId xmlns:a16="http://schemas.microsoft.com/office/drawing/2014/main" id="{721615AC-50CA-4E63-ABD9-C4AE3FB016C3}"/>
              </a:ext>
            </a:extLst>
          </p:cNvPr>
          <p:cNvSpPr>
            <a:spLocks noGrp="1"/>
          </p:cNvSpPr>
          <p:nvPr>
            <p:ph type="dt" sz="half" idx="10"/>
          </p:nvPr>
        </p:nvSpPr>
        <p:spPr/>
        <p:txBody>
          <a:bodyPr/>
          <a:lstStyle>
            <a:lvl1pPr>
              <a:defRPr/>
            </a:lvl1pPr>
          </a:lstStyle>
          <a:p>
            <a:pPr>
              <a:defRPr/>
            </a:pPr>
            <a:fld id="{DAD8CFAF-EECB-4C3D-8DE5-C0E9BFC3136A}" type="datetimeFigureOut">
              <a:rPr lang="en-US"/>
              <a:pPr>
                <a:defRPr/>
              </a:pPr>
              <a:t>11/7/2019</a:t>
            </a:fld>
            <a:endParaRPr lang="en-US" dirty="0"/>
          </a:p>
        </p:txBody>
      </p:sp>
      <p:sp>
        <p:nvSpPr>
          <p:cNvPr id="6" name="Footer Placeholder 4">
            <a:extLst>
              <a:ext uri="{FF2B5EF4-FFF2-40B4-BE49-F238E27FC236}">
                <a16:creationId xmlns:a16="http://schemas.microsoft.com/office/drawing/2014/main" id="{1EE9FC6D-17B1-4211-855A-12030B730A1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628DD6C-51AC-4F25-BD15-A660FAF249CD}"/>
              </a:ext>
            </a:extLst>
          </p:cNvPr>
          <p:cNvSpPr>
            <a:spLocks noGrp="1"/>
          </p:cNvSpPr>
          <p:nvPr>
            <p:ph type="sldNum" sz="quarter" idx="12"/>
          </p:nvPr>
        </p:nvSpPr>
        <p:spPr/>
        <p:txBody>
          <a:bodyPr/>
          <a:lstStyle>
            <a:lvl1pPr>
              <a:defRPr/>
            </a:lvl1pPr>
          </a:lstStyle>
          <a:p>
            <a:pPr>
              <a:defRPr/>
            </a:pPr>
            <a:fld id="{3117EE62-6A0E-45C2-8D9E-3A5DB168CE6F}" type="slidenum">
              <a:rPr lang="en-US" altLang="en-US"/>
              <a:pPr>
                <a:defRPr/>
              </a:pPr>
              <a:t>‹#›</a:t>
            </a:fld>
            <a:endParaRPr lang="en-US" altLang="en-US"/>
          </a:p>
        </p:txBody>
      </p:sp>
    </p:spTree>
    <p:extLst>
      <p:ext uri="{BB962C8B-B14F-4D97-AF65-F5344CB8AC3E}">
        <p14:creationId xmlns:p14="http://schemas.microsoft.com/office/powerpoint/2010/main" val="620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433" y="14971872"/>
            <a:ext cx="9074468" cy="1767514"/>
          </a:xfrm>
        </p:spPr>
        <p:txBody>
          <a:bodyPr anchor="b"/>
          <a:lstStyle>
            <a:lvl1pPr algn="l">
              <a:defRPr sz="4600" b="1"/>
            </a:lvl1pPr>
          </a:lstStyle>
          <a:p>
            <a:r>
              <a:rPr lang="en-US"/>
              <a:t>Click to edit Master title style</a:t>
            </a:r>
          </a:p>
        </p:txBody>
      </p:sp>
      <p:sp>
        <p:nvSpPr>
          <p:cNvPr id="3" name="Picture Placeholder 2"/>
          <p:cNvSpPr>
            <a:spLocks noGrp="1"/>
          </p:cNvSpPr>
          <p:nvPr>
            <p:ph type="pic" idx="1"/>
          </p:nvPr>
        </p:nvSpPr>
        <p:spPr>
          <a:xfrm>
            <a:off x="2964433" y="1911091"/>
            <a:ext cx="9074468" cy="12833033"/>
          </a:xfrm>
        </p:spPr>
        <p:txBody>
          <a:bodyPr rtlCol="0">
            <a:normAutofit/>
          </a:bodyPr>
          <a:lstStyle>
            <a:lvl1pPr marL="0" indent="0">
              <a:buNone/>
              <a:defRPr sz="7300"/>
            </a:lvl1pPr>
            <a:lvl2pPr marL="1043110" indent="0">
              <a:buNone/>
              <a:defRPr sz="6400"/>
            </a:lvl2pPr>
            <a:lvl3pPr marL="2086219" indent="0">
              <a:buNone/>
              <a:defRPr sz="5400"/>
            </a:lvl3pPr>
            <a:lvl4pPr marL="3129329" indent="0">
              <a:buNone/>
              <a:defRPr sz="4600"/>
            </a:lvl4pPr>
            <a:lvl5pPr marL="4172437" indent="0">
              <a:buNone/>
              <a:defRPr sz="4600"/>
            </a:lvl5pPr>
            <a:lvl6pPr marL="5215544" indent="0">
              <a:buNone/>
              <a:defRPr sz="4600"/>
            </a:lvl6pPr>
            <a:lvl7pPr marL="6258654" indent="0">
              <a:buNone/>
              <a:defRPr sz="4600"/>
            </a:lvl7pPr>
            <a:lvl8pPr marL="7301760" indent="0">
              <a:buNone/>
              <a:defRPr sz="4600"/>
            </a:lvl8pPr>
            <a:lvl9pPr marL="8344869" indent="0">
              <a:buNone/>
              <a:defRPr sz="4600"/>
            </a:lvl9pPr>
          </a:lstStyle>
          <a:p>
            <a:pPr lvl="0"/>
            <a:endParaRPr lang="en-US" noProof="0" dirty="0"/>
          </a:p>
        </p:txBody>
      </p:sp>
      <p:sp>
        <p:nvSpPr>
          <p:cNvPr id="4" name="Text Placeholder 3"/>
          <p:cNvSpPr>
            <a:spLocks noGrp="1"/>
          </p:cNvSpPr>
          <p:nvPr>
            <p:ph type="body" sz="half" idx="2"/>
          </p:nvPr>
        </p:nvSpPr>
        <p:spPr>
          <a:xfrm>
            <a:off x="2964433" y="16739386"/>
            <a:ext cx="9074468" cy="2510163"/>
          </a:xfrm>
        </p:spPr>
        <p:txBody>
          <a:bodyPr/>
          <a:lstStyle>
            <a:lvl1pPr marL="0" indent="0">
              <a:buNone/>
              <a:defRPr sz="3100"/>
            </a:lvl1pPr>
            <a:lvl2pPr marL="1043110" indent="0">
              <a:buNone/>
              <a:defRPr sz="2800"/>
            </a:lvl2pPr>
            <a:lvl3pPr marL="2086219" indent="0">
              <a:buNone/>
              <a:defRPr sz="2300"/>
            </a:lvl3pPr>
            <a:lvl4pPr marL="3129329" indent="0">
              <a:buNone/>
              <a:defRPr sz="2100"/>
            </a:lvl4pPr>
            <a:lvl5pPr marL="4172437" indent="0">
              <a:buNone/>
              <a:defRPr sz="2100"/>
            </a:lvl5pPr>
            <a:lvl6pPr marL="5215544" indent="0">
              <a:buNone/>
              <a:defRPr sz="2100"/>
            </a:lvl6pPr>
            <a:lvl7pPr marL="6258654" indent="0">
              <a:buNone/>
              <a:defRPr sz="2100"/>
            </a:lvl7pPr>
            <a:lvl8pPr marL="7301760" indent="0">
              <a:buNone/>
              <a:defRPr sz="2100"/>
            </a:lvl8pPr>
            <a:lvl9pPr marL="8344869" indent="0">
              <a:buNone/>
              <a:defRPr sz="2100"/>
            </a:lvl9pPr>
          </a:lstStyle>
          <a:p>
            <a:pPr lvl="0"/>
            <a:r>
              <a:rPr lang="en-US"/>
              <a:t>Click to edit Master text styles</a:t>
            </a:r>
          </a:p>
        </p:txBody>
      </p:sp>
      <p:sp>
        <p:nvSpPr>
          <p:cNvPr id="5" name="Date Placeholder 3">
            <a:extLst>
              <a:ext uri="{FF2B5EF4-FFF2-40B4-BE49-F238E27FC236}">
                <a16:creationId xmlns:a16="http://schemas.microsoft.com/office/drawing/2014/main" id="{2BE80650-5E24-4ED8-BCDB-1C24A952031F}"/>
              </a:ext>
            </a:extLst>
          </p:cNvPr>
          <p:cNvSpPr>
            <a:spLocks noGrp="1"/>
          </p:cNvSpPr>
          <p:nvPr>
            <p:ph type="dt" sz="half" idx="10"/>
          </p:nvPr>
        </p:nvSpPr>
        <p:spPr/>
        <p:txBody>
          <a:bodyPr/>
          <a:lstStyle>
            <a:lvl1pPr>
              <a:defRPr/>
            </a:lvl1pPr>
          </a:lstStyle>
          <a:p>
            <a:pPr>
              <a:defRPr/>
            </a:pPr>
            <a:fld id="{28199000-44F4-4D87-91F1-13672A9503E6}" type="datetimeFigureOut">
              <a:rPr lang="en-US"/>
              <a:pPr>
                <a:defRPr/>
              </a:pPr>
              <a:t>11/7/2019</a:t>
            </a:fld>
            <a:endParaRPr lang="en-US" dirty="0"/>
          </a:p>
        </p:txBody>
      </p:sp>
      <p:sp>
        <p:nvSpPr>
          <p:cNvPr id="6" name="Footer Placeholder 4">
            <a:extLst>
              <a:ext uri="{FF2B5EF4-FFF2-40B4-BE49-F238E27FC236}">
                <a16:creationId xmlns:a16="http://schemas.microsoft.com/office/drawing/2014/main" id="{FF5FFE8A-8A58-4EE3-AC9D-251E7188C9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08319AB-D9EA-45E9-B3F5-B7F843D23C6D}"/>
              </a:ext>
            </a:extLst>
          </p:cNvPr>
          <p:cNvSpPr>
            <a:spLocks noGrp="1"/>
          </p:cNvSpPr>
          <p:nvPr>
            <p:ph type="sldNum" sz="quarter" idx="12"/>
          </p:nvPr>
        </p:nvSpPr>
        <p:spPr/>
        <p:txBody>
          <a:bodyPr/>
          <a:lstStyle>
            <a:lvl1pPr>
              <a:defRPr/>
            </a:lvl1pPr>
          </a:lstStyle>
          <a:p>
            <a:pPr>
              <a:defRPr/>
            </a:pPr>
            <a:fld id="{5032629B-8A2E-486B-9201-6DEAF67F11B5}" type="slidenum">
              <a:rPr lang="en-US" altLang="en-US"/>
              <a:pPr>
                <a:defRPr/>
              </a:pPr>
              <a:t>‹#›</a:t>
            </a:fld>
            <a:endParaRPr lang="en-US" altLang="en-US"/>
          </a:p>
        </p:txBody>
      </p:sp>
    </p:spTree>
    <p:extLst>
      <p:ext uri="{BB962C8B-B14F-4D97-AF65-F5344CB8AC3E}">
        <p14:creationId xmlns:p14="http://schemas.microsoft.com/office/powerpoint/2010/main" val="11504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0863B4C-DBBD-421C-8D3A-E5609F7198DE}"/>
              </a:ext>
            </a:extLst>
          </p:cNvPr>
          <p:cNvSpPr>
            <a:spLocks noGrp="1"/>
          </p:cNvSpPr>
          <p:nvPr>
            <p:ph type="title"/>
          </p:nvPr>
        </p:nvSpPr>
        <p:spPr bwMode="auto">
          <a:xfrm>
            <a:off x="757238" y="857250"/>
            <a:ext cx="1360963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08625" tIns="104313" rIns="208625" bIns="104313"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02C2F4-5A86-4E1A-B390-93FEEFEDC365}"/>
              </a:ext>
            </a:extLst>
          </p:cNvPr>
          <p:cNvSpPr>
            <a:spLocks noGrp="1"/>
          </p:cNvSpPr>
          <p:nvPr>
            <p:ph type="body" idx="1"/>
          </p:nvPr>
        </p:nvSpPr>
        <p:spPr bwMode="auto">
          <a:xfrm>
            <a:off x="757238" y="4991100"/>
            <a:ext cx="13609637" cy="141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08625" tIns="104313" rIns="208625" bIns="10431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75984CE-47DC-46BD-B286-75846F5974B4}"/>
              </a:ext>
            </a:extLst>
          </p:cNvPr>
          <p:cNvSpPr>
            <a:spLocks noGrp="1"/>
          </p:cNvSpPr>
          <p:nvPr>
            <p:ph type="dt" sz="half" idx="2"/>
          </p:nvPr>
        </p:nvSpPr>
        <p:spPr>
          <a:xfrm>
            <a:off x="757238" y="19823113"/>
            <a:ext cx="3527425" cy="1138237"/>
          </a:xfrm>
          <a:prstGeom prst="rect">
            <a:avLst/>
          </a:prstGeom>
        </p:spPr>
        <p:txBody>
          <a:bodyPr vert="horz" lIns="208625" tIns="104313" rIns="208625" bIns="104313" rtlCol="0" anchor="ctr"/>
          <a:lstStyle>
            <a:lvl1pPr algn="l" defTabSz="2086384" eaLnBrk="1" fontAlgn="auto" hangingPunct="1">
              <a:spcBef>
                <a:spcPts val="0"/>
              </a:spcBef>
              <a:spcAft>
                <a:spcPts val="0"/>
              </a:spcAft>
              <a:defRPr sz="2800">
                <a:solidFill>
                  <a:schemeClr val="tx1">
                    <a:tint val="75000"/>
                  </a:schemeClr>
                </a:solidFill>
                <a:latin typeface="+mn-lt"/>
                <a:cs typeface="+mn-cs"/>
              </a:defRPr>
            </a:lvl1pPr>
          </a:lstStyle>
          <a:p>
            <a:pPr>
              <a:defRPr/>
            </a:pPr>
            <a:fld id="{88DBDF5C-7422-4CE1-AE9A-D41FD37C41FD}" type="datetimeFigureOut">
              <a:rPr lang="en-US"/>
              <a:pPr>
                <a:defRPr/>
              </a:pPr>
              <a:t>11/7/2019</a:t>
            </a:fld>
            <a:endParaRPr lang="en-US" dirty="0"/>
          </a:p>
        </p:txBody>
      </p:sp>
      <p:sp>
        <p:nvSpPr>
          <p:cNvPr id="5" name="Footer Placeholder 4">
            <a:extLst>
              <a:ext uri="{FF2B5EF4-FFF2-40B4-BE49-F238E27FC236}">
                <a16:creationId xmlns:a16="http://schemas.microsoft.com/office/drawing/2014/main" id="{1F2D7813-76F4-4807-948B-30192854C5E2}"/>
              </a:ext>
            </a:extLst>
          </p:cNvPr>
          <p:cNvSpPr>
            <a:spLocks noGrp="1"/>
          </p:cNvSpPr>
          <p:nvPr>
            <p:ph type="ftr" sz="quarter" idx="3"/>
          </p:nvPr>
        </p:nvSpPr>
        <p:spPr>
          <a:xfrm>
            <a:off x="5167313" y="19823113"/>
            <a:ext cx="4789487" cy="1138237"/>
          </a:xfrm>
          <a:prstGeom prst="rect">
            <a:avLst/>
          </a:prstGeom>
        </p:spPr>
        <p:txBody>
          <a:bodyPr vert="horz" lIns="208625" tIns="104313" rIns="208625" bIns="104313" rtlCol="0" anchor="ctr"/>
          <a:lstStyle>
            <a:lvl1pPr algn="ctr" defTabSz="2086384" eaLnBrk="1" fontAlgn="auto" hangingPunct="1">
              <a:spcBef>
                <a:spcPts val="0"/>
              </a:spcBef>
              <a:spcAft>
                <a:spcPts val="0"/>
              </a:spcAft>
              <a:defRPr sz="28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5DAC54A2-6ED7-4D76-96E7-F36F29CDF969}"/>
              </a:ext>
            </a:extLst>
          </p:cNvPr>
          <p:cNvSpPr>
            <a:spLocks noGrp="1"/>
          </p:cNvSpPr>
          <p:nvPr>
            <p:ph type="sldNum" sz="quarter" idx="4"/>
          </p:nvPr>
        </p:nvSpPr>
        <p:spPr>
          <a:xfrm>
            <a:off x="10839450" y="19823113"/>
            <a:ext cx="3527425" cy="1138237"/>
          </a:xfrm>
          <a:prstGeom prst="rect">
            <a:avLst/>
          </a:prstGeom>
        </p:spPr>
        <p:txBody>
          <a:bodyPr vert="horz" wrap="square" lIns="208625" tIns="104313" rIns="208625" bIns="104313" numCol="1" anchor="ctr" anchorCtr="0" compatLnSpc="1">
            <a:prstTxWarp prst="textNoShape">
              <a:avLst/>
            </a:prstTxWarp>
          </a:bodyPr>
          <a:lstStyle>
            <a:lvl1pPr algn="r" eaLnBrk="1" hangingPunct="1">
              <a:defRPr sz="2800">
                <a:solidFill>
                  <a:srgbClr val="898989"/>
                </a:solidFill>
                <a:latin typeface="Calibri" panose="020F0502020204030204" pitchFamily="34" charset="0"/>
              </a:defRPr>
            </a:lvl1pPr>
          </a:lstStyle>
          <a:p>
            <a:pPr>
              <a:defRPr/>
            </a:pPr>
            <a:fld id="{B7EF9F6D-F86C-4765-8CCC-6D142FFBA7A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085975" rtl="0" eaLnBrk="0" fontAlgn="base" hangingPunct="0">
        <a:spcBef>
          <a:spcPct val="0"/>
        </a:spcBef>
        <a:spcAft>
          <a:spcPct val="0"/>
        </a:spcAft>
        <a:defRPr sz="10000" kern="1200">
          <a:solidFill>
            <a:schemeClr val="tx1"/>
          </a:solidFill>
          <a:latin typeface="+mj-lt"/>
          <a:ea typeface="+mj-ea"/>
          <a:cs typeface="+mj-cs"/>
        </a:defRPr>
      </a:lvl1pPr>
      <a:lvl2pPr algn="ctr" defTabSz="2085975" rtl="0" eaLnBrk="0" fontAlgn="base" hangingPunct="0">
        <a:spcBef>
          <a:spcPct val="0"/>
        </a:spcBef>
        <a:spcAft>
          <a:spcPct val="0"/>
        </a:spcAft>
        <a:defRPr sz="10000">
          <a:solidFill>
            <a:schemeClr val="tx1"/>
          </a:solidFill>
          <a:latin typeface="Calibri" pitchFamily="34" charset="0"/>
        </a:defRPr>
      </a:lvl2pPr>
      <a:lvl3pPr algn="ctr" defTabSz="2085975" rtl="0" eaLnBrk="0" fontAlgn="base" hangingPunct="0">
        <a:spcBef>
          <a:spcPct val="0"/>
        </a:spcBef>
        <a:spcAft>
          <a:spcPct val="0"/>
        </a:spcAft>
        <a:defRPr sz="10000">
          <a:solidFill>
            <a:schemeClr val="tx1"/>
          </a:solidFill>
          <a:latin typeface="Calibri" pitchFamily="34" charset="0"/>
        </a:defRPr>
      </a:lvl3pPr>
      <a:lvl4pPr algn="ctr" defTabSz="2085975" rtl="0" eaLnBrk="0" fontAlgn="base" hangingPunct="0">
        <a:spcBef>
          <a:spcPct val="0"/>
        </a:spcBef>
        <a:spcAft>
          <a:spcPct val="0"/>
        </a:spcAft>
        <a:defRPr sz="10000">
          <a:solidFill>
            <a:schemeClr val="tx1"/>
          </a:solidFill>
          <a:latin typeface="Calibri" pitchFamily="34" charset="0"/>
        </a:defRPr>
      </a:lvl4pPr>
      <a:lvl5pPr algn="ctr" defTabSz="2085975" rtl="0" eaLnBrk="0" fontAlgn="base" hangingPunct="0">
        <a:spcBef>
          <a:spcPct val="0"/>
        </a:spcBef>
        <a:spcAft>
          <a:spcPct val="0"/>
        </a:spcAft>
        <a:defRPr sz="10000">
          <a:solidFill>
            <a:schemeClr val="tx1"/>
          </a:solidFill>
          <a:latin typeface="Calibri" pitchFamily="34" charset="0"/>
        </a:defRPr>
      </a:lvl5pPr>
      <a:lvl6pPr marL="553212" algn="ctr" defTabSz="2086070" rtl="0" fontAlgn="base">
        <a:spcBef>
          <a:spcPct val="0"/>
        </a:spcBef>
        <a:spcAft>
          <a:spcPct val="0"/>
        </a:spcAft>
        <a:defRPr sz="10000">
          <a:solidFill>
            <a:schemeClr val="tx1"/>
          </a:solidFill>
          <a:latin typeface="Calibri" pitchFamily="34" charset="0"/>
        </a:defRPr>
      </a:lvl6pPr>
      <a:lvl7pPr marL="1106424" algn="ctr" defTabSz="2086070" rtl="0" fontAlgn="base">
        <a:spcBef>
          <a:spcPct val="0"/>
        </a:spcBef>
        <a:spcAft>
          <a:spcPct val="0"/>
        </a:spcAft>
        <a:defRPr sz="10000">
          <a:solidFill>
            <a:schemeClr val="tx1"/>
          </a:solidFill>
          <a:latin typeface="Calibri" pitchFamily="34" charset="0"/>
        </a:defRPr>
      </a:lvl7pPr>
      <a:lvl8pPr marL="1659636" algn="ctr" defTabSz="2086070" rtl="0" fontAlgn="base">
        <a:spcBef>
          <a:spcPct val="0"/>
        </a:spcBef>
        <a:spcAft>
          <a:spcPct val="0"/>
        </a:spcAft>
        <a:defRPr sz="10000">
          <a:solidFill>
            <a:schemeClr val="tx1"/>
          </a:solidFill>
          <a:latin typeface="Calibri" pitchFamily="34" charset="0"/>
        </a:defRPr>
      </a:lvl8pPr>
      <a:lvl9pPr marL="2212848" algn="ctr" defTabSz="2086070" rtl="0" fontAlgn="base">
        <a:spcBef>
          <a:spcPct val="0"/>
        </a:spcBef>
        <a:spcAft>
          <a:spcPct val="0"/>
        </a:spcAft>
        <a:defRPr sz="10000">
          <a:solidFill>
            <a:schemeClr val="tx1"/>
          </a:solidFill>
          <a:latin typeface="Calibri" pitchFamily="34" charset="0"/>
        </a:defRPr>
      </a:lvl9pPr>
    </p:titleStyle>
    <p:bodyStyle>
      <a:lvl1pPr marL="781050" indent="-781050" algn="l" defTabSz="2085975"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93863" indent="-650875" algn="l" defTabSz="2085975"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605088" indent="-519113" algn="l" defTabSz="2085975"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49663" indent="-519113" algn="l" defTabSz="208597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4pPr>
      <a:lvl5pPr marL="4692650" indent="-519113" algn="l" defTabSz="208597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5pPr>
      <a:lvl6pPr marL="5737096" indent="-521555" algn="l" defTabSz="2086219"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80206" indent="-521555" algn="l" defTabSz="2086219"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23317" indent="-521555" algn="l" defTabSz="2086219"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6419" indent="-521555" algn="l" defTabSz="2086219" rtl="0" eaLnBrk="1" latinLnBrk="0" hangingPunct="1">
        <a:spcBef>
          <a:spcPct val="20000"/>
        </a:spcBef>
        <a:buFont typeface="Arial" pitchFamily="34" charset="0"/>
        <a:buChar char="•"/>
        <a:defRPr sz="4600" kern="1200">
          <a:solidFill>
            <a:schemeClr val="tx1"/>
          </a:solidFill>
          <a:latin typeface="+mn-lt"/>
          <a:ea typeface="+mn-ea"/>
          <a:cs typeface="+mn-cs"/>
        </a:defRPr>
      </a:lvl9pPr>
    </p:bodyStyle>
    <p:otherStyle>
      <a:defPPr>
        <a:defRPr lang="en-US"/>
      </a:defPPr>
      <a:lvl1pPr marL="0" algn="l" defTabSz="2086219" rtl="0" eaLnBrk="1" latinLnBrk="0" hangingPunct="1">
        <a:defRPr sz="4100" kern="1200">
          <a:solidFill>
            <a:schemeClr val="tx1"/>
          </a:solidFill>
          <a:latin typeface="+mn-lt"/>
          <a:ea typeface="+mn-ea"/>
          <a:cs typeface="+mn-cs"/>
        </a:defRPr>
      </a:lvl1pPr>
      <a:lvl2pPr marL="1043110" algn="l" defTabSz="2086219" rtl="0" eaLnBrk="1" latinLnBrk="0" hangingPunct="1">
        <a:defRPr sz="4100" kern="1200">
          <a:solidFill>
            <a:schemeClr val="tx1"/>
          </a:solidFill>
          <a:latin typeface="+mn-lt"/>
          <a:ea typeface="+mn-ea"/>
          <a:cs typeface="+mn-cs"/>
        </a:defRPr>
      </a:lvl2pPr>
      <a:lvl3pPr marL="2086219" algn="l" defTabSz="2086219" rtl="0" eaLnBrk="1" latinLnBrk="0" hangingPunct="1">
        <a:defRPr sz="4100" kern="1200">
          <a:solidFill>
            <a:schemeClr val="tx1"/>
          </a:solidFill>
          <a:latin typeface="+mn-lt"/>
          <a:ea typeface="+mn-ea"/>
          <a:cs typeface="+mn-cs"/>
        </a:defRPr>
      </a:lvl3pPr>
      <a:lvl4pPr marL="3129329" algn="l" defTabSz="2086219" rtl="0" eaLnBrk="1" latinLnBrk="0" hangingPunct="1">
        <a:defRPr sz="4100" kern="1200">
          <a:solidFill>
            <a:schemeClr val="tx1"/>
          </a:solidFill>
          <a:latin typeface="+mn-lt"/>
          <a:ea typeface="+mn-ea"/>
          <a:cs typeface="+mn-cs"/>
        </a:defRPr>
      </a:lvl4pPr>
      <a:lvl5pPr marL="4172437" algn="l" defTabSz="2086219" rtl="0" eaLnBrk="1" latinLnBrk="0" hangingPunct="1">
        <a:defRPr sz="4100" kern="1200">
          <a:solidFill>
            <a:schemeClr val="tx1"/>
          </a:solidFill>
          <a:latin typeface="+mn-lt"/>
          <a:ea typeface="+mn-ea"/>
          <a:cs typeface="+mn-cs"/>
        </a:defRPr>
      </a:lvl5pPr>
      <a:lvl6pPr marL="5215544" algn="l" defTabSz="2086219" rtl="0" eaLnBrk="1" latinLnBrk="0" hangingPunct="1">
        <a:defRPr sz="4100" kern="1200">
          <a:solidFill>
            <a:schemeClr val="tx1"/>
          </a:solidFill>
          <a:latin typeface="+mn-lt"/>
          <a:ea typeface="+mn-ea"/>
          <a:cs typeface="+mn-cs"/>
        </a:defRPr>
      </a:lvl6pPr>
      <a:lvl7pPr marL="6258654" algn="l" defTabSz="2086219" rtl="0" eaLnBrk="1" latinLnBrk="0" hangingPunct="1">
        <a:defRPr sz="4100" kern="1200">
          <a:solidFill>
            <a:schemeClr val="tx1"/>
          </a:solidFill>
          <a:latin typeface="+mn-lt"/>
          <a:ea typeface="+mn-ea"/>
          <a:cs typeface="+mn-cs"/>
        </a:defRPr>
      </a:lvl7pPr>
      <a:lvl8pPr marL="7301760" algn="l" defTabSz="2086219" rtl="0" eaLnBrk="1" latinLnBrk="0" hangingPunct="1">
        <a:defRPr sz="4100" kern="1200">
          <a:solidFill>
            <a:schemeClr val="tx1"/>
          </a:solidFill>
          <a:latin typeface="+mn-lt"/>
          <a:ea typeface="+mn-ea"/>
          <a:cs typeface="+mn-cs"/>
        </a:defRPr>
      </a:lvl8pPr>
      <a:lvl9pPr marL="8344869" algn="l" defTabSz="208621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75C886E-0569-46F7-993C-67C9457E53EF}"/>
              </a:ext>
            </a:extLst>
          </p:cNvPr>
          <p:cNvSpPr/>
          <p:nvPr/>
        </p:nvSpPr>
        <p:spPr>
          <a:xfrm>
            <a:off x="246063" y="1881188"/>
            <a:ext cx="14630400" cy="2286000"/>
          </a:xfrm>
          <a:prstGeom prst="round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lIns="110642" tIns="55321" rIns="110642" bIns="55321" anchor="ctr"/>
          <a:lstStyle/>
          <a:p>
            <a:pPr algn="ctr" eaLnBrk="1" hangingPunct="1">
              <a:defRPr/>
            </a:pPr>
            <a:r>
              <a:rPr lang="en-IN" sz="3200" b="1" dirty="0">
                <a:solidFill>
                  <a:srgbClr val="0070C0"/>
                </a:solidFill>
                <a:latin typeface="Bookman Old Style" panose="02050604050505020204" pitchFamily="18" charset="0"/>
              </a:rPr>
              <a:t>Advanced Honey Encryption: An Escape-less Trap for Intruders</a:t>
            </a:r>
            <a:endParaRPr lang="en-US" sz="3200" b="1" dirty="0">
              <a:solidFill>
                <a:srgbClr val="0070C0"/>
              </a:solidFill>
              <a:latin typeface="Bookman Old Style" pitchFamily="18" charset="0"/>
              <a:cs typeface="Times New Roman" pitchFamily="18" charset="0"/>
            </a:endParaRPr>
          </a:p>
          <a:p>
            <a:pPr algn="ctr" eaLnBrk="1" hangingPunct="1">
              <a:defRPr/>
            </a:pPr>
            <a:endParaRPr lang="en-IN" sz="3200" b="1" dirty="0">
              <a:latin typeface="Bookman Old Style" panose="02050604050505020204" pitchFamily="18" charset="0"/>
            </a:endParaRPr>
          </a:p>
          <a:p>
            <a:pPr algn="ctr" defTabSz="2086384" eaLnBrk="1" fontAlgn="auto" hangingPunct="1">
              <a:spcBef>
                <a:spcPts val="0"/>
              </a:spcBef>
              <a:spcAft>
                <a:spcPts val="0"/>
              </a:spcAft>
              <a:defRPr/>
            </a:pPr>
            <a:r>
              <a:rPr lang="en-US" sz="2400" b="1" dirty="0">
                <a:solidFill>
                  <a:srgbClr val="7030A0"/>
                </a:solidFill>
                <a:latin typeface="Bookman Old Style" pitchFamily="18" charset="0"/>
                <a:cs typeface="Times New Roman" pitchFamily="18" charset="0"/>
              </a:rPr>
              <a:t>Name - Ajay Singh, MTech.(Comp.)</a:t>
            </a:r>
          </a:p>
          <a:p>
            <a:pPr algn="ctr" defTabSz="2086384" eaLnBrk="1" fontAlgn="auto" hangingPunct="1">
              <a:spcBef>
                <a:spcPts val="0"/>
              </a:spcBef>
              <a:spcAft>
                <a:spcPts val="0"/>
              </a:spcAft>
              <a:defRPr/>
            </a:pPr>
            <a:r>
              <a:rPr lang="en-US" sz="2400" b="1" dirty="0">
                <a:solidFill>
                  <a:srgbClr val="7030A0"/>
                </a:solidFill>
                <a:latin typeface="Bookman Old Style" pitchFamily="18" charset="0"/>
                <a:cs typeface="Times New Roman" pitchFamily="18" charset="0"/>
              </a:rPr>
              <a:t>Project Guide : Dr. Anant </a:t>
            </a:r>
            <a:r>
              <a:rPr lang="en-US" sz="2400" b="1" dirty="0" err="1">
                <a:solidFill>
                  <a:srgbClr val="7030A0"/>
                </a:solidFill>
                <a:latin typeface="Bookman Old Style" pitchFamily="18" charset="0"/>
                <a:cs typeface="Times New Roman" pitchFamily="18" charset="0"/>
              </a:rPr>
              <a:t>Nimkar</a:t>
            </a:r>
            <a:endParaRPr lang="en-US" sz="2400" b="1" dirty="0">
              <a:solidFill>
                <a:srgbClr val="7030A0"/>
              </a:solidFill>
              <a:latin typeface="Bookman Old Style" panose="02050604050505020204" pitchFamily="18" charset="0"/>
              <a:cs typeface="Times New Roman" pitchFamily="18" charset="0"/>
            </a:endParaRPr>
          </a:p>
        </p:txBody>
      </p:sp>
      <p:sp>
        <p:nvSpPr>
          <p:cNvPr id="7" name="Rounded Rectangle 6">
            <a:extLst>
              <a:ext uri="{FF2B5EF4-FFF2-40B4-BE49-F238E27FC236}">
                <a16:creationId xmlns:a16="http://schemas.microsoft.com/office/drawing/2014/main" id="{BE6E0C7A-0394-4DB5-B4D7-0E540DD169C3}"/>
              </a:ext>
            </a:extLst>
          </p:cNvPr>
          <p:cNvSpPr/>
          <p:nvPr/>
        </p:nvSpPr>
        <p:spPr>
          <a:xfrm>
            <a:off x="247650" y="4495800"/>
            <a:ext cx="7086600" cy="3608388"/>
          </a:xfrm>
          <a:prstGeom prst="roundRect">
            <a:avLst>
              <a:gd name="adj" fmla="val 7872"/>
            </a:avLst>
          </a:prstGeom>
          <a:solidFill>
            <a:schemeClr val="accent6">
              <a:lumMod val="20000"/>
              <a:lumOff val="80000"/>
            </a:schemeClr>
          </a:solidFill>
        </p:spPr>
        <p:style>
          <a:lnRef idx="1">
            <a:schemeClr val="accent4"/>
          </a:lnRef>
          <a:fillRef idx="2">
            <a:schemeClr val="accent4"/>
          </a:fillRef>
          <a:effectRef idx="1">
            <a:schemeClr val="accent4"/>
          </a:effectRef>
          <a:fontRef idx="minor">
            <a:schemeClr val="dk1"/>
          </a:fontRef>
        </p:style>
        <p:txBody>
          <a:bodyPr lIns="110642" tIns="55321" rIns="110642" bIns="55321"/>
          <a:lstStyle/>
          <a:p>
            <a:pPr algn="ctr" defTabSz="2086384" eaLnBrk="1" fontAlgn="auto" hangingPunct="1">
              <a:lnSpc>
                <a:spcPct val="150000"/>
              </a:lnSpc>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Abstract</a:t>
            </a:r>
          </a:p>
          <a:p>
            <a:pPr algn="just" defTabSz="2086384" eaLnBrk="1" fontAlgn="auto" hangingPunct="1">
              <a:lnSpc>
                <a:spcPct val="125000"/>
              </a:lnSpc>
              <a:spcBef>
                <a:spcPts val="0"/>
              </a:spcBef>
              <a:spcAft>
                <a:spcPts val="0"/>
              </a:spcAft>
              <a:defRPr/>
            </a:pPr>
            <a:r>
              <a:rPr lang="en-IN" sz="1600" dirty="0">
                <a:solidFill>
                  <a:schemeClr val="tx1">
                    <a:lumMod val="95000"/>
                    <a:lumOff val="5000"/>
                  </a:schemeClr>
                </a:solidFill>
                <a:latin typeface="Bookman Old Style" pitchFamily="18" charset="0"/>
                <a:cs typeface="Times New Roman" pitchFamily="18" charset="0"/>
              </a:rPr>
              <a:t>Most digital networks rely on cryptosystems that provides the confidentiality and integrity of traffic carried across the network even in presence of third party. </a:t>
            </a:r>
            <a:r>
              <a:rPr lang="en-IN" sz="1600">
                <a:solidFill>
                  <a:schemeClr val="tx1">
                    <a:lumMod val="95000"/>
                    <a:lumOff val="5000"/>
                  </a:schemeClr>
                </a:solidFill>
                <a:latin typeface="Bookman Old Style" pitchFamily="18" charset="0"/>
                <a:cs typeface="Times New Roman" pitchFamily="18" charset="0"/>
              </a:rPr>
              <a:t>This </a:t>
            </a:r>
            <a:r>
              <a:rPr lang="en-US" sz="1600">
                <a:solidFill>
                  <a:schemeClr val="tx1">
                    <a:lumMod val="95000"/>
                    <a:lumOff val="5000"/>
                  </a:schemeClr>
                </a:solidFill>
                <a:latin typeface="Bookman Old Style" pitchFamily="18" charset="0"/>
                <a:cs typeface="Times New Roman" pitchFamily="18" charset="0"/>
              </a:rPr>
              <a:t>Poster </a:t>
            </a:r>
            <a:r>
              <a:rPr lang="en-IN" sz="1600">
                <a:solidFill>
                  <a:schemeClr val="tx1">
                    <a:lumMod val="95000"/>
                    <a:lumOff val="5000"/>
                  </a:schemeClr>
                </a:solidFill>
                <a:latin typeface="Bookman Old Style" pitchFamily="18" charset="0"/>
                <a:cs typeface="Times New Roman" pitchFamily="18" charset="0"/>
              </a:rPr>
              <a:t>concentrates </a:t>
            </a:r>
            <a:r>
              <a:rPr lang="en-IN" sz="1600" dirty="0">
                <a:solidFill>
                  <a:schemeClr val="tx1">
                    <a:lumMod val="95000"/>
                    <a:lumOff val="5000"/>
                  </a:schemeClr>
                </a:solidFill>
                <a:latin typeface="Bookman Old Style" pitchFamily="18" charset="0"/>
                <a:cs typeface="Times New Roman" pitchFamily="18" charset="0"/>
              </a:rPr>
              <a:t>on honey encryption, the proposed technique that converts its defensive action into both detection (tracing the hacker) and deflection action with the help of generation of special type of </a:t>
            </a:r>
            <a:r>
              <a:rPr lang="en-IN" sz="1600">
                <a:solidFill>
                  <a:schemeClr val="tx1">
                    <a:lumMod val="95000"/>
                    <a:lumOff val="5000"/>
                  </a:schemeClr>
                </a:solidFill>
                <a:latin typeface="Bookman Old Style" pitchFamily="18" charset="0"/>
                <a:cs typeface="Times New Roman" pitchFamily="18" charset="0"/>
              </a:rPr>
              <a:t>fake </a:t>
            </a:r>
            <a:r>
              <a:rPr lang="en-US" sz="1600">
                <a:solidFill>
                  <a:schemeClr val="tx1">
                    <a:lumMod val="95000"/>
                    <a:lumOff val="5000"/>
                  </a:schemeClr>
                </a:solidFill>
                <a:latin typeface="Bookman Old Style" pitchFamily="18" charset="0"/>
                <a:cs typeface="Times New Roman" pitchFamily="18" charset="0"/>
              </a:rPr>
              <a:t>key or password</a:t>
            </a:r>
            <a:r>
              <a:rPr lang="en-IN" sz="1600">
                <a:solidFill>
                  <a:schemeClr val="tx1">
                    <a:lumMod val="95000"/>
                    <a:lumOff val="5000"/>
                  </a:schemeClr>
                </a:solidFill>
                <a:latin typeface="Bookman Old Style" pitchFamily="18" charset="0"/>
                <a:cs typeface="Times New Roman" pitchFamily="18" charset="0"/>
              </a:rPr>
              <a:t>. </a:t>
            </a:r>
            <a:r>
              <a:rPr lang="en-IN" sz="1600" dirty="0">
                <a:solidFill>
                  <a:schemeClr val="tx1">
                    <a:lumMod val="95000"/>
                    <a:lumOff val="5000"/>
                  </a:schemeClr>
                </a:solidFill>
                <a:latin typeface="Bookman Old Style" pitchFamily="18" charset="0"/>
                <a:cs typeface="Times New Roman" pitchFamily="18" charset="0"/>
              </a:rPr>
              <a:t>It will also show how the Victims will be notified about the attack along with other users who also have the probability of being attacked.</a:t>
            </a:r>
            <a:endParaRPr lang="en-US" sz="1600" dirty="0">
              <a:solidFill>
                <a:schemeClr val="tx1">
                  <a:lumMod val="95000"/>
                  <a:lumOff val="5000"/>
                </a:schemeClr>
              </a:solidFill>
              <a:latin typeface="Bookman Old Style" pitchFamily="18" charset="0"/>
              <a:cs typeface="Times New Roman" pitchFamily="18" charset="0"/>
            </a:endParaRPr>
          </a:p>
          <a:p>
            <a:pPr algn="just" defTabSz="2086384" eaLnBrk="1" fontAlgn="auto" hangingPunct="1">
              <a:lnSpc>
                <a:spcPct val="125000"/>
              </a:lnSpc>
              <a:spcBef>
                <a:spcPts val="0"/>
              </a:spcBef>
              <a:spcAft>
                <a:spcPts val="0"/>
              </a:spcAft>
              <a:defRPr/>
            </a:pPr>
            <a:endParaRPr lang="en-US" sz="2000" dirty="0">
              <a:solidFill>
                <a:schemeClr val="tx1">
                  <a:lumMod val="95000"/>
                  <a:lumOff val="5000"/>
                </a:schemeClr>
              </a:solidFill>
              <a:latin typeface="Bookman Old Style" pitchFamily="18" charset="0"/>
              <a:cs typeface="Times New Roman" pitchFamily="18" charset="0"/>
            </a:endParaRPr>
          </a:p>
          <a:p>
            <a:pPr algn="just" defTabSz="2086384" eaLnBrk="1" fontAlgn="auto" hangingPunct="1">
              <a:lnSpc>
                <a:spcPct val="125000"/>
              </a:lnSpc>
              <a:spcBef>
                <a:spcPts val="0"/>
              </a:spcBef>
              <a:spcAft>
                <a:spcPts val="0"/>
              </a:spcAft>
              <a:defRPr/>
            </a:pPr>
            <a:endParaRPr lang="en-US" sz="2000" dirty="0">
              <a:solidFill>
                <a:schemeClr val="tx1">
                  <a:lumMod val="95000"/>
                  <a:lumOff val="5000"/>
                </a:schemeClr>
              </a:solidFill>
              <a:latin typeface="Bookman Old Style" pitchFamily="18" charset="0"/>
              <a:cs typeface="Times New Roman" pitchFamily="18" charset="0"/>
            </a:endParaRPr>
          </a:p>
          <a:p>
            <a:pPr algn="just" defTabSz="2086384" eaLnBrk="1" fontAlgn="auto" hangingPunct="1">
              <a:lnSpc>
                <a:spcPct val="125000"/>
              </a:lnSpc>
              <a:spcBef>
                <a:spcPts val="0"/>
              </a:spcBef>
              <a:spcAft>
                <a:spcPts val="0"/>
              </a:spcAft>
              <a:defRPr/>
            </a:pPr>
            <a:endParaRPr lang="en-US" sz="2000" dirty="0">
              <a:solidFill>
                <a:schemeClr val="tx1">
                  <a:lumMod val="95000"/>
                  <a:lumOff val="5000"/>
                </a:schemeClr>
              </a:solidFill>
              <a:latin typeface="Bookman Old Style" pitchFamily="18" charset="0"/>
              <a:cs typeface="Times New Roman" pitchFamily="18" charset="0"/>
            </a:endParaRPr>
          </a:p>
          <a:p>
            <a:pPr algn="just" defTabSz="2086384" eaLnBrk="1" fontAlgn="auto" hangingPunct="1">
              <a:lnSpc>
                <a:spcPct val="125000"/>
              </a:lnSpc>
              <a:spcBef>
                <a:spcPts val="0"/>
              </a:spcBef>
              <a:spcAft>
                <a:spcPts val="0"/>
              </a:spcAft>
              <a:defRPr/>
            </a:pPr>
            <a:endParaRPr lang="en-US" sz="2000" dirty="0">
              <a:solidFill>
                <a:schemeClr val="tx1">
                  <a:lumMod val="95000"/>
                  <a:lumOff val="5000"/>
                </a:schemeClr>
              </a:solidFill>
              <a:latin typeface="Bookman Old Style" pitchFamily="18" charset="0"/>
              <a:cs typeface="Times New Roman" pitchFamily="18" charset="0"/>
            </a:endParaRPr>
          </a:p>
        </p:txBody>
      </p:sp>
      <p:sp>
        <p:nvSpPr>
          <p:cNvPr id="10" name="Rounded Rectangle 9">
            <a:extLst>
              <a:ext uri="{FF2B5EF4-FFF2-40B4-BE49-F238E27FC236}">
                <a16:creationId xmlns:a16="http://schemas.microsoft.com/office/drawing/2014/main" id="{D6D45605-89D5-4F9A-963B-C8AEF2D878C0}"/>
              </a:ext>
            </a:extLst>
          </p:cNvPr>
          <p:cNvSpPr/>
          <p:nvPr/>
        </p:nvSpPr>
        <p:spPr>
          <a:xfrm>
            <a:off x="246063" y="8256588"/>
            <a:ext cx="7086600" cy="12979400"/>
          </a:xfrm>
          <a:prstGeom prst="roundRect">
            <a:avLst>
              <a:gd name="adj" fmla="val 8334"/>
            </a:avLst>
          </a:prstGeom>
          <a:solidFill>
            <a:schemeClr val="accent6">
              <a:lumMod val="20000"/>
              <a:lumOff val="80000"/>
            </a:schemeClr>
          </a:solidFill>
        </p:spPr>
        <p:style>
          <a:lnRef idx="1">
            <a:schemeClr val="accent4"/>
          </a:lnRef>
          <a:fillRef idx="2">
            <a:schemeClr val="accent4"/>
          </a:fillRef>
          <a:effectRef idx="1">
            <a:schemeClr val="accent4"/>
          </a:effectRef>
          <a:fontRef idx="minor">
            <a:schemeClr val="dk1"/>
          </a:fontRef>
        </p:style>
        <p:txBody>
          <a:bodyPr lIns="110642" tIns="55321" rIns="110642" bIns="55321"/>
          <a:lstStyle/>
          <a:p>
            <a:pPr algn="ctr" defTabSz="2086384" eaLnBrk="1" fontAlgn="auto" hangingPunct="1">
              <a:lnSpc>
                <a:spcPct val="150000"/>
              </a:lnSpc>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Introduction</a:t>
            </a:r>
          </a:p>
          <a:p>
            <a:pPr algn="just" defTabSz="2086384" eaLnBrk="1" fontAlgn="auto" hangingPunct="1">
              <a:lnSpc>
                <a:spcPct val="125000"/>
              </a:lnSpc>
              <a:spcBef>
                <a:spcPts val="0"/>
              </a:spcBef>
              <a:spcAft>
                <a:spcPts val="0"/>
              </a:spcAft>
              <a:defRPr/>
            </a:pPr>
            <a:r>
              <a:rPr lang="en-IN" sz="1600" dirty="0">
                <a:latin typeface="Bookman Old Style" panose="02050604050505020204" pitchFamily="18" charset="0"/>
              </a:rPr>
              <a:t>Most security breaches involve accessing unauthorized data during network communication between two ends illegally. For the recent years, the intruders have demonstrated increased technical knowledge, developed new ways to exploit network vulnerabilities and created advanced software tools to automate attacks. To overcome these problems, one team of researchers, have finally found a way called honey encryption, which turns their defence into attack on the hackers themselves—by spewing fake keys at them and sending them drowning. This concept is used to deflect attackers when they try to decrypt the captured data that has been encrypted. It not only prevents the hacker from decrypting and retrieving the original data but also let that hacker sink in the pool of false keys. </a:t>
            </a:r>
            <a:endParaRPr lang="en-US" sz="1600" dirty="0">
              <a:solidFill>
                <a:schemeClr val="tx1">
                  <a:lumMod val="95000"/>
                  <a:lumOff val="5000"/>
                </a:schemeClr>
              </a:solidFill>
              <a:latin typeface="Bookman Old Style" panose="02050604050505020204" pitchFamily="18" charset="0"/>
              <a:cs typeface="Times New Roman" pitchFamily="18" charset="0"/>
            </a:endParaRPr>
          </a:p>
          <a:p>
            <a:pPr algn="ctr" defTabSz="2086384" eaLnBrk="1" fontAlgn="auto" hangingPunct="1">
              <a:lnSpc>
                <a:spcPct val="150000"/>
              </a:lnSpc>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Aim</a:t>
            </a:r>
          </a:p>
          <a:p>
            <a:pPr algn="just" defTabSz="2086384" eaLnBrk="1" fontAlgn="auto" hangingPunct="1">
              <a:lnSpc>
                <a:spcPct val="125000"/>
              </a:lnSpc>
              <a:spcBef>
                <a:spcPts val="0"/>
              </a:spcBef>
              <a:spcAft>
                <a:spcPts val="0"/>
              </a:spcAft>
              <a:defRPr/>
            </a:pPr>
            <a:r>
              <a:rPr lang="en-US" sz="1600" dirty="0">
                <a:solidFill>
                  <a:schemeClr val="tx1">
                    <a:lumMod val="95000"/>
                    <a:lumOff val="5000"/>
                  </a:schemeClr>
                </a:solidFill>
                <a:latin typeface="Bookman Old Style" panose="02050604050505020204" pitchFamily="18" charset="0"/>
                <a:cs typeface="Times New Roman" pitchFamily="18" charset="0"/>
              </a:rPr>
              <a:t>To understand </a:t>
            </a:r>
            <a:r>
              <a:rPr lang="en-IN" sz="1600" dirty="0">
                <a:latin typeface="Bookman Old Style" panose="02050604050505020204" pitchFamily="18" charset="0"/>
              </a:rPr>
              <a:t>honey encryption technique that converts its defensive action into both detection (tracing the hacker) and deflection action with the help of generation of special type of fake key</a:t>
            </a:r>
            <a:r>
              <a:rPr lang="en-US" sz="1600" dirty="0">
                <a:solidFill>
                  <a:schemeClr val="tx1">
                    <a:lumMod val="95000"/>
                    <a:lumOff val="5000"/>
                  </a:schemeClr>
                </a:solidFill>
                <a:latin typeface="Bookman Old Style" panose="02050604050505020204" pitchFamily="18" charset="0"/>
                <a:cs typeface="Times New Roman" pitchFamily="18" charset="0"/>
              </a:rPr>
              <a:t>.</a:t>
            </a:r>
          </a:p>
          <a:p>
            <a:pPr algn="ctr" defTabSz="2086384" eaLnBrk="1" fontAlgn="auto" hangingPunct="1">
              <a:lnSpc>
                <a:spcPct val="150000"/>
              </a:lnSpc>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Objective</a:t>
            </a:r>
          </a:p>
          <a:p>
            <a:pPr algn="just" defTabSz="2086384" eaLnBrk="1" fontAlgn="auto" hangingPunct="1">
              <a:lnSpc>
                <a:spcPct val="125000"/>
              </a:lnSpc>
              <a:spcBef>
                <a:spcPts val="0"/>
              </a:spcBef>
              <a:spcAft>
                <a:spcPts val="0"/>
              </a:spcAft>
              <a:defRPr/>
            </a:pPr>
            <a:r>
              <a:rPr lang="en-IN" sz="1600" dirty="0">
                <a:latin typeface="Bookman Old Style" panose="02050604050505020204" pitchFamily="18" charset="0"/>
              </a:rPr>
              <a:t>The proposed technique will keep the user passwords strong along with the ability to trace the IP address of intruders, notify the victim as well as other users whose chances of becoming next victim is high.</a:t>
            </a:r>
          </a:p>
          <a:p>
            <a:pPr algn="ctr" defTabSz="2086384" eaLnBrk="1" fontAlgn="auto" hangingPunct="1">
              <a:lnSpc>
                <a:spcPct val="150000"/>
              </a:lnSpc>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Methodology</a:t>
            </a:r>
          </a:p>
          <a:p>
            <a:pPr algn="just" defTabSz="2086384" eaLnBrk="1" fontAlgn="auto" hangingPunct="1">
              <a:lnSpc>
                <a:spcPct val="125000"/>
              </a:lnSpc>
              <a:spcBef>
                <a:spcPts val="0"/>
              </a:spcBef>
              <a:spcAft>
                <a:spcPts val="0"/>
              </a:spcAft>
              <a:defRPr/>
            </a:pPr>
            <a:r>
              <a:rPr lang="en-IN" sz="1600" dirty="0">
                <a:latin typeface="Bookman Old Style" panose="02050604050505020204" pitchFamily="18" charset="0"/>
              </a:rPr>
              <a:t>As the intruder receives the encrypted data or the encrypted vault password, his first action will be to decrypt it and receive the original data by brute force attack. Honey encryption can be modified in such a manner that if attempts are made to crack the password the researched action comes into play. After the attack, the attempted key by the intruder will be matched by the</a:t>
            </a:r>
            <a:endParaRPr lang="en-US" sz="1600" dirty="0">
              <a:solidFill>
                <a:schemeClr val="tx1">
                  <a:lumMod val="95000"/>
                  <a:lumOff val="5000"/>
                </a:schemeClr>
              </a:solidFill>
              <a:latin typeface="Bookman Old Style" pitchFamily="18" charset="0"/>
              <a:cs typeface="Times New Roman" pitchFamily="18" charset="0"/>
            </a:endParaRPr>
          </a:p>
        </p:txBody>
      </p:sp>
      <p:sp>
        <p:nvSpPr>
          <p:cNvPr id="11" name="Rounded Rectangle 10">
            <a:extLst>
              <a:ext uri="{FF2B5EF4-FFF2-40B4-BE49-F238E27FC236}">
                <a16:creationId xmlns:a16="http://schemas.microsoft.com/office/drawing/2014/main" id="{86E862B3-DB3B-4250-968A-B7136F7F7AEE}"/>
              </a:ext>
            </a:extLst>
          </p:cNvPr>
          <p:cNvSpPr/>
          <p:nvPr/>
        </p:nvSpPr>
        <p:spPr>
          <a:xfrm>
            <a:off x="7589838" y="4495800"/>
            <a:ext cx="7210425" cy="16740188"/>
          </a:xfrm>
          <a:prstGeom prst="roundRect">
            <a:avLst>
              <a:gd name="adj" fmla="val 8065"/>
            </a:avLst>
          </a:prstGeom>
          <a:solidFill>
            <a:schemeClr val="accent6">
              <a:lumMod val="20000"/>
              <a:lumOff val="80000"/>
            </a:schemeClr>
          </a:solidFill>
        </p:spPr>
        <p:style>
          <a:lnRef idx="1">
            <a:schemeClr val="accent4"/>
          </a:lnRef>
          <a:fillRef idx="2">
            <a:schemeClr val="accent4"/>
          </a:fillRef>
          <a:effectRef idx="1">
            <a:schemeClr val="accent4"/>
          </a:effectRef>
          <a:fontRef idx="minor">
            <a:schemeClr val="dk1"/>
          </a:fontRef>
        </p:style>
        <p:txBody>
          <a:bodyPr lIns="110642" tIns="55321" rIns="110642" bIns="55321"/>
          <a:lstStyle/>
          <a:p>
            <a:pPr algn="just" defTabSz="2086384" eaLnBrk="1" fontAlgn="auto" hangingPunct="1">
              <a:lnSpc>
                <a:spcPct val="125000"/>
              </a:lnSpc>
              <a:spcBef>
                <a:spcPts val="1200"/>
              </a:spcBef>
              <a:spcAft>
                <a:spcPts val="1200"/>
              </a:spcAft>
              <a:defRPr/>
            </a:pPr>
            <a:r>
              <a:rPr lang="en-IN" sz="1600" dirty="0">
                <a:latin typeface="Bookman Old Style" panose="02050604050505020204" pitchFamily="18" charset="0"/>
              </a:rPr>
              <a:t>original key. If less than 50% of the attempted key is found to be similar to the original key then the account will be considered in the safe zone. After which the honey words will be supplied to the intruder. When 50% or more of the attempted key is found to be similar to the original key the original key is moved since it could lead to other victim with similar key and action is taken on the intruder.</a:t>
            </a:r>
            <a:endParaRPr lang="en-US" sz="16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Design</a:t>
            </a: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a:t>
            </a:r>
          </a:p>
          <a:p>
            <a:pPr algn="ctr" defTabSz="2086384" eaLnBrk="1" fontAlgn="auto" hangingPunct="1">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Result</a:t>
            </a:r>
            <a:endParaRPr lang="en-US" sz="28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lnSpc>
                <a:spcPct val="150000"/>
              </a:lnSpc>
              <a:spcBef>
                <a:spcPts val="1200"/>
              </a:spcBef>
              <a:spcAft>
                <a:spcPts val="1200"/>
              </a:spcAft>
              <a:defRPr/>
            </a:pP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spcBef>
                <a:spcPts val="1200"/>
              </a:spcBef>
              <a:spcAft>
                <a:spcPts val="1200"/>
              </a:spcAft>
              <a:defRPr/>
            </a:pPr>
            <a:br>
              <a:rPr lang="en-US" sz="2000" b="1" dirty="0">
                <a:solidFill>
                  <a:schemeClr val="tx1">
                    <a:lumMod val="95000"/>
                    <a:lumOff val="5000"/>
                  </a:schemeClr>
                </a:solidFill>
                <a:latin typeface="Bookman Old Style" pitchFamily="18" charset="0"/>
                <a:cs typeface="Times New Roman" pitchFamily="18" charset="0"/>
              </a:rPr>
            </a:b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Conclusion</a:t>
            </a:r>
          </a:p>
          <a:p>
            <a:pPr algn="just" defTabSz="2086384" eaLnBrk="1" fontAlgn="auto" hangingPunct="1">
              <a:lnSpc>
                <a:spcPct val="125000"/>
              </a:lnSpc>
              <a:spcBef>
                <a:spcPts val="0"/>
              </a:spcBef>
              <a:spcAft>
                <a:spcPts val="0"/>
              </a:spcAft>
              <a:defRPr/>
            </a:pPr>
            <a:r>
              <a:rPr lang="en-IN" sz="1600" dirty="0">
                <a:latin typeface="Bookman Old Style" panose="02050604050505020204" pitchFamily="18" charset="0"/>
              </a:rPr>
              <a:t>The proposed method of honey encryption lets the user as well as software developers know about the mind level of intruders so that that can be prepared for future threats as well.</a:t>
            </a:r>
            <a:endParaRPr lang="en-US" sz="2000" b="1" dirty="0">
              <a:solidFill>
                <a:schemeClr val="tx1">
                  <a:lumMod val="95000"/>
                  <a:lumOff val="5000"/>
                </a:schemeClr>
              </a:solidFill>
              <a:latin typeface="Bookman Old Style" pitchFamily="18" charset="0"/>
              <a:cs typeface="Times New Roman" pitchFamily="18" charset="0"/>
            </a:endParaRPr>
          </a:p>
          <a:p>
            <a:pPr algn="ctr" defTabSz="2086384" eaLnBrk="1" fontAlgn="auto" hangingPunct="1">
              <a:spcBef>
                <a:spcPts val="1200"/>
              </a:spcBef>
              <a:spcAft>
                <a:spcPts val="1200"/>
              </a:spcAft>
              <a:defRPr/>
            </a:pPr>
            <a:r>
              <a:rPr lang="en-US" sz="2000" b="1" dirty="0">
                <a:solidFill>
                  <a:schemeClr val="tx1">
                    <a:lumMod val="95000"/>
                    <a:lumOff val="5000"/>
                  </a:schemeClr>
                </a:solidFill>
                <a:latin typeface="Bookman Old Style" pitchFamily="18" charset="0"/>
                <a:cs typeface="Times New Roman" pitchFamily="18" charset="0"/>
              </a:rPr>
              <a:t>Reference</a:t>
            </a:r>
          </a:p>
          <a:p>
            <a:pPr algn="just" defTabSz="2086384" eaLnBrk="1" fontAlgn="auto" hangingPunct="1">
              <a:lnSpc>
                <a:spcPct val="125000"/>
              </a:lnSpc>
              <a:spcBef>
                <a:spcPts val="0"/>
              </a:spcBef>
              <a:spcAft>
                <a:spcPts val="0"/>
              </a:spcAft>
              <a:defRPr/>
            </a:pPr>
            <a:r>
              <a:rPr lang="en-IN" sz="1600" dirty="0">
                <a:latin typeface="Bookman Old Style" panose="02050604050505020204" pitchFamily="18" charset="0"/>
              </a:rPr>
              <a:t>[1] A. </a:t>
            </a:r>
            <a:r>
              <a:rPr lang="en-IN" sz="1600" dirty="0" err="1">
                <a:latin typeface="Bookman Old Style" panose="02050604050505020204" pitchFamily="18" charset="0"/>
              </a:rPr>
              <a:t>Juels</a:t>
            </a:r>
            <a:r>
              <a:rPr lang="en-IN" sz="1600" dirty="0">
                <a:latin typeface="Bookman Old Style" panose="02050604050505020204" pitchFamily="18" charset="0"/>
              </a:rPr>
              <a:t>, T. </a:t>
            </a:r>
            <a:r>
              <a:rPr lang="en-IN" sz="1600" dirty="0" err="1">
                <a:latin typeface="Bookman Old Style" panose="02050604050505020204" pitchFamily="18" charset="0"/>
              </a:rPr>
              <a:t>Ristenpart</a:t>
            </a:r>
            <a:r>
              <a:rPr lang="en-IN" sz="1600" dirty="0">
                <a:latin typeface="Bookman Old Style" panose="02050604050505020204" pitchFamily="18" charset="0"/>
              </a:rPr>
              <a:t>, "Honey Encryption: Security beyond the </a:t>
            </a:r>
            <a:r>
              <a:rPr lang="en-IN" sz="1600" dirty="0" err="1">
                <a:latin typeface="Bookman Old Style" panose="02050604050505020204" pitchFamily="18" charset="0"/>
              </a:rPr>
              <a:t>BruteForce</a:t>
            </a:r>
            <a:r>
              <a:rPr lang="en-IN" sz="1600" dirty="0">
                <a:latin typeface="Bookman Old Style" panose="02050604050505020204" pitchFamily="18" charset="0"/>
              </a:rPr>
              <a:t> Bound" in Advances in Cryptology—Euro crypt 2014, IEEE Journal.</a:t>
            </a:r>
          </a:p>
        </p:txBody>
      </p:sp>
      <p:sp>
        <p:nvSpPr>
          <p:cNvPr id="8" name="Rounded Rectangle 7">
            <a:extLst>
              <a:ext uri="{FF2B5EF4-FFF2-40B4-BE49-F238E27FC236}">
                <a16:creationId xmlns:a16="http://schemas.microsoft.com/office/drawing/2014/main" id="{6F390AAD-5598-4DA7-9253-F415CBECD162}"/>
              </a:ext>
            </a:extLst>
          </p:cNvPr>
          <p:cNvSpPr/>
          <p:nvPr/>
        </p:nvSpPr>
        <p:spPr>
          <a:xfrm>
            <a:off x="2305050" y="179388"/>
            <a:ext cx="12573000" cy="1447800"/>
          </a:xfrm>
          <a:prstGeom prst="round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lIns="110642" tIns="55321" rIns="110642" bIns="55321"/>
          <a:lstStyle/>
          <a:p>
            <a:pPr algn="ctr" defTabSz="2086384" eaLnBrk="1" fontAlgn="auto" hangingPunct="1">
              <a:lnSpc>
                <a:spcPct val="125000"/>
              </a:lnSpc>
              <a:spcBef>
                <a:spcPts val="0"/>
              </a:spcBef>
              <a:spcAft>
                <a:spcPts val="0"/>
              </a:spcAft>
              <a:defRPr/>
            </a:pPr>
            <a:r>
              <a:rPr lang="en-US" sz="3200" b="1" dirty="0">
                <a:solidFill>
                  <a:srgbClr val="0070C0"/>
                </a:solidFill>
                <a:latin typeface="Bookman Old Style" pitchFamily="18" charset="0"/>
                <a:cs typeface="Times New Roman" pitchFamily="18" charset="0"/>
              </a:rPr>
              <a:t>Sardar Patel Institute of Technology</a:t>
            </a:r>
          </a:p>
          <a:p>
            <a:pPr algn="ctr" defTabSz="2086384" eaLnBrk="1" fontAlgn="auto" hangingPunct="1">
              <a:spcBef>
                <a:spcPts val="0"/>
              </a:spcBef>
              <a:spcAft>
                <a:spcPts val="0"/>
              </a:spcAft>
              <a:defRPr/>
            </a:pPr>
            <a:r>
              <a:rPr lang="en-US" sz="2400" b="1" dirty="0">
                <a:solidFill>
                  <a:srgbClr val="7030A0"/>
                </a:solidFill>
                <a:latin typeface="Bookman Old Style" pitchFamily="18" charset="0"/>
                <a:cs typeface="Times New Roman" pitchFamily="18" charset="0"/>
              </a:rPr>
              <a:t>Department of Computer Engineering</a:t>
            </a:r>
          </a:p>
          <a:p>
            <a:pPr algn="ctr" defTabSz="2086384" eaLnBrk="1" fontAlgn="auto" hangingPunct="1">
              <a:spcBef>
                <a:spcPts val="0"/>
              </a:spcBef>
              <a:spcAft>
                <a:spcPts val="0"/>
              </a:spcAft>
              <a:defRPr/>
            </a:pPr>
            <a:r>
              <a:rPr lang="en-US" sz="2400" b="1" dirty="0">
                <a:solidFill>
                  <a:srgbClr val="7030A0"/>
                </a:solidFill>
                <a:latin typeface="Bookman Old Style" pitchFamily="18" charset="0"/>
                <a:cs typeface="Times New Roman" pitchFamily="18" charset="0"/>
              </a:rPr>
              <a:t>Academic Year 2019-20</a:t>
            </a:r>
            <a:endParaRPr lang="en-US" sz="2800" b="1" dirty="0">
              <a:solidFill>
                <a:srgbClr val="0070C0"/>
              </a:solidFill>
              <a:latin typeface="Bookman Old Style" pitchFamily="18" charset="0"/>
              <a:cs typeface="Times New Roman" pitchFamily="18" charset="0"/>
            </a:endParaRPr>
          </a:p>
        </p:txBody>
      </p:sp>
      <p:pic>
        <p:nvPicPr>
          <p:cNvPr id="2055" name="Picture 7">
            <a:extLst>
              <a:ext uri="{FF2B5EF4-FFF2-40B4-BE49-F238E27FC236}">
                <a16:creationId xmlns:a16="http://schemas.microsoft.com/office/drawing/2014/main" id="{81088F1D-193C-4F9B-80DE-CD2928F28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3188"/>
            <a:ext cx="1600200"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
            <a:extLst>
              <a:ext uri="{FF2B5EF4-FFF2-40B4-BE49-F238E27FC236}">
                <a16:creationId xmlns:a16="http://schemas.microsoft.com/office/drawing/2014/main" id="{5067EDEE-C5F5-4F21-B354-008DEFEA0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250" y="10669588"/>
            <a:ext cx="6705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
            <a:extLst>
              <a:ext uri="{FF2B5EF4-FFF2-40B4-BE49-F238E27FC236}">
                <a16:creationId xmlns:a16="http://schemas.microsoft.com/office/drawing/2014/main" id="{27DDB0D0-D783-4116-8F15-258DBA155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363" y="19600863"/>
            <a:ext cx="45720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2">
            <a:extLst>
              <a:ext uri="{FF2B5EF4-FFF2-40B4-BE49-F238E27FC236}">
                <a16:creationId xmlns:a16="http://schemas.microsoft.com/office/drawing/2014/main" id="{E9C977D4-50A1-497A-A49D-AFF6951FFD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7650" y="6630988"/>
            <a:ext cx="4114800"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3">
            <a:extLst>
              <a:ext uri="{FF2B5EF4-FFF2-40B4-BE49-F238E27FC236}">
                <a16:creationId xmlns:a16="http://schemas.microsoft.com/office/drawing/2014/main" id="{903A9AA3-F778-4476-B41D-64DE5D68A1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41330"/>
          <a:stretch>
            <a:fillRect/>
          </a:stretch>
        </p:blipFill>
        <p:spPr bwMode="auto">
          <a:xfrm>
            <a:off x="8718550" y="14885988"/>
            <a:ext cx="4953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789</TotalTime>
  <Words>562</Words>
  <Application>Microsoft Office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ajay singh</dc:creator>
  <cp:lastModifiedBy>ajay singh</cp:lastModifiedBy>
  <cp:revision>126</cp:revision>
  <dcterms:created xsi:type="dcterms:W3CDTF">2006-08-16T00:00:00Z</dcterms:created>
  <dcterms:modified xsi:type="dcterms:W3CDTF">2019-11-07T04:54:43Z</dcterms:modified>
</cp:coreProperties>
</file>