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29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5C5E-14BA-E8CE-5303-D51CCB82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FC8E4-B8CA-E71C-EFE3-8415F78FD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7E82-A4A9-9AAE-2E97-AB2CA587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DC4B-81AF-6646-2CBB-0833A65C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409B-91DC-FECB-30C8-874DE9C1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448C-3907-9FF0-606B-252CAF97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BEFF1-A60D-650A-1EF9-FF7099D1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B3F79-1C64-81CF-62BC-9C34B64C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4462-4908-BA2C-E9AD-11652295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97EC-6DEB-7414-3CBF-F0736CE3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8BAE8-DA86-23EF-4856-E15F8F587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196E5-6018-2DAE-9AAB-6B4AD5125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AC75-835A-C7C2-0F6F-320E4E17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CCF9-AD4A-9636-CF2E-73D44423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9E52-3898-D6EE-59EA-D3A95EB2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94F4-EC65-0131-4201-E3CFD8B2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9C0C-CEBD-1D86-7C74-05ECE888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61AD-D16C-7270-3523-93D3107E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9923-EF18-78D1-3763-40342A40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7CE0-EED0-408C-F857-04D95FC7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02CA-5FD8-0E6F-16EF-6EA12A2D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3A72-C9E4-7946-444A-2FBEAF5A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5426-C995-B81C-81DE-1972906B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5198-B7B1-6FA6-F124-CF4D216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7369-AE12-9E95-8FA7-FE974037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3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9439-E0A5-CD1F-B4D6-A9D32116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F829-A1F7-A4EF-E64D-7CDBA830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FA9E1-F11F-2291-426D-2E21A71D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369A-7192-4C1A-4AA1-30B6AA2E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48D78-9F86-C30B-C84D-C94770B3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E247-CED1-8EEF-2601-927684F8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9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EE20-536F-6E46-CDFF-B959BB4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68FD6-5E5A-D936-A9F0-19291BE6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85AFA-78D6-C7E9-9EAF-155795F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058CE-C4B2-F251-15D7-A474093E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51F91-9A49-CD5E-B76D-0BEEDAB59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6B355-924E-6397-2FB1-C735DF8F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8E8A0-C867-360E-DF4B-5A122D95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BE38D-6678-5257-A4F2-F82F761B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4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C55-3407-8B23-A378-2740AB93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E2B9-B352-8DD8-6B47-B79036A9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DDBE4-F524-0668-CB90-233344A9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C7524-2DD0-D727-98A7-5E884EA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1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1D3BE-2CFF-1F23-C55D-1E939C12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94FA2-FFCD-8F01-35FC-7AE8C069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A369-E811-DE51-6AAA-A794D0F1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3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FF5E-AC6E-2903-2D3A-9F4208BC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1CC7-AC36-ECBB-0FB8-CB52C01C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0CF1C-12B1-652D-3DB1-EC28A6881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2A78-8825-2619-5D7E-019A3009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261B1-5180-74E5-FA8B-2AE93908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55C4-ED17-2A8D-C401-F4E22CD9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8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4540-2031-282E-28EC-E91DB626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76AEE-A55B-5A55-7BD9-B17CAB5A9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3541-29E6-2ADC-59CB-004D9187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98C64-520F-C9CA-70CD-106FFBA9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6440-3EBF-6A23-C561-16308E78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08E6-198B-D3A8-4A4D-BE00F1B4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A535C-1DAC-A9E6-B822-E82CFF38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4B63-D476-0721-6817-71FADA5C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B7B0-1574-8757-ECBD-DAC7B489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0B80-FA81-4F0F-8CBB-60496C0D1A7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C735-840C-A07E-F00A-8A9F6D2E5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A8C0-6452-5093-FDFC-2E72A6E52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8B2C-4FDA-445D-8EDB-B3E5ED49A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7A172C-77D9-003A-0061-0EFB1A858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8E31CB-C83D-020C-E518-EDA65B6C7F39}"/>
              </a:ext>
            </a:extLst>
          </p:cNvPr>
          <p:cNvSpPr/>
          <p:nvPr/>
        </p:nvSpPr>
        <p:spPr>
          <a:xfrm>
            <a:off x="614361" y="1838325"/>
            <a:ext cx="10829926" cy="2238376"/>
          </a:xfrm>
          <a:prstGeom prst="roundRect">
            <a:avLst/>
          </a:prstGeom>
          <a:effectLst>
            <a:glow rad="1016000"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Case study: How does a bike-share navigate speedy success?</a:t>
            </a:r>
            <a:endParaRPr lang="en-IN" sz="4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42C39A-0AB2-AD00-44A4-DFB323054F5F}"/>
              </a:ext>
            </a:extLst>
          </p:cNvPr>
          <p:cNvSpPr/>
          <p:nvPr/>
        </p:nvSpPr>
        <p:spPr>
          <a:xfrm>
            <a:off x="1759743" y="4162424"/>
            <a:ext cx="8539162" cy="4572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Google Data Analytics - Coursera</a:t>
            </a:r>
          </a:p>
        </p:txBody>
      </p:sp>
    </p:spTree>
    <p:extLst>
      <p:ext uri="{BB962C8B-B14F-4D97-AF65-F5344CB8AC3E}">
        <p14:creationId xmlns:p14="http://schemas.microsoft.com/office/powerpoint/2010/main" val="48115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white background with many text&#10;&#10;Description automatically generated with medium confidence">
            <a:extLst>
              <a:ext uri="{FF2B5EF4-FFF2-40B4-BE49-F238E27FC236}">
                <a16:creationId xmlns:a16="http://schemas.microsoft.com/office/drawing/2014/main" id="{4070763E-1EA8-1A5C-76E7-EF98F2CE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" y="802872"/>
            <a:ext cx="8998244" cy="2898681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E5C37-7C7D-48B5-568F-E28D733B8B05}"/>
              </a:ext>
            </a:extLst>
          </p:cNvPr>
          <p:cNvSpPr txBox="1"/>
          <p:nvPr/>
        </p:nvSpPr>
        <p:spPr>
          <a:xfrm>
            <a:off x="3426106" y="254643"/>
            <a:ext cx="314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Initial Data – Structured Format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ED8F8-9B12-93E9-E0F5-4BA8BB4E8688}"/>
              </a:ext>
            </a:extLst>
          </p:cNvPr>
          <p:cNvSpPr txBox="1"/>
          <p:nvPr/>
        </p:nvSpPr>
        <p:spPr>
          <a:xfrm>
            <a:off x="9586452" y="1948155"/>
            <a:ext cx="188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98708-7DD8-0EDA-061A-BF49FCC43CCC}"/>
              </a:ext>
            </a:extLst>
          </p:cNvPr>
          <p:cNvSpPr txBox="1"/>
          <p:nvPr/>
        </p:nvSpPr>
        <p:spPr>
          <a:xfrm>
            <a:off x="119604" y="5167553"/>
            <a:ext cx="188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2020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FB2574BE-B336-0D97-DE8B-88732B7DE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28" y="3647661"/>
            <a:ext cx="9900213" cy="31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E5C37-7C7D-48B5-568F-E28D733B8B05}"/>
              </a:ext>
            </a:extLst>
          </p:cNvPr>
          <p:cNvSpPr txBox="1"/>
          <p:nvPr/>
        </p:nvSpPr>
        <p:spPr>
          <a:xfrm>
            <a:off x="3426106" y="254643"/>
            <a:ext cx="480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Pre-processed Data – Structured Format</a:t>
            </a: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4FC3EAB8-F026-7318-C399-AB77FC68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587"/>
            <a:ext cx="12192000" cy="60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8613A9-5A9B-E9AE-EEB9-27FFF06D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344263"/>
            <a:ext cx="1083056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Analysis</a:t>
            </a:r>
            <a:r>
              <a:rPr lang="en-IN" dirty="0"/>
              <a:t> 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182C1C11-8134-23F0-333A-3F71BD6908BE}"/>
              </a:ext>
            </a:extLst>
          </p:cNvPr>
          <p:cNvSpPr txBox="1">
            <a:spLocks/>
          </p:cNvSpPr>
          <p:nvPr/>
        </p:nvSpPr>
        <p:spPr>
          <a:xfrm>
            <a:off x="294640" y="5181600"/>
            <a:ext cx="4033520" cy="65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Descriptive Analysis </a:t>
            </a:r>
          </a:p>
          <a:p>
            <a:r>
              <a:rPr lang="en-IN" sz="1900" dirty="0"/>
              <a:t>(Members vs Casuals)</a:t>
            </a:r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7DA08706-D873-0A8E-8E39-57D66ECA122B}"/>
              </a:ext>
            </a:extLst>
          </p:cNvPr>
          <p:cNvSpPr txBox="1">
            <a:spLocks/>
          </p:cNvSpPr>
          <p:nvPr/>
        </p:nvSpPr>
        <p:spPr>
          <a:xfrm>
            <a:off x="6258560" y="5567680"/>
            <a:ext cx="5256212" cy="751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</a:p>
        </p:txBody>
      </p:sp>
      <p:pic>
        <p:nvPicPr>
          <p:cNvPr id="14" name="Picture 13" descr="A screenshot of a computer program">
            <a:extLst>
              <a:ext uri="{FF2B5EF4-FFF2-40B4-BE49-F238E27FC236}">
                <a16:creationId xmlns:a16="http://schemas.microsoft.com/office/drawing/2014/main" id="{FD06E422-654C-7AFA-7C24-D17EE5993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30" y="1036320"/>
            <a:ext cx="7179650" cy="2392680"/>
          </a:xfrm>
          <a:prstGeom prst="rect">
            <a:avLst/>
          </a:prstGeom>
        </p:spPr>
      </p:pic>
      <p:sp>
        <p:nvSpPr>
          <p:cNvPr id="15" name="Title 9">
            <a:extLst>
              <a:ext uri="{FF2B5EF4-FFF2-40B4-BE49-F238E27FC236}">
                <a16:creationId xmlns:a16="http://schemas.microsoft.com/office/drawing/2014/main" id="{DED9204C-9936-937D-E27C-A7B2A0C2C169}"/>
              </a:ext>
            </a:extLst>
          </p:cNvPr>
          <p:cNvSpPr txBox="1">
            <a:spLocks/>
          </p:cNvSpPr>
          <p:nvPr/>
        </p:nvSpPr>
        <p:spPr>
          <a:xfrm>
            <a:off x="294640" y="1737360"/>
            <a:ext cx="40335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Descriptive Analysis </a:t>
            </a:r>
          </a:p>
        </p:txBody>
      </p:sp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343772-BA1F-68AF-AE05-2B9DEB5C8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3429000"/>
            <a:ext cx="7183120" cy="33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7E9E-40D7-C164-EDFA-1970FDCA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91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Visualization</a:t>
            </a:r>
          </a:p>
        </p:txBody>
      </p:sp>
      <p:pic>
        <p:nvPicPr>
          <p:cNvPr id="4" name="Picture 3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8BE1969D-E002-D5A1-873B-6BB0720F3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75" y="1177925"/>
            <a:ext cx="5624295" cy="4063126"/>
          </a:xfrm>
          <a:prstGeom prst="rect">
            <a:avLst/>
          </a:prstGeom>
        </p:spPr>
      </p:pic>
      <p:pic>
        <p:nvPicPr>
          <p:cNvPr id="6" name="Picture 5" descr="A graph of a number of rides&#10;&#10;Description automatically generated">
            <a:extLst>
              <a:ext uri="{FF2B5EF4-FFF2-40B4-BE49-F238E27FC236}">
                <a16:creationId xmlns:a16="http://schemas.microsoft.com/office/drawing/2014/main" id="{6EFA3DBE-F8AA-2F88-6255-946D90F9A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9" y="1202366"/>
            <a:ext cx="5624296" cy="40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5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375F-0CDE-B5E0-2BB3-6D1E9634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0"/>
            <a:ext cx="10515600" cy="62039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Code</a:t>
            </a:r>
          </a:p>
        </p:txBody>
      </p:sp>
      <p:pic>
        <p:nvPicPr>
          <p:cNvPr id="4" name="Picture 3" descr="A screen shot of a computer code">
            <a:extLst>
              <a:ext uri="{FF2B5EF4-FFF2-40B4-BE49-F238E27FC236}">
                <a16:creationId xmlns:a16="http://schemas.microsoft.com/office/drawing/2014/main" id="{B82DF0E6-D9D0-E010-B572-758793EE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793115"/>
            <a:ext cx="5547361" cy="3180080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DAC2427-7769-9CE4-93BF-983272730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60" y="793115"/>
            <a:ext cx="5547361" cy="3180080"/>
          </a:xfrm>
          <a:prstGeom prst="rect">
            <a:avLst/>
          </a:prstGeom>
        </p:spPr>
      </p:pic>
      <p:pic>
        <p:nvPicPr>
          <p:cNvPr id="8" name="Picture 7" descr="A computer screen with many colorful text">
            <a:extLst>
              <a:ext uri="{FF2B5EF4-FFF2-40B4-BE49-F238E27FC236}">
                <a16:creationId xmlns:a16="http://schemas.microsoft.com/office/drawing/2014/main" id="{D505CB96-EDEE-1593-7847-233BB8046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08" y="4074795"/>
            <a:ext cx="6565905" cy="27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Analysis </vt:lpstr>
      <vt:lpstr>Visualization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Singh</dc:creator>
  <cp:lastModifiedBy>Ajay Singh</cp:lastModifiedBy>
  <cp:revision>1</cp:revision>
  <dcterms:created xsi:type="dcterms:W3CDTF">2024-01-26T07:12:46Z</dcterms:created>
  <dcterms:modified xsi:type="dcterms:W3CDTF">2024-01-26T08:20:34Z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2024-01-26T08:19:07Z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7b8d53a0-2978-41d6-b408-68b9341e3675</vt:lpwstr>
  </property>
  <property fmtid="{D5CDD505-2E9C-101B-9397-08002B2CF9AE}" pid="7" name="MSIP_Label_defa4170-0d19-0005-0004-bc88714345d2_ActionId">
    <vt:lpwstr>c27f7d63-54ef-4908-9428-988be7b7da7d</vt:lpwstr>
  </property>
  <property fmtid="{D5CDD505-2E9C-101B-9397-08002B2CF9AE}" pid="8" name="MSIP_Label_defa4170-0d19-0005-0004-bc88714345d2_ContentBits">
    <vt:lpwstr>0</vt:lpwstr>
  </property>
</Properties>
</file>