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E8D2-6402-C24A-902C-5AF90635A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6DD1-B19E-A642-92AD-D5764A493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486BF1-3527-4D45-BDC3-95D179EB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71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0646-C23A-9146-A3B9-60FCF292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9C0115-F0E4-D44A-B037-4FB54CBE6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57412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85E2-20AE-CE49-8905-94630C4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62F437-5B9D-884F-8FED-3E23F494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886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E1B9-E545-3649-A9D2-2A19B8D4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E9B81C-0899-BE4C-9551-4EAA500F9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412266" cy="6857999"/>
          </a:xfrm>
        </p:spPr>
      </p:pic>
    </p:spTree>
    <p:extLst>
      <p:ext uri="{BB962C8B-B14F-4D97-AF65-F5344CB8AC3E}">
        <p14:creationId xmlns:p14="http://schemas.microsoft.com/office/powerpoint/2010/main" val="416420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FD3A-9162-454D-B823-6D190219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D11FB0-6701-3D4E-92C6-4EF134A90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8734"/>
          </a:xfrm>
        </p:spPr>
      </p:pic>
    </p:spTree>
    <p:extLst>
      <p:ext uri="{BB962C8B-B14F-4D97-AF65-F5344CB8AC3E}">
        <p14:creationId xmlns:p14="http://schemas.microsoft.com/office/powerpoint/2010/main" val="73445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1568-3A5A-9F4B-BB21-98609BB5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3BF078-5E22-DE4E-9365-1B83A24D9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60734"/>
            <a:ext cx="12192000" cy="7018733"/>
          </a:xfrm>
        </p:spPr>
      </p:pic>
    </p:spTree>
    <p:extLst>
      <p:ext uri="{BB962C8B-B14F-4D97-AF65-F5344CB8AC3E}">
        <p14:creationId xmlns:p14="http://schemas.microsoft.com/office/powerpoint/2010/main" val="174425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6F04-5AED-B048-AB3F-C18550AB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15212A-7453-D14F-AA60-EE5DD14C6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6646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978D-0DA1-C243-9240-E97B0AB4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ED8F46-8AC8-894A-964D-5F30A5DEE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87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A076-3E9C-EC44-8CF2-17081454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3109951-2AF9-0E44-AA0C-9713FFE35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8227"/>
            <a:ext cx="12192000" cy="7054453"/>
          </a:xfrm>
        </p:spPr>
      </p:pic>
    </p:spTree>
    <p:extLst>
      <p:ext uri="{BB962C8B-B14F-4D97-AF65-F5344CB8AC3E}">
        <p14:creationId xmlns:p14="http://schemas.microsoft.com/office/powerpoint/2010/main" val="33704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5C1A-EE93-7D4F-8AE6-6A693627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BB5ED3-82DA-F843-8682-816556069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1706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A83E-94F2-6F4B-8BD4-65C9F2F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C868D9-9C50-E841-AFFF-66F7C7535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0646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AC53-40D4-3E47-A080-45135675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1CEE55C-4BDC-DA41-A67F-9DFB1F3D1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864" y="0"/>
            <a:ext cx="12247864" cy="6857999"/>
          </a:xfrm>
        </p:spPr>
      </p:pic>
    </p:spTree>
    <p:extLst>
      <p:ext uri="{BB962C8B-B14F-4D97-AF65-F5344CB8AC3E}">
        <p14:creationId xmlns:p14="http://schemas.microsoft.com/office/powerpoint/2010/main" val="867829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7259-7077-C848-9D27-53C7AF5F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784B85-9CED-E749-AAC2-33758B2ED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69257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DB9C-B4F6-CC46-94B5-53F88CE5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F247C6-FA82-CF4F-8258-B5B1437BA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529501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Bhosale</dc:creator>
  <cp:lastModifiedBy>Ajay Bhosale</cp:lastModifiedBy>
  <cp:revision>5</cp:revision>
  <dcterms:created xsi:type="dcterms:W3CDTF">2021-09-30T09:46:30Z</dcterms:created>
  <dcterms:modified xsi:type="dcterms:W3CDTF">2021-09-30T10:21:07Z</dcterms:modified>
</cp:coreProperties>
</file>