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5C333-4D10-4787-91C8-B815567FEA0E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D281-83A8-4083-8AAD-5DA35CC159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84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D281-83A8-4083-8AAD-5DA35CC159A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81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72311" y="2113788"/>
            <a:ext cx="4819015" cy="4467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528" y="2750820"/>
            <a:ext cx="4838700" cy="3923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20172" y="1091183"/>
            <a:ext cx="1671955" cy="2231390"/>
          </a:xfrm>
          <a:custGeom>
            <a:avLst/>
            <a:gdLst/>
            <a:ahLst/>
            <a:cxnLst/>
            <a:rect l="l" t="t" r="r" b="b"/>
            <a:pathLst>
              <a:path w="1671954" h="2231390">
                <a:moveTo>
                  <a:pt x="558926" y="0"/>
                </a:moveTo>
                <a:lnTo>
                  <a:pt x="0" y="559053"/>
                </a:lnTo>
                <a:lnTo>
                  <a:pt x="1671826" y="2231133"/>
                </a:lnTo>
                <a:lnTo>
                  <a:pt x="1671826" y="1113152"/>
                </a:lnTo>
                <a:lnTo>
                  <a:pt x="558926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07801" y="889"/>
            <a:ext cx="1084580" cy="1084580"/>
          </a:xfrm>
          <a:custGeom>
            <a:avLst/>
            <a:gdLst/>
            <a:ahLst/>
            <a:cxnLst/>
            <a:rect l="l" t="t" r="r" b="b"/>
            <a:pathLst>
              <a:path w="1084579" h="1084580">
                <a:moveTo>
                  <a:pt x="1084197" y="0"/>
                </a:moveTo>
                <a:lnTo>
                  <a:pt x="0" y="0"/>
                </a:lnTo>
                <a:lnTo>
                  <a:pt x="1084197" y="1084197"/>
                </a:lnTo>
                <a:lnTo>
                  <a:pt x="1084197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69680" y="889"/>
            <a:ext cx="2182495" cy="1090295"/>
          </a:xfrm>
          <a:custGeom>
            <a:avLst/>
            <a:gdLst/>
            <a:ahLst/>
            <a:cxnLst/>
            <a:rect l="l" t="t" r="r" b="b"/>
            <a:pathLst>
              <a:path w="2182495" h="1090295">
                <a:moveTo>
                  <a:pt x="2182368" y="0"/>
                </a:moveTo>
                <a:lnTo>
                  <a:pt x="0" y="0"/>
                </a:lnTo>
                <a:lnTo>
                  <a:pt x="1090676" y="1090294"/>
                </a:lnTo>
                <a:lnTo>
                  <a:pt x="2182368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2807" y="171450"/>
            <a:ext cx="5866384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772" y="2089124"/>
            <a:ext cx="10092055" cy="397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8025130" cy="6097905"/>
            <a:chOff x="0" y="758951"/>
            <a:chExt cx="8025130" cy="6097905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0" y="0"/>
                  </a:moveTo>
                  <a:lnTo>
                    <a:pt x="0" y="2050796"/>
                  </a:lnTo>
                  <a:lnTo>
                    <a:pt x="2048129" y="4098036"/>
                  </a:lnTo>
                  <a:lnTo>
                    <a:pt x="3073908" y="3072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61560"/>
              <a:ext cx="1995170" cy="1995170"/>
            </a:xfrm>
            <a:custGeom>
              <a:avLst/>
              <a:gdLst/>
              <a:ahLst/>
              <a:cxnLst/>
              <a:rect l="l" t="t" r="r" b="b"/>
              <a:pathLst>
                <a:path w="1995170" h="1995170">
                  <a:moveTo>
                    <a:pt x="0" y="0"/>
                  </a:moveTo>
                  <a:lnTo>
                    <a:pt x="0" y="1994721"/>
                  </a:lnTo>
                  <a:lnTo>
                    <a:pt x="1994662" y="199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8548" y="4856987"/>
              <a:ext cx="4000500" cy="1999614"/>
            </a:xfrm>
            <a:custGeom>
              <a:avLst/>
              <a:gdLst/>
              <a:ahLst/>
              <a:cxnLst/>
              <a:rect l="l" t="t" r="r" b="b"/>
              <a:pathLst>
                <a:path w="4000500" h="1999615">
                  <a:moveTo>
                    <a:pt x="2001139" y="0"/>
                  </a:moveTo>
                  <a:lnTo>
                    <a:pt x="0" y="1999294"/>
                  </a:lnTo>
                  <a:lnTo>
                    <a:pt x="4000500" y="1999294"/>
                  </a:lnTo>
                  <a:lnTo>
                    <a:pt x="2001139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0729" y="5785866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600" y="3987"/>
                  </a:lnTo>
                </a:path>
              </a:pathLst>
            </a:custGeom>
            <a:ln w="101600">
              <a:solidFill>
                <a:srgbClr val="7BA6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38978" y="122046"/>
            <a:ext cx="58851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635" marR="5080" indent="-1004569">
              <a:lnSpc>
                <a:spcPct val="100000"/>
              </a:lnSpc>
              <a:spcBef>
                <a:spcPts val="100"/>
              </a:spcBef>
            </a:pPr>
            <a:r>
              <a:rPr sz="3600" u="none" spc="-285" dirty="0">
                <a:latin typeface="Aptos Narrow" panose="020B0004020202020204" pitchFamily="34" charset="0"/>
              </a:rPr>
              <a:t>Bas</a:t>
            </a:r>
            <a:r>
              <a:rPr sz="3600" u="none" spc="-150" dirty="0">
                <a:latin typeface="Aptos Narrow" panose="020B0004020202020204" pitchFamily="34" charset="0"/>
              </a:rPr>
              <a:t>i</a:t>
            </a:r>
            <a:r>
              <a:rPr sz="3600" u="none" spc="-330" dirty="0">
                <a:latin typeface="Aptos Narrow" panose="020B0004020202020204" pitchFamily="34" charset="0"/>
              </a:rPr>
              <a:t>c</a:t>
            </a:r>
            <a:r>
              <a:rPr sz="3600" u="none" spc="-90" dirty="0">
                <a:latin typeface="Aptos Narrow" panose="020B0004020202020204" pitchFamily="34" charset="0"/>
              </a:rPr>
              <a:t> </a:t>
            </a:r>
            <a:r>
              <a:rPr sz="3600" u="none" spc="-130" dirty="0">
                <a:latin typeface="Aptos Narrow" panose="020B0004020202020204" pitchFamily="34" charset="0"/>
              </a:rPr>
              <a:t>Deta</a:t>
            </a:r>
            <a:r>
              <a:rPr sz="3600" u="none" spc="-80" dirty="0">
                <a:latin typeface="Aptos Narrow" panose="020B0004020202020204" pitchFamily="34" charset="0"/>
              </a:rPr>
              <a:t>i</a:t>
            </a:r>
            <a:r>
              <a:rPr sz="3600" u="none" spc="-245" dirty="0">
                <a:latin typeface="Aptos Narrow" panose="020B0004020202020204" pitchFamily="34" charset="0"/>
              </a:rPr>
              <a:t>ls</a:t>
            </a:r>
            <a:r>
              <a:rPr sz="3600" u="none" spc="-90" dirty="0">
                <a:latin typeface="Aptos Narrow" panose="020B0004020202020204" pitchFamily="34" charset="0"/>
              </a:rPr>
              <a:t> </a:t>
            </a:r>
            <a:r>
              <a:rPr sz="3600" u="none" spc="-180" dirty="0">
                <a:latin typeface="Aptos Narrow" panose="020B0004020202020204" pitchFamily="34" charset="0"/>
              </a:rPr>
              <a:t>of</a:t>
            </a:r>
            <a:r>
              <a:rPr sz="3600" u="none" spc="-100" dirty="0">
                <a:latin typeface="Aptos Narrow" panose="020B0004020202020204" pitchFamily="34" charset="0"/>
              </a:rPr>
              <a:t> </a:t>
            </a:r>
            <a:r>
              <a:rPr sz="3600" u="none" spc="-135" dirty="0">
                <a:latin typeface="Aptos Narrow" panose="020B0004020202020204" pitchFamily="34" charset="0"/>
              </a:rPr>
              <a:t>th</a:t>
            </a:r>
            <a:r>
              <a:rPr sz="3600" u="none" spc="-150" dirty="0">
                <a:latin typeface="Aptos Narrow" panose="020B0004020202020204" pitchFamily="34" charset="0"/>
              </a:rPr>
              <a:t>e</a:t>
            </a:r>
            <a:r>
              <a:rPr sz="3600" u="none" spc="-114" dirty="0">
                <a:latin typeface="Aptos Narrow" panose="020B0004020202020204" pitchFamily="34" charset="0"/>
              </a:rPr>
              <a:t> </a:t>
            </a:r>
            <a:r>
              <a:rPr sz="3600" u="none" spc="-160" dirty="0">
                <a:latin typeface="Aptos Narrow" panose="020B0004020202020204" pitchFamily="34" charset="0"/>
              </a:rPr>
              <a:t>Tea</a:t>
            </a:r>
            <a:r>
              <a:rPr sz="3600" u="none" spc="-240" dirty="0">
                <a:latin typeface="Aptos Narrow" panose="020B0004020202020204" pitchFamily="34" charset="0"/>
              </a:rPr>
              <a:t>m</a:t>
            </a:r>
            <a:r>
              <a:rPr sz="3600" u="none" spc="-105" dirty="0">
                <a:latin typeface="Aptos Narrow" panose="020B0004020202020204" pitchFamily="34" charset="0"/>
              </a:rPr>
              <a:t> </a:t>
            </a:r>
            <a:r>
              <a:rPr sz="3600" u="none" spc="-150" dirty="0">
                <a:latin typeface="Aptos Narrow" panose="020B0004020202020204" pitchFamily="34" charset="0"/>
              </a:rPr>
              <a:t>and  </a:t>
            </a:r>
            <a:r>
              <a:rPr sz="3600" u="none" spc="-175" dirty="0">
                <a:latin typeface="Aptos Narrow" panose="020B0004020202020204" pitchFamily="34" charset="0"/>
              </a:rPr>
              <a:t>Proble</a:t>
            </a:r>
            <a:r>
              <a:rPr sz="3600" u="none" spc="-295" dirty="0">
                <a:latin typeface="Aptos Narrow" panose="020B0004020202020204" pitchFamily="34" charset="0"/>
              </a:rPr>
              <a:t>m</a:t>
            </a:r>
            <a:r>
              <a:rPr sz="3600" u="none" spc="-105" dirty="0">
                <a:latin typeface="Aptos Narrow" panose="020B0004020202020204" pitchFamily="34" charset="0"/>
              </a:rPr>
              <a:t> </a:t>
            </a:r>
            <a:r>
              <a:rPr sz="3600" u="none" spc="-135" dirty="0">
                <a:latin typeface="Aptos Narrow" panose="020B0004020202020204" pitchFamily="34" charset="0"/>
              </a:rPr>
              <a:t>Stateme</a:t>
            </a:r>
            <a:r>
              <a:rPr sz="3600" u="none" spc="-160" dirty="0">
                <a:latin typeface="Aptos Narrow" panose="020B0004020202020204" pitchFamily="34" charset="0"/>
              </a:rPr>
              <a:t>n</a:t>
            </a:r>
            <a:r>
              <a:rPr sz="3600" u="none" spc="-40" dirty="0">
                <a:latin typeface="Aptos Narrow" panose="020B0004020202020204" pitchFamily="34" charset="0"/>
              </a:rPr>
              <a:t>t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2183" y="1557273"/>
            <a:ext cx="5892165" cy="406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7BA654"/>
                </a:solidFill>
                <a:latin typeface="Arial MT"/>
                <a:cs typeface="Arial"/>
              </a:rPr>
              <a:t>Ministry/Organization</a:t>
            </a:r>
            <a:r>
              <a:rPr sz="1800" b="1" spc="-45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50" dirty="0">
                <a:solidFill>
                  <a:srgbClr val="7BA654"/>
                </a:solidFill>
                <a:latin typeface="Arial MT"/>
                <a:cs typeface="Arial"/>
              </a:rPr>
              <a:t>Name/Student</a:t>
            </a:r>
            <a:r>
              <a:rPr sz="1800" b="1" spc="-25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110" dirty="0">
                <a:solidFill>
                  <a:srgbClr val="7BA654"/>
                </a:solidFill>
                <a:latin typeface="Arial MT"/>
                <a:cs typeface="Arial"/>
              </a:rPr>
              <a:t>Innovation:</a:t>
            </a:r>
            <a:r>
              <a:rPr sz="1800" b="1" spc="-95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105" dirty="0">
                <a:solidFill>
                  <a:srgbClr val="252525"/>
                </a:solidFill>
                <a:latin typeface="Arial MT"/>
                <a:cs typeface="Arial"/>
              </a:rPr>
              <a:t>Ministry</a:t>
            </a:r>
            <a:r>
              <a:rPr sz="1800" b="1" spc="-40" dirty="0">
                <a:solidFill>
                  <a:srgbClr val="252525"/>
                </a:solidFill>
                <a:latin typeface="Arial MT"/>
                <a:cs typeface="Arial"/>
              </a:rPr>
              <a:t> </a:t>
            </a:r>
            <a:r>
              <a:rPr sz="1800" b="1" spc="-90" dirty="0">
                <a:solidFill>
                  <a:srgbClr val="252525"/>
                </a:solidFill>
                <a:latin typeface="Arial MT"/>
                <a:cs typeface="Arial"/>
              </a:rPr>
              <a:t>of </a:t>
            </a:r>
            <a:r>
              <a:rPr sz="1800" b="1" spc="-484" dirty="0">
                <a:solidFill>
                  <a:srgbClr val="252525"/>
                </a:solidFill>
                <a:latin typeface="Arial MT"/>
                <a:cs typeface="Arial"/>
              </a:rPr>
              <a:t> </a:t>
            </a:r>
            <a:r>
              <a:rPr sz="1800" b="1" spc="-114" dirty="0">
                <a:solidFill>
                  <a:srgbClr val="252525"/>
                </a:solidFill>
                <a:latin typeface="Arial MT"/>
                <a:cs typeface="Arial"/>
              </a:rPr>
              <a:t>Textiles</a:t>
            </a:r>
            <a:endParaRPr sz="1800" dirty="0">
              <a:latin typeface="Arial MT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 M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55" dirty="0">
                <a:solidFill>
                  <a:srgbClr val="7BA654"/>
                </a:solidFill>
                <a:latin typeface="Arial MT"/>
                <a:cs typeface="Arial"/>
              </a:rPr>
              <a:t>P</a:t>
            </a:r>
            <a:r>
              <a:rPr sz="1800" b="1" spc="-150" dirty="0">
                <a:solidFill>
                  <a:srgbClr val="7BA654"/>
                </a:solidFill>
                <a:latin typeface="Arial MT"/>
                <a:cs typeface="Arial"/>
              </a:rPr>
              <a:t>S</a:t>
            </a:r>
            <a:r>
              <a:rPr sz="1800" b="1" spc="-60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190" dirty="0">
                <a:solidFill>
                  <a:srgbClr val="7BA654"/>
                </a:solidFill>
                <a:latin typeface="Arial MT"/>
                <a:cs typeface="Arial"/>
              </a:rPr>
              <a:t>Co</a:t>
            </a:r>
            <a:r>
              <a:rPr sz="1800" b="1" spc="-165" dirty="0">
                <a:solidFill>
                  <a:srgbClr val="7BA654"/>
                </a:solidFill>
                <a:latin typeface="Arial MT"/>
                <a:cs typeface="Arial"/>
              </a:rPr>
              <a:t>d</a:t>
            </a:r>
            <a:r>
              <a:rPr sz="1800" b="1" spc="-60" dirty="0">
                <a:solidFill>
                  <a:srgbClr val="7BA654"/>
                </a:solidFill>
                <a:latin typeface="Arial MT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 MT"/>
                <a:cs typeface="Arial"/>
              </a:rPr>
              <a:t>:</a:t>
            </a:r>
            <a:r>
              <a:rPr sz="1800" b="1" spc="-55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50" dirty="0">
                <a:solidFill>
                  <a:srgbClr val="252525"/>
                </a:solidFill>
                <a:latin typeface="Arial MT"/>
                <a:cs typeface="Arial"/>
              </a:rPr>
              <a:t>1309</a:t>
            </a:r>
            <a:endParaRPr sz="1800" dirty="0">
              <a:latin typeface="Arial MT"/>
              <a:cs typeface="Arial"/>
            </a:endParaRPr>
          </a:p>
          <a:p>
            <a:pPr marL="12700" marR="221615">
              <a:lnSpc>
                <a:spcPts val="3240"/>
              </a:lnSpc>
              <a:spcBef>
                <a:spcPts val="290"/>
              </a:spcBef>
            </a:pPr>
            <a:r>
              <a:rPr sz="1800" b="1" spc="-95" dirty="0">
                <a:solidFill>
                  <a:srgbClr val="7BA654"/>
                </a:solidFill>
                <a:latin typeface="Arial MT"/>
                <a:cs typeface="Arial"/>
              </a:rPr>
              <a:t>Problem</a:t>
            </a:r>
            <a:r>
              <a:rPr sz="1800" b="1" spc="-65" dirty="0">
                <a:solidFill>
                  <a:srgbClr val="7BA654"/>
                </a:solidFill>
                <a:latin typeface="Arial MT"/>
                <a:cs typeface="Arial"/>
              </a:rPr>
              <a:t> Statement</a:t>
            </a:r>
            <a:r>
              <a:rPr sz="1800" b="1" spc="-55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100" dirty="0">
                <a:solidFill>
                  <a:srgbClr val="7BA654"/>
                </a:solidFill>
                <a:latin typeface="Arial MT"/>
                <a:cs typeface="Arial"/>
              </a:rPr>
              <a:t>Title:</a:t>
            </a:r>
            <a:r>
              <a:rPr sz="1800" b="1" spc="-70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105" dirty="0">
                <a:solidFill>
                  <a:srgbClr val="252525"/>
                </a:solidFill>
                <a:latin typeface="Arial MT"/>
                <a:cs typeface="Arial"/>
              </a:rPr>
              <a:t>Application</a:t>
            </a:r>
            <a:r>
              <a:rPr sz="1800" b="1" spc="-55" dirty="0">
                <a:solidFill>
                  <a:srgbClr val="252525"/>
                </a:solidFill>
                <a:latin typeface="Arial MT"/>
                <a:cs typeface="Arial"/>
              </a:rPr>
              <a:t> </a:t>
            </a:r>
            <a:r>
              <a:rPr sz="1800" b="1" spc="-95" dirty="0">
                <a:solidFill>
                  <a:srgbClr val="252525"/>
                </a:solidFill>
                <a:latin typeface="Arial MT"/>
                <a:cs typeface="Arial"/>
              </a:rPr>
              <a:t>development</a:t>
            </a:r>
            <a:r>
              <a:rPr sz="1800" b="1" spc="-65" dirty="0">
                <a:solidFill>
                  <a:srgbClr val="252525"/>
                </a:solidFill>
                <a:latin typeface="Arial MT"/>
                <a:cs typeface="Arial"/>
              </a:rPr>
              <a:t> </a:t>
            </a:r>
            <a:r>
              <a:rPr sz="1800" b="1" spc="-100" dirty="0">
                <a:solidFill>
                  <a:srgbClr val="252525"/>
                </a:solidFill>
                <a:latin typeface="Arial MT"/>
                <a:cs typeface="Arial"/>
              </a:rPr>
              <a:t>for</a:t>
            </a:r>
            <a:r>
              <a:rPr sz="1800" b="1" spc="-40" dirty="0">
                <a:solidFill>
                  <a:srgbClr val="252525"/>
                </a:solidFill>
                <a:latin typeface="Arial MT"/>
                <a:cs typeface="Arial"/>
              </a:rPr>
              <a:t> </a:t>
            </a:r>
            <a:r>
              <a:rPr sz="1800" b="1" spc="-75" dirty="0">
                <a:solidFill>
                  <a:srgbClr val="252525"/>
                </a:solidFill>
                <a:latin typeface="Arial MT"/>
                <a:cs typeface="Arial"/>
              </a:rPr>
              <a:t>the </a:t>
            </a:r>
            <a:r>
              <a:rPr sz="1800" b="1" spc="-484" dirty="0">
                <a:solidFill>
                  <a:srgbClr val="252525"/>
                </a:solidFill>
                <a:latin typeface="Arial MT"/>
                <a:cs typeface="Arial"/>
              </a:rPr>
              <a:t> </a:t>
            </a:r>
            <a:r>
              <a:rPr sz="1800" b="1" spc="-30" dirty="0">
                <a:solidFill>
                  <a:srgbClr val="252525"/>
                </a:solidFill>
                <a:latin typeface="Arial MT"/>
                <a:cs typeface="Arial"/>
              </a:rPr>
              <a:t>m</a:t>
            </a:r>
            <a:r>
              <a:rPr sz="1800" b="1" spc="-95" dirty="0">
                <a:solidFill>
                  <a:srgbClr val="252525"/>
                </a:solidFill>
                <a:latin typeface="Arial MT"/>
                <a:cs typeface="Arial"/>
              </a:rPr>
              <a:t>onit</a:t>
            </a:r>
            <a:r>
              <a:rPr sz="1800" b="1" spc="-135" dirty="0">
                <a:solidFill>
                  <a:srgbClr val="252525"/>
                </a:solidFill>
                <a:latin typeface="Arial MT"/>
                <a:cs typeface="Arial"/>
              </a:rPr>
              <a:t>o</a:t>
            </a:r>
            <a:r>
              <a:rPr sz="1800" b="1" spc="-100" dirty="0">
                <a:solidFill>
                  <a:srgbClr val="252525"/>
                </a:solidFill>
                <a:latin typeface="Arial MT"/>
                <a:cs typeface="Arial"/>
              </a:rPr>
              <a:t>r</a:t>
            </a:r>
            <a:r>
              <a:rPr sz="1800" b="1" spc="-65" dirty="0">
                <a:solidFill>
                  <a:srgbClr val="252525"/>
                </a:solidFill>
                <a:latin typeface="Arial MT"/>
                <a:cs typeface="Arial"/>
              </a:rPr>
              <a:t>i</a:t>
            </a:r>
            <a:r>
              <a:rPr sz="1800" b="1" spc="-150" dirty="0">
                <a:solidFill>
                  <a:srgbClr val="252525"/>
                </a:solidFill>
                <a:latin typeface="Arial MT"/>
                <a:cs typeface="Arial"/>
              </a:rPr>
              <a:t>ng</a:t>
            </a:r>
            <a:r>
              <a:rPr sz="1800" b="1" spc="-65" dirty="0">
                <a:solidFill>
                  <a:srgbClr val="252525"/>
                </a:solidFill>
                <a:latin typeface="Arial MT"/>
                <a:cs typeface="Arial"/>
              </a:rPr>
              <a:t> </a:t>
            </a:r>
            <a:r>
              <a:rPr sz="1800" b="1" spc="-90" dirty="0">
                <a:solidFill>
                  <a:srgbClr val="252525"/>
                </a:solidFill>
                <a:latin typeface="Arial MT"/>
                <a:cs typeface="Arial"/>
              </a:rPr>
              <a:t>of</a:t>
            </a:r>
            <a:r>
              <a:rPr sz="1800" b="1" spc="-55" dirty="0">
                <a:solidFill>
                  <a:srgbClr val="252525"/>
                </a:solidFill>
                <a:latin typeface="Arial MT"/>
                <a:cs typeface="Arial"/>
              </a:rPr>
              <a:t> </a:t>
            </a:r>
            <a:r>
              <a:rPr sz="1800" b="1" spc="-155" dirty="0">
                <a:solidFill>
                  <a:srgbClr val="252525"/>
                </a:solidFill>
                <a:latin typeface="Arial MT"/>
                <a:cs typeface="Arial"/>
              </a:rPr>
              <a:t>Wo</a:t>
            </a:r>
            <a:r>
              <a:rPr sz="1800" b="1" spc="-125" dirty="0">
                <a:solidFill>
                  <a:srgbClr val="252525"/>
                </a:solidFill>
                <a:latin typeface="Arial MT"/>
                <a:cs typeface="Arial"/>
              </a:rPr>
              <a:t>o</a:t>
            </a:r>
            <a:r>
              <a:rPr sz="1800" b="1" spc="-60" dirty="0">
                <a:solidFill>
                  <a:srgbClr val="252525"/>
                </a:solidFill>
                <a:latin typeface="Arial MT"/>
                <a:cs typeface="Arial"/>
              </a:rPr>
              <a:t>l</a:t>
            </a:r>
            <a:r>
              <a:rPr sz="1800" b="1" spc="-45" dirty="0">
                <a:solidFill>
                  <a:srgbClr val="252525"/>
                </a:solidFill>
                <a:latin typeface="Arial MT"/>
                <a:cs typeface="Arial"/>
              </a:rPr>
              <a:t> </a:t>
            </a:r>
            <a:r>
              <a:rPr sz="1800" b="1" spc="-80" dirty="0">
                <a:solidFill>
                  <a:srgbClr val="252525"/>
                </a:solidFill>
                <a:latin typeface="Arial MT"/>
                <a:cs typeface="Arial"/>
              </a:rPr>
              <a:t>from</a:t>
            </a:r>
            <a:r>
              <a:rPr sz="1800" b="1" spc="-65" dirty="0">
                <a:solidFill>
                  <a:srgbClr val="252525"/>
                </a:solidFill>
                <a:latin typeface="Arial MT"/>
                <a:cs typeface="Arial"/>
              </a:rPr>
              <a:t> </a:t>
            </a:r>
            <a:r>
              <a:rPr sz="1800" b="1" spc="-110" dirty="0">
                <a:solidFill>
                  <a:srgbClr val="252525"/>
                </a:solidFill>
                <a:latin typeface="Arial MT"/>
                <a:cs typeface="Arial"/>
              </a:rPr>
              <a:t>Far</a:t>
            </a:r>
            <a:r>
              <a:rPr sz="1800" b="1" spc="-35" dirty="0">
                <a:solidFill>
                  <a:srgbClr val="252525"/>
                </a:solidFill>
                <a:latin typeface="Arial MT"/>
                <a:cs typeface="Arial"/>
              </a:rPr>
              <a:t>m</a:t>
            </a:r>
            <a:r>
              <a:rPr sz="1800" b="1" spc="-50" dirty="0">
                <a:solidFill>
                  <a:srgbClr val="252525"/>
                </a:solidFill>
                <a:latin typeface="Arial MT"/>
                <a:cs typeface="Arial"/>
              </a:rPr>
              <a:t> </a:t>
            </a:r>
            <a:r>
              <a:rPr sz="1800" b="1" spc="-65" dirty="0">
                <a:solidFill>
                  <a:srgbClr val="252525"/>
                </a:solidFill>
                <a:latin typeface="Arial MT"/>
                <a:cs typeface="Arial"/>
              </a:rPr>
              <a:t>t</a:t>
            </a:r>
            <a:r>
              <a:rPr sz="1800" b="1" spc="-110" dirty="0">
                <a:solidFill>
                  <a:srgbClr val="252525"/>
                </a:solidFill>
                <a:latin typeface="Arial MT"/>
                <a:cs typeface="Arial"/>
              </a:rPr>
              <a:t>o</a:t>
            </a:r>
            <a:r>
              <a:rPr sz="1800" b="1" spc="-55" dirty="0">
                <a:solidFill>
                  <a:srgbClr val="252525"/>
                </a:solidFill>
                <a:latin typeface="Arial MT"/>
                <a:cs typeface="Arial"/>
              </a:rPr>
              <a:t> </a:t>
            </a:r>
            <a:r>
              <a:rPr sz="1800" b="1" spc="-125" dirty="0">
                <a:solidFill>
                  <a:srgbClr val="252525"/>
                </a:solidFill>
                <a:latin typeface="Arial MT"/>
                <a:cs typeface="Arial"/>
              </a:rPr>
              <a:t>Fab</a:t>
            </a:r>
            <a:r>
              <a:rPr sz="1800" b="1" spc="-80" dirty="0">
                <a:solidFill>
                  <a:srgbClr val="252525"/>
                </a:solidFill>
                <a:latin typeface="Arial MT"/>
                <a:cs typeface="Arial"/>
              </a:rPr>
              <a:t>r</a:t>
            </a:r>
            <a:r>
              <a:rPr sz="1800" b="1" spc="-114" dirty="0">
                <a:solidFill>
                  <a:srgbClr val="252525"/>
                </a:solidFill>
                <a:latin typeface="Arial MT"/>
                <a:cs typeface="Arial"/>
              </a:rPr>
              <a:t>ic</a:t>
            </a:r>
            <a:endParaRPr sz="1800" dirty="0">
              <a:latin typeface="Arial M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b="1" spc="-225" dirty="0">
                <a:solidFill>
                  <a:srgbClr val="7BA654"/>
                </a:solidFill>
                <a:latin typeface="Arial MT"/>
                <a:cs typeface="Arial"/>
              </a:rPr>
              <a:t>T</a:t>
            </a:r>
            <a:r>
              <a:rPr sz="1800" b="1" spc="-60" dirty="0">
                <a:solidFill>
                  <a:srgbClr val="7BA654"/>
                </a:solidFill>
                <a:latin typeface="Arial MT"/>
                <a:cs typeface="Arial"/>
              </a:rPr>
              <a:t>e</a:t>
            </a:r>
            <a:r>
              <a:rPr sz="1800" b="1" spc="-35" dirty="0">
                <a:solidFill>
                  <a:srgbClr val="7BA654"/>
                </a:solidFill>
                <a:latin typeface="Arial MT"/>
                <a:cs typeface="Arial"/>
              </a:rPr>
              <a:t>am</a:t>
            </a:r>
            <a:r>
              <a:rPr sz="1800" b="1" spc="-50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65" dirty="0">
                <a:solidFill>
                  <a:srgbClr val="7BA654"/>
                </a:solidFill>
                <a:latin typeface="Arial MT"/>
                <a:cs typeface="Arial"/>
              </a:rPr>
              <a:t>Nam</a:t>
            </a:r>
            <a:r>
              <a:rPr sz="1800" b="1" spc="-60" dirty="0">
                <a:solidFill>
                  <a:srgbClr val="7BA654"/>
                </a:solidFill>
                <a:latin typeface="Arial MT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 MT"/>
                <a:cs typeface="Arial"/>
              </a:rPr>
              <a:t>:</a:t>
            </a:r>
            <a:r>
              <a:rPr sz="1800" b="1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100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100" dirty="0">
                <a:solidFill>
                  <a:srgbClr val="252525"/>
                </a:solidFill>
                <a:latin typeface="Arial MT"/>
                <a:cs typeface="Arial"/>
              </a:rPr>
              <a:t>IMP</a:t>
            </a:r>
            <a:r>
              <a:rPr sz="1800" b="1" spc="-125" dirty="0">
                <a:solidFill>
                  <a:srgbClr val="252525"/>
                </a:solidFill>
                <a:latin typeface="Arial MT"/>
                <a:cs typeface="Arial"/>
              </a:rPr>
              <a:t>A</a:t>
            </a:r>
            <a:r>
              <a:rPr sz="1800" b="1" spc="-270" dirty="0">
                <a:solidFill>
                  <a:srgbClr val="252525"/>
                </a:solidFill>
                <a:latin typeface="Arial MT"/>
                <a:cs typeface="Arial"/>
              </a:rPr>
              <a:t>C</a:t>
            </a:r>
            <a:r>
              <a:rPr sz="1800" b="1" spc="-225" dirty="0">
                <a:solidFill>
                  <a:srgbClr val="252525"/>
                </a:solidFill>
                <a:latin typeface="Arial MT"/>
                <a:cs typeface="Arial"/>
              </a:rPr>
              <a:t>T</a:t>
            </a:r>
            <a:r>
              <a:rPr sz="1800" b="1" spc="-50" dirty="0">
                <a:solidFill>
                  <a:srgbClr val="252525"/>
                </a:solidFill>
                <a:latin typeface="Arial MT"/>
                <a:cs typeface="Arial"/>
              </a:rPr>
              <a:t> </a:t>
            </a:r>
            <a:r>
              <a:rPr sz="1800" b="1" spc="-45" dirty="0">
                <a:solidFill>
                  <a:srgbClr val="252525"/>
                </a:solidFill>
                <a:latin typeface="Arial MT"/>
                <a:cs typeface="Arial"/>
              </a:rPr>
              <a:t>I</a:t>
            </a:r>
            <a:r>
              <a:rPr sz="1800" b="1" spc="-120" dirty="0">
                <a:solidFill>
                  <a:srgbClr val="252525"/>
                </a:solidFill>
                <a:latin typeface="Arial MT"/>
                <a:cs typeface="Arial"/>
              </a:rPr>
              <a:t>N</a:t>
            </a:r>
            <a:r>
              <a:rPr sz="1800" b="1" spc="-125" dirty="0">
                <a:solidFill>
                  <a:srgbClr val="252525"/>
                </a:solidFill>
                <a:latin typeface="Arial MT"/>
                <a:cs typeface="Arial"/>
              </a:rPr>
              <a:t>IT</a:t>
            </a:r>
            <a:r>
              <a:rPr sz="1800" b="1" spc="-70" dirty="0">
                <a:solidFill>
                  <a:srgbClr val="252525"/>
                </a:solidFill>
                <a:latin typeface="Arial MT"/>
                <a:cs typeface="Arial"/>
              </a:rPr>
              <a:t>I</a:t>
            </a:r>
            <a:r>
              <a:rPr sz="1800" b="1" spc="-175" dirty="0">
                <a:solidFill>
                  <a:srgbClr val="252525"/>
                </a:solidFill>
                <a:latin typeface="Arial MT"/>
                <a:cs typeface="Arial"/>
              </a:rPr>
              <a:t>A</a:t>
            </a:r>
            <a:r>
              <a:rPr sz="1800" b="1" spc="-229" dirty="0">
                <a:solidFill>
                  <a:srgbClr val="252525"/>
                </a:solidFill>
                <a:latin typeface="Arial MT"/>
                <a:cs typeface="Arial"/>
              </a:rPr>
              <a:t>T</a:t>
            </a:r>
            <a:r>
              <a:rPr sz="1800" b="1" spc="-190" dirty="0">
                <a:solidFill>
                  <a:srgbClr val="252525"/>
                </a:solidFill>
                <a:latin typeface="Arial MT"/>
                <a:cs typeface="Arial"/>
              </a:rPr>
              <a:t>ORS</a:t>
            </a:r>
            <a:endParaRPr sz="1800" dirty="0">
              <a:latin typeface="Arial MT"/>
              <a:cs typeface="Arial"/>
            </a:endParaRPr>
          </a:p>
          <a:p>
            <a:pPr marL="12700" marR="2752725">
              <a:lnSpc>
                <a:spcPct val="150000"/>
              </a:lnSpc>
            </a:pPr>
            <a:r>
              <a:rPr sz="1800" b="1" spc="-225" dirty="0">
                <a:solidFill>
                  <a:srgbClr val="7BA654"/>
                </a:solidFill>
                <a:latin typeface="Arial MT"/>
                <a:cs typeface="Arial"/>
              </a:rPr>
              <a:t>T</a:t>
            </a:r>
            <a:r>
              <a:rPr sz="1800" b="1" spc="-60" dirty="0">
                <a:solidFill>
                  <a:srgbClr val="7BA654"/>
                </a:solidFill>
                <a:latin typeface="Arial MT"/>
                <a:cs typeface="Arial"/>
              </a:rPr>
              <a:t>e</a:t>
            </a:r>
            <a:r>
              <a:rPr sz="1800" b="1" spc="-35" dirty="0">
                <a:solidFill>
                  <a:srgbClr val="7BA654"/>
                </a:solidFill>
                <a:latin typeface="Arial MT"/>
                <a:cs typeface="Arial"/>
              </a:rPr>
              <a:t>am</a:t>
            </a:r>
            <a:r>
              <a:rPr sz="1800" b="1" spc="-50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140" dirty="0">
                <a:solidFill>
                  <a:srgbClr val="7BA654"/>
                </a:solidFill>
                <a:latin typeface="Arial MT"/>
                <a:cs typeface="Arial"/>
              </a:rPr>
              <a:t>L</a:t>
            </a:r>
            <a:r>
              <a:rPr sz="1800" b="1" spc="-120" dirty="0">
                <a:solidFill>
                  <a:srgbClr val="7BA654"/>
                </a:solidFill>
                <a:latin typeface="Arial MT"/>
                <a:cs typeface="Arial"/>
              </a:rPr>
              <a:t>e</a:t>
            </a:r>
            <a:r>
              <a:rPr sz="1800" b="1" spc="-75" dirty="0">
                <a:solidFill>
                  <a:srgbClr val="7BA654"/>
                </a:solidFill>
                <a:latin typeface="Arial MT"/>
                <a:cs typeface="Arial"/>
              </a:rPr>
              <a:t>ad</a:t>
            </a:r>
            <a:r>
              <a:rPr sz="1800" b="1" spc="-60" dirty="0">
                <a:solidFill>
                  <a:srgbClr val="7BA654"/>
                </a:solidFill>
                <a:latin typeface="Arial MT"/>
                <a:cs typeface="Arial"/>
              </a:rPr>
              <a:t>e</a:t>
            </a:r>
            <a:r>
              <a:rPr sz="1800" b="1" spc="-105" dirty="0">
                <a:solidFill>
                  <a:srgbClr val="7BA654"/>
                </a:solidFill>
                <a:latin typeface="Arial MT"/>
                <a:cs typeface="Arial"/>
              </a:rPr>
              <a:t>r</a:t>
            </a:r>
            <a:r>
              <a:rPr sz="1800" b="1" spc="-40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65" dirty="0">
                <a:solidFill>
                  <a:srgbClr val="7BA654"/>
                </a:solidFill>
                <a:latin typeface="Arial MT"/>
                <a:cs typeface="Arial"/>
              </a:rPr>
              <a:t>Nam</a:t>
            </a:r>
            <a:r>
              <a:rPr sz="1800" b="1" spc="-60" dirty="0">
                <a:solidFill>
                  <a:srgbClr val="7BA654"/>
                </a:solidFill>
                <a:latin typeface="Arial MT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 MT"/>
                <a:cs typeface="Arial"/>
              </a:rPr>
              <a:t>:</a:t>
            </a:r>
            <a:r>
              <a:rPr sz="1800" b="1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114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130" dirty="0">
                <a:solidFill>
                  <a:srgbClr val="252525"/>
                </a:solidFill>
                <a:latin typeface="Arial MT"/>
                <a:cs typeface="Arial"/>
              </a:rPr>
              <a:t>SI</a:t>
            </a:r>
            <a:r>
              <a:rPr sz="1800" b="1" spc="-170" dirty="0">
                <a:solidFill>
                  <a:srgbClr val="252525"/>
                </a:solidFill>
                <a:latin typeface="Arial MT"/>
                <a:cs typeface="Arial"/>
              </a:rPr>
              <a:t>Y</a:t>
            </a:r>
            <a:r>
              <a:rPr sz="1800" b="1" spc="-130" dirty="0">
                <a:solidFill>
                  <a:srgbClr val="252525"/>
                </a:solidFill>
                <a:latin typeface="Arial MT"/>
                <a:cs typeface="Arial"/>
              </a:rPr>
              <a:t>A  </a:t>
            </a:r>
            <a:r>
              <a:rPr sz="1800" b="1" spc="-75" dirty="0">
                <a:solidFill>
                  <a:srgbClr val="7BA654"/>
                </a:solidFill>
                <a:latin typeface="Arial MT"/>
                <a:cs typeface="Arial"/>
              </a:rPr>
              <a:t>Institu</a:t>
            </a:r>
            <a:r>
              <a:rPr sz="1800" b="1" spc="-65" dirty="0">
                <a:solidFill>
                  <a:srgbClr val="7BA654"/>
                </a:solidFill>
                <a:latin typeface="Arial MT"/>
                <a:cs typeface="Arial"/>
              </a:rPr>
              <a:t>t</a:t>
            </a:r>
            <a:r>
              <a:rPr sz="1800" b="1" spc="-60" dirty="0">
                <a:solidFill>
                  <a:srgbClr val="7BA654"/>
                </a:solidFill>
                <a:latin typeface="Arial MT"/>
                <a:cs typeface="Arial"/>
              </a:rPr>
              <a:t>e</a:t>
            </a:r>
            <a:r>
              <a:rPr sz="1800" b="1" spc="-55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190" dirty="0">
                <a:solidFill>
                  <a:srgbClr val="7BA654"/>
                </a:solidFill>
                <a:latin typeface="Arial MT"/>
                <a:cs typeface="Arial"/>
              </a:rPr>
              <a:t>Co</a:t>
            </a:r>
            <a:r>
              <a:rPr sz="1800" b="1" spc="-165" dirty="0">
                <a:solidFill>
                  <a:srgbClr val="7BA654"/>
                </a:solidFill>
                <a:latin typeface="Arial MT"/>
                <a:cs typeface="Arial"/>
              </a:rPr>
              <a:t>d</a:t>
            </a:r>
            <a:r>
              <a:rPr sz="1800" b="1" spc="-60" dirty="0">
                <a:solidFill>
                  <a:srgbClr val="7BA654"/>
                </a:solidFill>
                <a:latin typeface="Arial MT"/>
                <a:cs typeface="Arial"/>
              </a:rPr>
              <a:t>e</a:t>
            </a:r>
            <a:r>
              <a:rPr sz="1800" b="1" spc="-55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145" dirty="0">
                <a:solidFill>
                  <a:srgbClr val="7BA654"/>
                </a:solidFill>
                <a:latin typeface="Arial MT"/>
                <a:cs typeface="Arial"/>
              </a:rPr>
              <a:t>(AISH</a:t>
            </a:r>
            <a:r>
              <a:rPr sz="1800" b="1" spc="-195" dirty="0">
                <a:solidFill>
                  <a:srgbClr val="7BA654"/>
                </a:solidFill>
                <a:latin typeface="Arial MT"/>
                <a:cs typeface="Arial"/>
              </a:rPr>
              <a:t>E</a:t>
            </a:r>
            <a:r>
              <a:rPr sz="1800" b="1" spc="-80" dirty="0">
                <a:solidFill>
                  <a:srgbClr val="AFC997"/>
                </a:solidFill>
                <a:latin typeface="Arial MT"/>
                <a:cs typeface="Arial"/>
              </a:rPr>
              <a:t>)</a:t>
            </a:r>
            <a:r>
              <a:rPr sz="1800" b="1" spc="-170" dirty="0">
                <a:solidFill>
                  <a:srgbClr val="252525"/>
                </a:solidFill>
                <a:latin typeface="Arial MT"/>
                <a:cs typeface="Arial"/>
              </a:rPr>
              <a:t>:</a:t>
            </a:r>
            <a:r>
              <a:rPr sz="1800" b="1" spc="-60" dirty="0">
                <a:solidFill>
                  <a:srgbClr val="252525"/>
                </a:solidFill>
                <a:latin typeface="Arial MT"/>
                <a:cs typeface="Arial"/>
              </a:rPr>
              <a:t> </a:t>
            </a:r>
            <a:r>
              <a:rPr sz="1800" b="1" spc="-260" dirty="0">
                <a:solidFill>
                  <a:srgbClr val="252525"/>
                </a:solidFill>
                <a:latin typeface="Arial MT"/>
                <a:cs typeface="Arial"/>
              </a:rPr>
              <a:t>C</a:t>
            </a:r>
            <a:r>
              <a:rPr sz="1800" b="1" spc="-175" dirty="0">
                <a:solidFill>
                  <a:srgbClr val="252525"/>
                </a:solidFill>
                <a:latin typeface="Arial MT"/>
                <a:cs typeface="Arial"/>
              </a:rPr>
              <a:t>-</a:t>
            </a:r>
            <a:r>
              <a:rPr sz="1800" b="1" spc="45" dirty="0">
                <a:solidFill>
                  <a:srgbClr val="252525"/>
                </a:solidFill>
                <a:latin typeface="Arial MT"/>
                <a:cs typeface="Arial"/>
              </a:rPr>
              <a:t>29461  </a:t>
            </a:r>
            <a:r>
              <a:rPr sz="1800" b="1" spc="-75" dirty="0">
                <a:solidFill>
                  <a:srgbClr val="7BA654"/>
                </a:solidFill>
                <a:latin typeface="Arial MT"/>
                <a:cs typeface="Arial"/>
              </a:rPr>
              <a:t>Institu</a:t>
            </a:r>
            <a:r>
              <a:rPr sz="1800" b="1" spc="-65" dirty="0">
                <a:solidFill>
                  <a:srgbClr val="7BA654"/>
                </a:solidFill>
                <a:latin typeface="Arial MT"/>
                <a:cs typeface="Arial"/>
              </a:rPr>
              <a:t>t</a:t>
            </a:r>
            <a:r>
              <a:rPr sz="1800" b="1" spc="-60" dirty="0">
                <a:solidFill>
                  <a:srgbClr val="7BA654"/>
                </a:solidFill>
                <a:latin typeface="Arial MT"/>
                <a:cs typeface="Arial"/>
              </a:rPr>
              <a:t>e</a:t>
            </a:r>
            <a:r>
              <a:rPr sz="1800" b="1" spc="-55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65" dirty="0">
                <a:solidFill>
                  <a:srgbClr val="7BA654"/>
                </a:solidFill>
                <a:latin typeface="Arial MT"/>
                <a:cs typeface="Arial"/>
              </a:rPr>
              <a:t>Nam</a:t>
            </a:r>
            <a:r>
              <a:rPr sz="1800" b="1" spc="-60" dirty="0">
                <a:solidFill>
                  <a:srgbClr val="7BA654"/>
                </a:solidFill>
                <a:latin typeface="Arial MT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 MT"/>
                <a:cs typeface="Arial"/>
              </a:rPr>
              <a:t>:</a:t>
            </a:r>
            <a:r>
              <a:rPr sz="1800" b="1" spc="-65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260" dirty="0">
                <a:solidFill>
                  <a:srgbClr val="252525"/>
                </a:solidFill>
                <a:latin typeface="Arial MT"/>
                <a:cs typeface="Arial"/>
              </a:rPr>
              <a:t>CGC</a:t>
            </a:r>
            <a:r>
              <a:rPr sz="1800" b="1" spc="-175" dirty="0">
                <a:solidFill>
                  <a:srgbClr val="252525"/>
                </a:solidFill>
                <a:latin typeface="Arial MT"/>
                <a:cs typeface="Arial"/>
              </a:rPr>
              <a:t>-</a:t>
            </a:r>
            <a:r>
              <a:rPr sz="1800" b="1" spc="-250" dirty="0">
                <a:solidFill>
                  <a:srgbClr val="252525"/>
                </a:solidFill>
                <a:latin typeface="Arial MT"/>
                <a:cs typeface="Arial"/>
              </a:rPr>
              <a:t>C</a:t>
            </a:r>
            <a:r>
              <a:rPr sz="1800" b="1" spc="-254" dirty="0">
                <a:solidFill>
                  <a:srgbClr val="252525"/>
                </a:solidFill>
                <a:latin typeface="Arial MT"/>
                <a:cs typeface="Arial"/>
              </a:rPr>
              <a:t>O</a:t>
            </a:r>
            <a:r>
              <a:rPr sz="1800" b="1" spc="-235" dirty="0">
                <a:solidFill>
                  <a:srgbClr val="252525"/>
                </a:solidFill>
                <a:latin typeface="Arial MT"/>
                <a:cs typeface="Arial"/>
              </a:rPr>
              <a:t>E</a:t>
            </a:r>
            <a:endParaRPr sz="1800" dirty="0">
              <a:latin typeface="Arial MT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Arial M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225" dirty="0">
                <a:solidFill>
                  <a:srgbClr val="7BA654"/>
                </a:solidFill>
                <a:latin typeface="Arial MT"/>
                <a:cs typeface="Arial"/>
              </a:rPr>
              <a:t>T</a:t>
            </a:r>
            <a:r>
              <a:rPr sz="1800" b="1" spc="-95" dirty="0">
                <a:solidFill>
                  <a:srgbClr val="7BA654"/>
                </a:solidFill>
                <a:latin typeface="Arial MT"/>
                <a:cs typeface="Arial"/>
              </a:rPr>
              <a:t>he</a:t>
            </a:r>
            <a:r>
              <a:rPr sz="1800" b="1" spc="-30" dirty="0">
                <a:solidFill>
                  <a:srgbClr val="7BA654"/>
                </a:solidFill>
                <a:latin typeface="Arial MT"/>
                <a:cs typeface="Arial"/>
              </a:rPr>
              <a:t>m</a:t>
            </a:r>
            <a:r>
              <a:rPr sz="1800" b="1" spc="-60" dirty="0">
                <a:solidFill>
                  <a:srgbClr val="7BA654"/>
                </a:solidFill>
                <a:latin typeface="Arial MT"/>
                <a:cs typeface="Arial"/>
              </a:rPr>
              <a:t>e</a:t>
            </a:r>
            <a:r>
              <a:rPr sz="1800" b="1" spc="-55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65" dirty="0">
                <a:solidFill>
                  <a:srgbClr val="7BA654"/>
                </a:solidFill>
                <a:latin typeface="Arial MT"/>
                <a:cs typeface="Arial"/>
              </a:rPr>
              <a:t>Nam</a:t>
            </a:r>
            <a:r>
              <a:rPr sz="1800" b="1" spc="-60" dirty="0">
                <a:solidFill>
                  <a:srgbClr val="7BA654"/>
                </a:solidFill>
                <a:latin typeface="Arial MT"/>
                <a:cs typeface="Arial"/>
              </a:rPr>
              <a:t>e</a:t>
            </a:r>
            <a:r>
              <a:rPr sz="1800" b="1" spc="-170" dirty="0">
                <a:solidFill>
                  <a:srgbClr val="7BA654"/>
                </a:solidFill>
                <a:latin typeface="Arial MT"/>
                <a:cs typeface="Arial"/>
              </a:rPr>
              <a:t>:</a:t>
            </a:r>
            <a:r>
              <a:rPr sz="1800" b="1" spc="-45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229" dirty="0">
                <a:solidFill>
                  <a:srgbClr val="252525"/>
                </a:solidFill>
                <a:latin typeface="Arial MT"/>
                <a:cs typeface="Arial"/>
              </a:rPr>
              <a:t>T</a:t>
            </a:r>
            <a:r>
              <a:rPr sz="1800" b="1" spc="-120" dirty="0">
                <a:solidFill>
                  <a:srgbClr val="252525"/>
                </a:solidFill>
                <a:latin typeface="Arial MT"/>
                <a:cs typeface="Arial"/>
              </a:rPr>
              <a:t>ransp</a:t>
            </a:r>
            <a:r>
              <a:rPr sz="1800" b="1" spc="-145" dirty="0">
                <a:solidFill>
                  <a:srgbClr val="252525"/>
                </a:solidFill>
                <a:latin typeface="Arial MT"/>
                <a:cs typeface="Arial"/>
              </a:rPr>
              <a:t>o</a:t>
            </a:r>
            <a:r>
              <a:rPr sz="1800" b="1" spc="-50" dirty="0">
                <a:solidFill>
                  <a:srgbClr val="252525"/>
                </a:solidFill>
                <a:latin typeface="Arial MT"/>
                <a:cs typeface="Arial"/>
              </a:rPr>
              <a:t>rtat</a:t>
            </a:r>
            <a:r>
              <a:rPr sz="1800" b="1" spc="-114" dirty="0">
                <a:solidFill>
                  <a:srgbClr val="252525"/>
                </a:solidFill>
                <a:latin typeface="Arial MT"/>
                <a:cs typeface="Arial"/>
              </a:rPr>
              <a:t>ion</a:t>
            </a:r>
            <a:r>
              <a:rPr sz="1800" b="1" spc="-50" dirty="0">
                <a:solidFill>
                  <a:srgbClr val="252525"/>
                </a:solidFill>
                <a:latin typeface="Arial MT"/>
                <a:cs typeface="Arial"/>
              </a:rPr>
              <a:t> </a:t>
            </a:r>
            <a:r>
              <a:rPr sz="1800" b="1" spc="-95" dirty="0">
                <a:solidFill>
                  <a:srgbClr val="252525"/>
                </a:solidFill>
                <a:latin typeface="Arial MT"/>
                <a:cs typeface="Arial"/>
              </a:rPr>
              <a:t>and</a:t>
            </a:r>
            <a:r>
              <a:rPr sz="1800" b="1" spc="-50" dirty="0">
                <a:solidFill>
                  <a:srgbClr val="252525"/>
                </a:solidFill>
                <a:latin typeface="Arial MT"/>
                <a:cs typeface="Arial"/>
              </a:rPr>
              <a:t> </a:t>
            </a:r>
            <a:r>
              <a:rPr sz="1800" b="1" spc="-170" dirty="0">
                <a:solidFill>
                  <a:srgbClr val="252525"/>
                </a:solidFill>
                <a:latin typeface="Arial MT"/>
                <a:cs typeface="Arial"/>
              </a:rPr>
              <a:t>Log</a:t>
            </a:r>
            <a:r>
              <a:rPr sz="1800" b="1" spc="-75" dirty="0">
                <a:solidFill>
                  <a:srgbClr val="252525"/>
                </a:solidFill>
                <a:latin typeface="Arial MT"/>
                <a:cs typeface="Arial"/>
              </a:rPr>
              <a:t>i</a:t>
            </a:r>
            <a:r>
              <a:rPr sz="1800" b="1" spc="-130" dirty="0">
                <a:solidFill>
                  <a:srgbClr val="252525"/>
                </a:solidFill>
                <a:latin typeface="Arial MT"/>
                <a:cs typeface="Arial"/>
              </a:rPr>
              <a:t>stics</a:t>
            </a:r>
            <a:endParaRPr sz="1800" dirty="0">
              <a:latin typeface="Arial MT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103" y="222504"/>
            <a:ext cx="3329940" cy="16718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" y="3899915"/>
            <a:ext cx="2959100" cy="2959735"/>
            <a:chOff x="832" y="3899915"/>
            <a:chExt cx="2959100" cy="2959735"/>
          </a:xfrm>
        </p:grpSpPr>
        <p:sp>
          <p:nvSpPr>
            <p:cNvPr id="3" name="object 3"/>
            <p:cNvSpPr/>
            <p:nvPr/>
          </p:nvSpPr>
          <p:spPr>
            <a:xfrm>
              <a:off x="970788" y="5367527"/>
              <a:ext cx="1988820" cy="1492250"/>
            </a:xfrm>
            <a:custGeom>
              <a:avLst/>
              <a:gdLst/>
              <a:ahLst/>
              <a:cxnLst/>
              <a:rect l="l" t="t" r="r" b="b"/>
              <a:pathLst>
                <a:path w="1988820" h="1492250">
                  <a:moveTo>
                    <a:pt x="497586" y="0"/>
                  </a:moveTo>
                  <a:lnTo>
                    <a:pt x="0" y="497890"/>
                  </a:lnTo>
                  <a:lnTo>
                    <a:pt x="993520" y="1491995"/>
                  </a:lnTo>
                  <a:lnTo>
                    <a:pt x="1988820" y="1491995"/>
                  </a:lnTo>
                  <a:lnTo>
                    <a:pt x="497586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2" y="5891097"/>
              <a:ext cx="967105" cy="969010"/>
            </a:xfrm>
            <a:custGeom>
              <a:avLst/>
              <a:gdLst/>
              <a:ahLst/>
              <a:cxnLst/>
              <a:rect l="l" t="t" r="r" b="b"/>
              <a:pathLst>
                <a:path w="967105" h="969009">
                  <a:moveTo>
                    <a:pt x="0" y="0"/>
                  </a:moveTo>
                  <a:lnTo>
                    <a:pt x="0" y="968424"/>
                  </a:lnTo>
                  <a:lnTo>
                    <a:pt x="966907" y="968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899915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0"/>
                  </a:moveTo>
                  <a:lnTo>
                    <a:pt x="0" y="1941575"/>
                  </a:lnTo>
                  <a:lnTo>
                    <a:pt x="969954" y="970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67937" y="-26988"/>
            <a:ext cx="5438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70" dirty="0">
                <a:latin typeface="Aptos Narrow" panose="020B0004020202020204" pitchFamily="34" charset="0"/>
                <a:cs typeface="Arial"/>
              </a:rPr>
              <a:t>Idea/Approach</a:t>
            </a:r>
            <a:r>
              <a:rPr sz="4400" b="1" spc="-140" dirty="0">
                <a:latin typeface="Aptos Narrow" panose="020B0004020202020204" pitchFamily="34" charset="0"/>
                <a:cs typeface="Arial"/>
              </a:rPr>
              <a:t> </a:t>
            </a:r>
            <a:r>
              <a:rPr sz="4400" b="1" spc="-135" dirty="0">
                <a:latin typeface="Aptos Narrow" panose="020B0004020202020204" pitchFamily="34" charset="0"/>
                <a:cs typeface="Arial"/>
              </a:rPr>
              <a:t>Det</a:t>
            </a:r>
            <a:r>
              <a:rPr sz="4400" b="1" spc="-160" dirty="0">
                <a:latin typeface="Aptos Narrow" panose="020B0004020202020204" pitchFamily="34" charset="0"/>
                <a:cs typeface="Arial"/>
              </a:rPr>
              <a:t>a</a:t>
            </a:r>
            <a:r>
              <a:rPr sz="4400" b="1" spc="-250" dirty="0">
                <a:latin typeface="Aptos Narrow" panose="020B0004020202020204" pitchFamily="34" charset="0"/>
                <a:cs typeface="Arial"/>
              </a:rPr>
              <a:t>ils</a:t>
            </a:r>
            <a:endParaRPr sz="4400" dirty="0">
              <a:latin typeface="Aptos Narrow" panose="020B0004020202020204" pitchFamily="34" charset="0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4580" y="66318"/>
            <a:ext cx="5128063" cy="356105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7840">
              <a:lnSpc>
                <a:spcPct val="100000"/>
              </a:lnSpc>
              <a:spcBef>
                <a:spcPts val="100"/>
              </a:spcBef>
            </a:pPr>
            <a:r>
              <a:rPr u="none" spc="5" dirty="0">
                <a:latin typeface="Aptos Narrow" panose="020B0004020202020204" pitchFamily="34" charset="0"/>
              </a:rPr>
              <a:t>FL</a:t>
            </a:r>
            <a:r>
              <a:rPr u="none" dirty="0">
                <a:latin typeface="Aptos Narrow" panose="020B0004020202020204" pitchFamily="34" charset="0"/>
              </a:rPr>
              <a:t>O</a:t>
            </a:r>
            <a:r>
              <a:rPr u="none" spc="5" dirty="0">
                <a:latin typeface="Aptos Narrow" panose="020B0004020202020204" pitchFamily="34" charset="0"/>
              </a:rPr>
              <a:t>W</a:t>
            </a:r>
            <a:r>
              <a:rPr u="none" spc="-5" dirty="0">
                <a:latin typeface="Aptos Narrow" panose="020B0004020202020204" pitchFamily="34" charset="0"/>
              </a:rPr>
              <a:t>CH</a:t>
            </a:r>
            <a:r>
              <a:rPr u="none" spc="-60" dirty="0">
                <a:latin typeface="Aptos Narrow" panose="020B0004020202020204" pitchFamily="34" charset="0"/>
              </a:rPr>
              <a:t>A</a:t>
            </a:r>
            <a:r>
              <a:rPr u="none" dirty="0">
                <a:latin typeface="Aptos Narrow" panose="020B0004020202020204" pitchFamily="34" charset="0"/>
              </a:rPr>
              <a:t>RT</a:t>
            </a:r>
            <a:r>
              <a:rPr u="none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D0E2B-B6BA-923C-36A0-685DE5DF04FA}"/>
              </a:ext>
            </a:extLst>
          </p:cNvPr>
          <p:cNvSpPr txBox="1"/>
          <p:nvPr/>
        </p:nvSpPr>
        <p:spPr>
          <a:xfrm>
            <a:off x="937299" y="538919"/>
            <a:ext cx="5128063" cy="794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55"/>
              </a:lnSpc>
              <a:buSzPct val="40000"/>
              <a:tabLst>
                <a:tab pos="287655" algn="l"/>
              </a:tabLst>
            </a:pPr>
            <a:r>
              <a:rPr lang="en-IN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● </a:t>
            </a:r>
            <a:r>
              <a:rPr lang="en-US" sz="1400" spc="-5" dirty="0">
                <a:solidFill>
                  <a:schemeClr val="tx1"/>
                </a:solidFill>
                <a:latin typeface="Arial MT"/>
                <a:cs typeface="Arial MT"/>
              </a:rPr>
              <a:t>Providing login and registration page for farmer and buyer.</a:t>
            </a:r>
          </a:p>
          <a:p>
            <a:pPr>
              <a:lnSpc>
                <a:spcPts val="2655"/>
              </a:lnSpc>
              <a:buSzPct val="40000"/>
              <a:tabLst>
                <a:tab pos="287655" algn="l"/>
              </a:tabLst>
            </a:pPr>
            <a:r>
              <a:rPr lang="en-IN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●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Registration</a:t>
            </a:r>
            <a:r>
              <a:rPr lang="en-US" sz="1400" spc="-4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1400" spc="-1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buyer</a:t>
            </a:r>
            <a:r>
              <a:rPr lang="en-US" sz="1400" spc="-2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with</a:t>
            </a:r>
            <a:r>
              <a:rPr lang="en-US" sz="1400" spc="-1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username</a:t>
            </a:r>
            <a:r>
              <a:rPr lang="en-US" sz="1400" spc="-5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, password and email</a:t>
            </a:r>
            <a:r>
              <a:rPr lang="en-US" sz="1400" spc="-4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id</a:t>
            </a:r>
            <a:r>
              <a:rPr lang="en-US" sz="1400" spc="-20" dirty="0">
                <a:solidFill>
                  <a:srgbClr val="000000"/>
                </a:solidFill>
                <a:latin typeface="Arial MT"/>
                <a:ea typeface="Arial MT"/>
                <a:cs typeface="Arial MT"/>
              </a:rPr>
              <a:t>.</a:t>
            </a:r>
            <a:endParaRPr lang="en-US" sz="1400" spc="-20" dirty="0">
              <a:solidFill>
                <a:srgbClr val="000000"/>
              </a:solidFill>
              <a:effectLst/>
              <a:latin typeface="Arial MT"/>
              <a:ea typeface="Arial MT"/>
              <a:cs typeface="Arial MT"/>
            </a:endParaRPr>
          </a:p>
          <a:p>
            <a:pPr>
              <a:lnSpc>
                <a:spcPts val="2655"/>
              </a:lnSpc>
              <a:buSzPct val="40000"/>
              <a:tabLst>
                <a:tab pos="287655" algn="l"/>
              </a:tabLst>
            </a:pPr>
            <a:r>
              <a:rPr lang="en-IN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● 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Registration</a:t>
            </a:r>
            <a:r>
              <a:rPr lang="en-US" sz="1400" spc="-4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1400" spc="-1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farmer</a:t>
            </a:r>
            <a:r>
              <a:rPr lang="en-US" sz="1400" spc="-5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will be</a:t>
            </a:r>
            <a:r>
              <a:rPr lang="en-US" sz="1400" spc="-1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same</a:t>
            </a:r>
            <a:r>
              <a:rPr lang="en-US" sz="1400" spc="-3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as</a:t>
            </a:r>
            <a:r>
              <a:rPr lang="en-US" sz="1400" spc="-2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buyer</a:t>
            </a:r>
            <a:r>
              <a:rPr lang="en-US" sz="1400" spc="-2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also</a:t>
            </a:r>
            <a:r>
              <a:rPr lang="en-US" sz="1400" spc="-2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have</a:t>
            </a:r>
            <a:r>
              <a:rPr lang="en-US" sz="1400" spc="-2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too.</a:t>
            </a:r>
            <a:r>
              <a:rPr lang="en-IN" sz="1400" dirty="0">
                <a:latin typeface="Arial MT"/>
                <a:ea typeface="Arial MT"/>
                <a:cs typeface="Arial MT"/>
              </a:rPr>
              <a:t> </a:t>
            </a:r>
          </a:p>
          <a:p>
            <a:pPr>
              <a:lnSpc>
                <a:spcPts val="2655"/>
              </a:lnSpc>
              <a:buSzPct val="40000"/>
              <a:tabLst>
                <a:tab pos="287655" algn="l"/>
              </a:tabLst>
            </a:pPr>
            <a:r>
              <a:rPr lang="en-IN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 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provide</a:t>
            </a:r>
            <a:r>
              <a:rPr lang="en-US" sz="1400" spc="-4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UPRN(Unique</a:t>
            </a:r>
            <a:r>
              <a:rPr lang="en-US" sz="1400" spc="-5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permanent</a:t>
            </a:r>
            <a:r>
              <a:rPr lang="en-US" sz="1400" spc="-6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registration</a:t>
            </a:r>
            <a:r>
              <a:rPr lang="en-US" sz="1400" spc="-4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number) it use</a:t>
            </a:r>
          </a:p>
          <a:p>
            <a:pPr>
              <a:lnSpc>
                <a:spcPts val="2655"/>
              </a:lnSpc>
              <a:buSzPct val="40000"/>
              <a:tabLst>
                <a:tab pos="287655" algn="l"/>
              </a:tabLst>
            </a:pPr>
            <a:r>
              <a:rPr lang="en-US" sz="1400" dirty="0">
                <a:solidFill>
                  <a:srgbClr val="000000"/>
                </a:solidFill>
                <a:latin typeface="Arial MT"/>
                <a:ea typeface="Arial MT"/>
                <a:cs typeface="Arial MT"/>
              </a:rPr>
              <a:t>   to track the data so that quality of production increased by </a:t>
            </a:r>
          </a:p>
          <a:p>
            <a:pPr>
              <a:lnSpc>
                <a:spcPts val="2655"/>
              </a:lnSpc>
              <a:buSzPct val="40000"/>
              <a:tabLst>
                <a:tab pos="287655" algn="l"/>
              </a:tabLst>
            </a:pPr>
            <a:r>
              <a:rPr lang="en-US" sz="1400" dirty="0">
                <a:solidFill>
                  <a:srgbClr val="000000"/>
                </a:solidFill>
                <a:latin typeface="Arial MT"/>
                <a:ea typeface="Arial MT"/>
                <a:cs typeface="Arial MT"/>
              </a:rPr>
              <a:t>   using that data </a:t>
            </a:r>
            <a:endParaRPr lang="en-US" sz="1400" dirty="0">
              <a:solidFill>
                <a:srgbClr val="000000"/>
              </a:solidFill>
              <a:effectLst/>
              <a:latin typeface="Arial MT"/>
              <a:ea typeface="Arial MT"/>
              <a:cs typeface="Arial MT"/>
            </a:endParaRPr>
          </a:p>
          <a:p>
            <a:pPr>
              <a:lnSpc>
                <a:spcPts val="2655"/>
              </a:lnSpc>
              <a:buSzPct val="40000"/>
              <a:tabLst>
                <a:tab pos="287655" algn="l"/>
              </a:tabLst>
            </a:pPr>
            <a:r>
              <a:rPr lang="en-IN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● 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Buyer</a:t>
            </a:r>
            <a:r>
              <a:rPr lang="en-US" sz="1400" spc="-1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can</a:t>
            </a:r>
            <a:r>
              <a:rPr lang="en-US" sz="1400" spc="-3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get</a:t>
            </a:r>
            <a:r>
              <a:rPr lang="en-US" sz="1400" spc="-1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information</a:t>
            </a:r>
            <a:r>
              <a:rPr lang="en-US" sz="1400" spc="-2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related</a:t>
            </a:r>
            <a:r>
              <a:rPr lang="en-US" sz="1400" spc="-5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to type of wool,</a:t>
            </a:r>
            <a:r>
              <a:rPr lang="en-US" sz="1400" spc="-1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design</a:t>
            </a:r>
            <a:r>
              <a:rPr lang="en-US" sz="1400" spc="-30" dirty="0">
                <a:solidFill>
                  <a:srgbClr val="000000"/>
                </a:solidFill>
                <a:latin typeface="Arial MT"/>
                <a:ea typeface="Arial MT"/>
                <a:cs typeface="Arial MT"/>
              </a:rPr>
              <a:t>,</a:t>
            </a:r>
            <a:endParaRPr lang="en-US" sz="1400" spc="-30" dirty="0">
              <a:solidFill>
                <a:srgbClr val="000000"/>
              </a:solidFill>
              <a:effectLst/>
              <a:latin typeface="Arial MT"/>
              <a:ea typeface="Arial MT"/>
              <a:cs typeface="Arial MT"/>
            </a:endParaRPr>
          </a:p>
          <a:p>
            <a:pPr>
              <a:lnSpc>
                <a:spcPts val="2655"/>
              </a:lnSpc>
              <a:buSzPct val="40000"/>
              <a:tabLst>
                <a:tab pos="287655" algn="l"/>
              </a:tabLst>
            </a:pPr>
            <a:r>
              <a:rPr lang="en-US" sz="1400" spc="-3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 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price</a:t>
            </a:r>
            <a:r>
              <a:rPr lang="en-US" sz="1400" spc="-1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,quality ,transportation</a:t>
            </a:r>
            <a:r>
              <a:rPr lang="en-US" sz="1400" spc="-2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charge.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 MT"/>
              <a:ea typeface="Arial MT"/>
              <a:cs typeface="Arial MT"/>
            </a:endParaRPr>
          </a:p>
          <a:p>
            <a:r>
              <a:rPr lang="en-US" sz="1400" b="0" i="0" dirty="0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● 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Payment</a:t>
            </a:r>
            <a:r>
              <a:rPr lang="en-US" sz="1400" spc="-3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should</a:t>
            </a:r>
            <a:r>
              <a:rPr lang="en-US" sz="1400" spc="-4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be</a:t>
            </a:r>
            <a:r>
              <a:rPr lang="en-US" sz="1400" spc="-2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transferred</a:t>
            </a:r>
            <a:r>
              <a:rPr lang="en-US" sz="1400" spc="-3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directly</a:t>
            </a:r>
            <a:r>
              <a:rPr lang="en-US" sz="1400" spc="-3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into</a:t>
            </a:r>
            <a:r>
              <a:rPr lang="en-US" sz="1400" spc="-1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400" spc="-1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bank</a:t>
            </a:r>
            <a:endParaRPr lang="en-IN" sz="1400" dirty="0">
              <a:effectLst/>
              <a:latin typeface="Arial MT"/>
              <a:ea typeface="Arial MT"/>
              <a:cs typeface="Arial MT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   account</a:t>
            </a:r>
            <a:r>
              <a:rPr lang="en-US" sz="1400" spc="-4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of farmer</a:t>
            </a:r>
            <a:r>
              <a:rPr lang="en-US" sz="1400" spc="-4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after</a:t>
            </a:r>
            <a:r>
              <a:rPr lang="en-US" sz="1400" spc="-2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successfully</a:t>
            </a:r>
            <a:r>
              <a:rPr lang="en-US" sz="1400" spc="-3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uploading</a:t>
            </a:r>
            <a:r>
              <a:rPr lang="en-US" sz="1400" spc="-4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400" spc="-1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detai</a:t>
            </a:r>
            <a:r>
              <a:rPr lang="en-US" sz="1400" dirty="0">
                <a:solidFill>
                  <a:srgbClr val="000000"/>
                </a:solidFill>
                <a:latin typeface="Arial MT"/>
                <a:ea typeface="Arial MT"/>
                <a:cs typeface="Arial MT"/>
              </a:rPr>
              <a:t>l.</a:t>
            </a:r>
          </a:p>
          <a:p>
            <a:endParaRPr lang="en-US" sz="1400" dirty="0">
              <a:solidFill>
                <a:srgbClr val="000000"/>
              </a:solidFill>
              <a:latin typeface="Arial MT"/>
              <a:ea typeface="Arial MT"/>
              <a:cs typeface="Arial MT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Arial MT"/>
              </a:rPr>
              <a:t> </a:t>
            </a:r>
            <a:r>
              <a:rPr lang="en-IN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● 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Site</a:t>
            </a:r>
            <a:r>
              <a:rPr lang="en-US" sz="1400" spc="-2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containing</a:t>
            </a:r>
            <a:r>
              <a:rPr lang="en-US" sz="1400" spc="-5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information</a:t>
            </a:r>
            <a:r>
              <a:rPr lang="en-US" sz="1400" spc="-6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regarding</a:t>
            </a:r>
            <a:r>
              <a:rPr lang="en-US" sz="1400" spc="-4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availability</a:t>
            </a:r>
            <a:r>
              <a:rPr lang="en-US" sz="1400" spc="-5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1400" spc="-1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doctors</a:t>
            </a:r>
            <a:r>
              <a:rPr lang="en-US" sz="1400" spc="-4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endParaRPr lang="en-IN" sz="1400" dirty="0">
              <a:effectLst/>
              <a:latin typeface="Arial MT"/>
              <a:ea typeface="Arial MT"/>
              <a:cs typeface="Arial MT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    the</a:t>
            </a:r>
            <a:r>
              <a:rPr lang="en-US" sz="1400" spc="-1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nearby</a:t>
            </a:r>
            <a:r>
              <a:rPr lang="en-US" sz="1400" spc="-4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locality</a:t>
            </a:r>
            <a:r>
              <a:rPr lang="en-US" sz="1400" spc="-2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for</a:t>
            </a:r>
            <a:r>
              <a:rPr lang="en-US" sz="1400" spc="-2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sheep</a:t>
            </a:r>
            <a:r>
              <a:rPr lang="en-US" sz="1400" spc="-3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diagnosis.</a:t>
            </a:r>
          </a:p>
          <a:p>
            <a:endParaRPr lang="en-IN" sz="1400" dirty="0">
              <a:solidFill>
                <a:srgbClr val="202122"/>
              </a:solidFill>
              <a:latin typeface="Arial MT"/>
              <a:ea typeface="Arial MT"/>
              <a:cs typeface="Arial MT"/>
            </a:endParaRPr>
          </a:p>
          <a:p>
            <a:r>
              <a:rPr lang="en-US" sz="1400" b="0" i="0" dirty="0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400" b="0" i="0" dirty="0">
                <a:solidFill>
                  <a:srgbClr val="202122"/>
                </a:solidFill>
                <a:effectLst/>
                <a:latin typeface="Arial MT"/>
              </a:rPr>
              <a:t>● 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Availability</a:t>
            </a:r>
            <a:r>
              <a:rPr lang="en-US" sz="1400" spc="-3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1400" spc="-1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wool</a:t>
            </a:r>
            <a:r>
              <a:rPr lang="en-US" sz="1400" spc="-1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artisans</a:t>
            </a:r>
            <a:r>
              <a:rPr lang="en-US" sz="1400" spc="-3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1400" spc="-1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400" spc="-1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locality</a:t>
            </a:r>
            <a:r>
              <a:rPr lang="en-US" sz="1400" spc="-2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for</a:t>
            </a:r>
            <a:r>
              <a:rPr lang="en-US" sz="1400" spc="-2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farmer</a:t>
            </a:r>
            <a:r>
              <a:rPr lang="en-US" sz="1400" spc="-45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to</a:t>
            </a:r>
            <a:endParaRPr lang="en-IN" sz="1400" dirty="0">
              <a:effectLst/>
              <a:latin typeface="Arial MT"/>
              <a:ea typeface="Arial MT"/>
              <a:cs typeface="Arial MT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    improve</a:t>
            </a:r>
            <a:r>
              <a:rPr lang="en-US" sz="1400" spc="-4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their</a:t>
            </a:r>
            <a:r>
              <a:rPr lang="en-US" sz="1400" spc="-3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 MT"/>
                <a:ea typeface="Arial MT"/>
                <a:cs typeface="Arial MT"/>
              </a:rPr>
              <a:t>production.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 MT"/>
              <a:ea typeface="Arial MT"/>
              <a:cs typeface="Arial MT"/>
            </a:endParaRPr>
          </a:p>
          <a:p>
            <a:r>
              <a:rPr lang="en-US" sz="1400" b="0" i="0" dirty="0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400" b="0" i="0" dirty="0">
                <a:solidFill>
                  <a:srgbClr val="202122"/>
                </a:solidFill>
                <a:effectLst/>
                <a:latin typeface="Arial MT"/>
              </a:rPr>
              <a:t>● Farmer and buyer can get latest information and market </a:t>
            </a:r>
          </a:p>
          <a:p>
            <a:r>
              <a:rPr lang="en-IN" sz="1400" b="0" i="0" dirty="0">
                <a:solidFill>
                  <a:srgbClr val="202122"/>
                </a:solidFill>
                <a:effectLst/>
                <a:latin typeface="Arial MT"/>
              </a:rPr>
              <a:t>    trend about wool on the software.</a:t>
            </a:r>
          </a:p>
          <a:p>
            <a:endParaRPr lang="en-IN" sz="1400" b="0" i="0" dirty="0">
              <a:solidFill>
                <a:srgbClr val="202122"/>
              </a:solidFill>
              <a:effectLst/>
              <a:latin typeface="Arial MT"/>
            </a:endParaRPr>
          </a:p>
          <a:p>
            <a:r>
              <a:rPr lang="en-US" sz="1400" b="0" i="0" dirty="0">
                <a:solidFill>
                  <a:srgbClr val="000000"/>
                </a:solidFill>
                <a:latin typeface="Arial MT"/>
              </a:rPr>
              <a:t> </a:t>
            </a:r>
            <a:r>
              <a:rPr lang="en-IN" sz="1400" b="0" i="0" dirty="0">
                <a:solidFill>
                  <a:srgbClr val="202122"/>
                </a:solidFill>
                <a:effectLst/>
                <a:latin typeface="Arial MT"/>
              </a:rPr>
              <a:t>● This is a community based software were people working </a:t>
            </a:r>
            <a:r>
              <a:rPr lang="en-IN" sz="1400" dirty="0">
                <a:solidFill>
                  <a:srgbClr val="202122"/>
                </a:solidFill>
                <a:latin typeface="Arial MT"/>
              </a:rPr>
              <a:t>in</a:t>
            </a:r>
          </a:p>
          <a:p>
            <a:r>
              <a:rPr lang="en-IN" sz="1400" dirty="0">
                <a:solidFill>
                  <a:srgbClr val="202122"/>
                </a:solidFill>
                <a:latin typeface="Arial MT"/>
              </a:rPr>
              <a:t>     the </a:t>
            </a:r>
            <a:r>
              <a:rPr lang="en-IN" sz="1400" b="0" i="0" dirty="0">
                <a:solidFill>
                  <a:srgbClr val="202122"/>
                </a:solidFill>
                <a:effectLst/>
                <a:latin typeface="Arial MT"/>
              </a:rPr>
              <a:t>wool sector can come together on this platform to</a:t>
            </a:r>
          </a:p>
          <a:p>
            <a:r>
              <a:rPr lang="en-IN" sz="1400" dirty="0">
                <a:solidFill>
                  <a:srgbClr val="202122"/>
                </a:solidFill>
                <a:latin typeface="Arial MT"/>
              </a:rPr>
              <a:t>     </a:t>
            </a:r>
            <a:r>
              <a:rPr lang="en-IN" sz="1400" b="0" i="0" dirty="0">
                <a:solidFill>
                  <a:srgbClr val="202122"/>
                </a:solidFill>
                <a:effectLst/>
                <a:latin typeface="Arial MT"/>
              </a:rPr>
              <a:t>collaborate and conduct business with each other 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rial MT"/>
              <a:ea typeface="Arial MT"/>
              <a:cs typeface="Arial MT"/>
            </a:endParaRPr>
          </a:p>
          <a:p>
            <a:endParaRPr lang="en-US" sz="1400" dirty="0">
              <a:solidFill>
                <a:srgbClr val="000000"/>
              </a:solidFill>
              <a:effectLst/>
              <a:latin typeface="Arial MT"/>
              <a:ea typeface="Arial MT"/>
              <a:cs typeface="Arial MT"/>
            </a:endParaRPr>
          </a:p>
          <a:p>
            <a:endParaRPr lang="en-IN" sz="1400" dirty="0">
              <a:effectLst/>
              <a:latin typeface="Arial MT"/>
              <a:ea typeface="Arial MT"/>
              <a:cs typeface="Arial MT"/>
            </a:endParaRPr>
          </a:p>
          <a:p>
            <a:pPr>
              <a:lnSpc>
                <a:spcPts val="2655"/>
              </a:lnSpc>
              <a:buSzPct val="40000"/>
              <a:tabLst>
                <a:tab pos="287655" algn="l"/>
              </a:tabLst>
            </a:pPr>
            <a:endParaRPr lang="en-IN" sz="1200" dirty="0">
              <a:effectLst/>
              <a:latin typeface="Arial MT"/>
              <a:ea typeface="Arial MT"/>
              <a:cs typeface="Arial MT"/>
            </a:endParaRPr>
          </a:p>
          <a:p>
            <a:pPr>
              <a:lnSpc>
                <a:spcPts val="2655"/>
              </a:lnSpc>
              <a:buSzPct val="40000"/>
              <a:tabLst>
                <a:tab pos="287655" algn="l"/>
              </a:tabLst>
            </a:pPr>
            <a:r>
              <a:rPr lang="en-IN" sz="1200" b="0" i="0" dirty="0">
                <a:solidFill>
                  <a:srgbClr val="202122"/>
                </a:solidFill>
                <a:effectLst/>
                <a:latin typeface="Arial MT"/>
              </a:rPr>
              <a:t> </a:t>
            </a:r>
            <a:endParaRPr lang="en-US" sz="1200" spc="-5" dirty="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ts val="2655"/>
              </a:lnSpc>
              <a:buSzPct val="40000"/>
              <a:tabLst>
                <a:tab pos="287655" algn="l"/>
              </a:tabLst>
            </a:pPr>
            <a:r>
              <a:rPr lang="en-US" sz="1200" spc="-5" dirty="0">
                <a:latin typeface="Arial MT"/>
              </a:rPr>
              <a:t>        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39E13-5DAD-6374-5EB4-0289A3797B8B}"/>
              </a:ext>
            </a:extLst>
          </p:cNvPr>
          <p:cNvSpPr txBox="1"/>
          <p:nvPr/>
        </p:nvSpPr>
        <p:spPr>
          <a:xfrm>
            <a:off x="6934200" y="3637255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-229" dirty="0">
                <a:latin typeface="Aptos Narrow" panose="020B0004020202020204" pitchFamily="34" charset="0"/>
                <a:cs typeface="Arial"/>
              </a:rPr>
              <a:t>T </a:t>
            </a:r>
            <a:r>
              <a:rPr lang="en-IN" sz="1800" b="1" spc="-114" dirty="0" err="1">
                <a:latin typeface="Aptos Narrow" panose="020B0004020202020204" pitchFamily="34" charset="0"/>
                <a:cs typeface="Arial"/>
              </a:rPr>
              <a:t>e</a:t>
            </a:r>
            <a:r>
              <a:rPr lang="en-IN" sz="1800" b="1" spc="-110" dirty="0" err="1">
                <a:latin typeface="Aptos Narrow" panose="020B0004020202020204" pitchFamily="34" charset="0"/>
                <a:cs typeface="Arial"/>
              </a:rPr>
              <a:t>c</a:t>
            </a:r>
            <a:r>
              <a:rPr lang="en-IN" sz="1800" b="1" spc="-125" dirty="0" err="1">
                <a:latin typeface="Aptos Narrow" panose="020B0004020202020204" pitchFamily="34" charset="0"/>
                <a:cs typeface="Arial"/>
              </a:rPr>
              <a:t>h</a:t>
            </a:r>
            <a:r>
              <a:rPr lang="en-IN" sz="1800" b="1" spc="-135" dirty="0" err="1">
                <a:latin typeface="Aptos Narrow" panose="020B0004020202020204" pitchFamily="34" charset="0"/>
                <a:cs typeface="Arial"/>
              </a:rPr>
              <a:t>n</a:t>
            </a:r>
            <a:r>
              <a:rPr lang="en-IN" sz="1800" b="1" spc="-110" dirty="0" err="1">
                <a:latin typeface="Aptos Narrow" panose="020B0004020202020204" pitchFamily="34" charset="0"/>
                <a:cs typeface="Arial"/>
              </a:rPr>
              <a:t>ol</a:t>
            </a:r>
            <a:r>
              <a:rPr lang="en-IN" sz="1800" b="1" spc="-155" dirty="0" err="1">
                <a:latin typeface="Aptos Narrow" panose="020B0004020202020204" pitchFamily="34" charset="0"/>
                <a:cs typeface="Arial"/>
              </a:rPr>
              <a:t>o</a:t>
            </a:r>
            <a:r>
              <a:rPr lang="en-IN" sz="1800" b="1" spc="-204" dirty="0" err="1">
                <a:latin typeface="Aptos Narrow" panose="020B0004020202020204" pitchFamily="34" charset="0"/>
                <a:cs typeface="Arial"/>
              </a:rPr>
              <a:t>g</a:t>
            </a:r>
            <a:r>
              <a:rPr lang="en-IN" sz="1800" b="1" spc="-204" dirty="0">
                <a:latin typeface="Aptos Narrow" panose="020B0004020202020204" pitchFamily="34" charset="0"/>
                <a:cs typeface="Arial"/>
              </a:rPr>
              <a:t> </a:t>
            </a:r>
            <a:r>
              <a:rPr lang="en-IN" sz="1800" b="1" spc="-180" dirty="0">
                <a:latin typeface="Aptos Narrow" panose="020B0004020202020204" pitchFamily="34" charset="0"/>
                <a:cs typeface="Arial"/>
              </a:rPr>
              <a:t>y</a:t>
            </a:r>
            <a:r>
              <a:rPr lang="en-IN" sz="1800" b="1" spc="-35" dirty="0">
                <a:latin typeface="Aptos Narrow" panose="020B0004020202020204" pitchFamily="34" charset="0"/>
                <a:cs typeface="Arial"/>
              </a:rPr>
              <a:t> </a:t>
            </a:r>
            <a:r>
              <a:rPr lang="en-IN" sz="1800" b="1" spc="-80" dirty="0">
                <a:latin typeface="Aptos Narrow" panose="020B0004020202020204" pitchFamily="34" charset="0"/>
                <a:cs typeface="Arial"/>
              </a:rPr>
              <a:t>st</a:t>
            </a:r>
            <a:r>
              <a:rPr lang="en-IN" sz="1800" b="1" spc="-100" dirty="0">
                <a:latin typeface="Aptos Narrow" panose="020B0004020202020204" pitchFamily="34" charset="0"/>
                <a:cs typeface="Arial"/>
              </a:rPr>
              <a:t>a</a:t>
            </a:r>
            <a:r>
              <a:rPr lang="en-IN" sz="1800" b="1" spc="-105" dirty="0">
                <a:latin typeface="Aptos Narrow" panose="020B0004020202020204" pitchFamily="34" charset="0"/>
                <a:cs typeface="Arial"/>
              </a:rPr>
              <a:t>ck:</a:t>
            </a:r>
          </a:p>
          <a:p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2D77B4-BB23-4A9D-3BC1-C34ED999D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519482"/>
            <a:ext cx="1133480" cy="11334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E95358-007D-B6C4-6F1A-08DACF958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39" y="3895720"/>
            <a:ext cx="3333750" cy="1371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1C8CC4-4FB5-2C3C-BDEE-4BAFFFBEC57F}"/>
              </a:ext>
            </a:extLst>
          </p:cNvPr>
          <p:cNvSpPr txBox="1"/>
          <p:nvPr/>
        </p:nvSpPr>
        <p:spPr>
          <a:xfrm>
            <a:off x="6934200" y="526732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PYTHON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5BCEBC2-9957-7A1C-18E1-5FB4C18698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689009"/>
            <a:ext cx="2062163" cy="68659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3F3C16-D337-FAE3-DE12-7DCF86B0AE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683" y="5434079"/>
            <a:ext cx="1064577" cy="10645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906" y="544953"/>
            <a:ext cx="518972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55" dirty="0">
                <a:latin typeface="Aptos Narrow" panose="020B0004020202020204" pitchFamily="34" charset="0"/>
              </a:rPr>
              <a:t>Idea</a:t>
            </a:r>
            <a:r>
              <a:rPr sz="4000" u="none" spc="40" dirty="0">
                <a:latin typeface="Aptos Narrow" panose="020B0004020202020204" pitchFamily="34" charset="0"/>
              </a:rPr>
              <a:t>/</a:t>
            </a:r>
            <a:r>
              <a:rPr sz="4000" u="none" spc="-300" dirty="0">
                <a:latin typeface="Aptos Narrow" panose="020B0004020202020204" pitchFamily="34" charset="0"/>
              </a:rPr>
              <a:t>Approac</a:t>
            </a:r>
            <a:r>
              <a:rPr sz="4000" u="none" spc="-280" dirty="0">
                <a:latin typeface="Aptos Narrow" panose="020B0004020202020204" pitchFamily="34" charset="0"/>
              </a:rPr>
              <a:t>h</a:t>
            </a:r>
            <a:r>
              <a:rPr sz="4000" u="none" spc="-114" dirty="0">
                <a:latin typeface="Aptos Narrow" panose="020B0004020202020204" pitchFamily="34" charset="0"/>
              </a:rPr>
              <a:t> </a:t>
            </a:r>
            <a:r>
              <a:rPr sz="4000" u="none" spc="-170" dirty="0">
                <a:latin typeface="Aptos Narrow" panose="020B0004020202020204" pitchFamily="34" charset="0"/>
              </a:rPr>
              <a:t>Details</a:t>
            </a:r>
            <a:r>
              <a:rPr lang="en-IN" sz="4000" u="none" spc="-170" dirty="0">
                <a:latin typeface="Aptos Narrow" panose="020B0004020202020204" pitchFamily="34" charset="0"/>
              </a:rPr>
              <a:t>:</a:t>
            </a:r>
            <a:endParaRPr sz="4000" u="none" dirty="0">
              <a:latin typeface="Aptos Narrow" panose="020B00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9800" y="1382395"/>
            <a:ext cx="1416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29" dirty="0">
                <a:solidFill>
                  <a:schemeClr val="accent3">
                    <a:lumMod val="75000"/>
                  </a:schemeClr>
                </a:solidFill>
                <a:latin typeface="Arial MT"/>
                <a:cs typeface="Arial"/>
              </a:rPr>
              <a:t>U</a:t>
            </a:r>
            <a:r>
              <a:rPr sz="2000" b="1" spc="-225" dirty="0">
                <a:solidFill>
                  <a:schemeClr val="accent3">
                    <a:lumMod val="75000"/>
                  </a:schemeClr>
                </a:solidFill>
                <a:latin typeface="Arial MT"/>
                <a:cs typeface="Arial"/>
              </a:rPr>
              <a:t>S</a:t>
            </a:r>
            <a:r>
              <a:rPr sz="2000" b="1" spc="-200" dirty="0">
                <a:solidFill>
                  <a:schemeClr val="accent3">
                    <a:lumMod val="75000"/>
                  </a:schemeClr>
                </a:solidFill>
                <a:latin typeface="Arial MT"/>
                <a:cs typeface="Arial"/>
              </a:rPr>
              <a:t>ED</a:t>
            </a:r>
            <a:r>
              <a:rPr sz="2000" b="1" spc="-65" dirty="0">
                <a:solidFill>
                  <a:srgbClr val="92D050"/>
                </a:solidFill>
                <a:latin typeface="Arial MT"/>
                <a:cs typeface="Arial"/>
              </a:rPr>
              <a:t> </a:t>
            </a:r>
            <a:r>
              <a:rPr sz="2000" b="1" spc="-265" dirty="0">
                <a:solidFill>
                  <a:schemeClr val="accent3">
                    <a:lumMod val="75000"/>
                  </a:schemeClr>
                </a:solidFill>
                <a:latin typeface="Arial MT"/>
                <a:cs typeface="Arial"/>
              </a:rPr>
              <a:t>C</a:t>
            </a:r>
            <a:r>
              <a:rPr sz="2000" b="1" spc="-254" dirty="0">
                <a:solidFill>
                  <a:schemeClr val="accent3">
                    <a:lumMod val="75000"/>
                  </a:schemeClr>
                </a:solidFill>
                <a:latin typeface="Arial MT"/>
                <a:cs typeface="Arial"/>
              </a:rPr>
              <a:t>A</a:t>
            </a:r>
            <a:r>
              <a:rPr sz="2000" b="1" spc="-220" dirty="0">
                <a:solidFill>
                  <a:schemeClr val="accent3">
                    <a:lumMod val="75000"/>
                  </a:schemeClr>
                </a:solidFill>
                <a:latin typeface="Arial MT"/>
                <a:cs typeface="Arial"/>
              </a:rPr>
              <a:t>SES</a:t>
            </a:r>
            <a:endParaRPr sz="2000" dirty="0">
              <a:solidFill>
                <a:schemeClr val="accent3">
                  <a:lumMod val="75000"/>
                </a:schemeClr>
              </a:solidFill>
              <a:latin typeface="Arial M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1" y="2133600"/>
            <a:ext cx="5486400" cy="4703852"/>
          </a:xfrm>
          <a:prstGeom prst="rect">
            <a:avLst/>
          </a:prstGeom>
          <a:ln w="9525">
            <a:noFill/>
          </a:ln>
        </p:spPr>
        <p:txBody>
          <a:bodyPr vert="horz" wrap="square" lIns="0" tIns="38100" rIns="0" bIns="0" rtlCol="0">
            <a:spAutoFit/>
          </a:bodyPr>
          <a:lstStyle/>
          <a:p>
            <a:pPr marL="90805" marR="516255">
              <a:lnSpc>
                <a:spcPct val="100000"/>
              </a:lnSpc>
              <a:spcBef>
                <a:spcPts val="300"/>
              </a:spcBef>
            </a:pPr>
            <a:r>
              <a:rPr sz="1600" spc="-20" dirty="0">
                <a:latin typeface="Arial MT"/>
                <a:cs typeface="Verdana"/>
              </a:rPr>
              <a:t>Th</a:t>
            </a:r>
            <a:r>
              <a:rPr sz="1600" spc="-30" dirty="0">
                <a:latin typeface="Arial MT"/>
                <a:cs typeface="Verdana"/>
              </a:rPr>
              <a:t>e</a:t>
            </a:r>
            <a:r>
              <a:rPr sz="1600" spc="-210" dirty="0">
                <a:latin typeface="Arial MT"/>
                <a:cs typeface="Verdana"/>
              </a:rPr>
              <a:t> </a:t>
            </a:r>
            <a:r>
              <a:rPr sz="1600" spc="-40" dirty="0">
                <a:latin typeface="Arial MT"/>
                <a:cs typeface="Verdana"/>
              </a:rPr>
              <a:t>develo</a:t>
            </a:r>
            <a:r>
              <a:rPr sz="1600" spc="-50" dirty="0">
                <a:latin typeface="Arial MT"/>
                <a:cs typeface="Verdana"/>
              </a:rPr>
              <a:t>p</a:t>
            </a:r>
            <a:r>
              <a:rPr sz="1600" spc="-125" dirty="0">
                <a:latin typeface="Arial MT"/>
                <a:cs typeface="Verdana"/>
              </a:rPr>
              <a:t>m</a:t>
            </a:r>
            <a:r>
              <a:rPr sz="1600" spc="-40" dirty="0">
                <a:latin typeface="Arial MT"/>
                <a:cs typeface="Verdana"/>
              </a:rPr>
              <a:t>ent</a:t>
            </a:r>
            <a:r>
              <a:rPr sz="1600" spc="-185" dirty="0">
                <a:latin typeface="Arial MT"/>
                <a:cs typeface="Verdana"/>
              </a:rPr>
              <a:t> </a:t>
            </a:r>
            <a:r>
              <a:rPr sz="1600" spc="10" dirty="0">
                <a:latin typeface="Arial MT"/>
                <a:cs typeface="Verdana"/>
              </a:rPr>
              <a:t>of</a:t>
            </a:r>
            <a:r>
              <a:rPr sz="1600" spc="-195" dirty="0">
                <a:latin typeface="Arial MT"/>
                <a:cs typeface="Verdana"/>
              </a:rPr>
              <a:t> </a:t>
            </a:r>
            <a:r>
              <a:rPr sz="1600" spc="-85" dirty="0">
                <a:latin typeface="Arial MT"/>
                <a:cs typeface="Verdana"/>
              </a:rPr>
              <a:t>an</a:t>
            </a:r>
            <a:r>
              <a:rPr sz="1600" spc="-215" dirty="0">
                <a:latin typeface="Arial MT"/>
                <a:cs typeface="Verdana"/>
              </a:rPr>
              <a:t> </a:t>
            </a:r>
            <a:r>
              <a:rPr sz="1600" spc="-60" dirty="0">
                <a:latin typeface="Arial MT"/>
                <a:cs typeface="Verdana"/>
              </a:rPr>
              <a:t>app</a:t>
            </a:r>
            <a:r>
              <a:rPr sz="1600" spc="-225" dirty="0">
                <a:latin typeface="Arial MT"/>
                <a:cs typeface="Verdana"/>
              </a:rPr>
              <a:t> </a:t>
            </a:r>
            <a:r>
              <a:rPr sz="1600" spc="-65" dirty="0">
                <a:latin typeface="Arial MT"/>
                <a:cs typeface="Verdana"/>
              </a:rPr>
              <a:t>ba</a:t>
            </a:r>
            <a:r>
              <a:rPr sz="1600" spc="-30" dirty="0">
                <a:latin typeface="Arial MT"/>
                <a:cs typeface="Verdana"/>
              </a:rPr>
              <a:t>sed</a:t>
            </a:r>
            <a:r>
              <a:rPr sz="1600" spc="-204" dirty="0">
                <a:latin typeface="Arial MT"/>
                <a:cs typeface="Verdana"/>
              </a:rPr>
              <a:t> </a:t>
            </a:r>
            <a:r>
              <a:rPr sz="1600" spc="-50" dirty="0">
                <a:latin typeface="Arial MT"/>
                <a:cs typeface="Verdana"/>
              </a:rPr>
              <a:t>on</a:t>
            </a:r>
            <a:r>
              <a:rPr sz="1600" spc="-200" dirty="0">
                <a:latin typeface="Arial MT"/>
                <a:cs typeface="Verdana"/>
              </a:rPr>
              <a:t> </a:t>
            </a:r>
            <a:r>
              <a:rPr sz="1600" spc="-30" dirty="0">
                <a:latin typeface="Arial MT"/>
                <a:cs typeface="Verdana"/>
              </a:rPr>
              <a:t>wo</a:t>
            </a:r>
            <a:r>
              <a:rPr sz="1600" spc="-35" dirty="0">
                <a:latin typeface="Arial MT"/>
                <a:cs typeface="Verdana"/>
              </a:rPr>
              <a:t>ol  </a:t>
            </a:r>
            <a:r>
              <a:rPr sz="1600" spc="-25" dirty="0">
                <a:latin typeface="Arial MT"/>
                <a:cs typeface="Verdana"/>
              </a:rPr>
              <a:t>sector</a:t>
            </a:r>
            <a:r>
              <a:rPr sz="1600" spc="-190" dirty="0">
                <a:latin typeface="Arial MT"/>
                <a:cs typeface="Verdana"/>
              </a:rPr>
              <a:t> </a:t>
            </a:r>
            <a:r>
              <a:rPr sz="1600" spc="-40" dirty="0">
                <a:latin typeface="Arial MT"/>
                <a:cs typeface="Verdana"/>
              </a:rPr>
              <a:t>is</a:t>
            </a:r>
            <a:r>
              <a:rPr sz="1600" spc="-204" dirty="0">
                <a:latin typeface="Arial MT"/>
                <a:cs typeface="Verdana"/>
              </a:rPr>
              <a:t> </a:t>
            </a:r>
            <a:r>
              <a:rPr sz="1600" spc="-90" dirty="0">
                <a:latin typeface="Arial MT"/>
                <a:cs typeface="Verdana"/>
              </a:rPr>
              <a:t>a</a:t>
            </a:r>
            <a:r>
              <a:rPr sz="1600" spc="-210" dirty="0">
                <a:latin typeface="Arial MT"/>
                <a:cs typeface="Verdana"/>
              </a:rPr>
              <a:t> </a:t>
            </a:r>
            <a:r>
              <a:rPr sz="1600" spc="-65" dirty="0">
                <a:latin typeface="Arial MT"/>
                <a:cs typeface="Verdana"/>
              </a:rPr>
              <a:t>prime</a:t>
            </a:r>
            <a:r>
              <a:rPr sz="1600" spc="-200" dirty="0">
                <a:latin typeface="Arial MT"/>
                <a:cs typeface="Verdana"/>
              </a:rPr>
              <a:t> </a:t>
            </a:r>
            <a:r>
              <a:rPr sz="1600" spc="-30" dirty="0">
                <a:latin typeface="Arial MT"/>
                <a:cs typeface="Verdana"/>
              </a:rPr>
              <a:t>step</a:t>
            </a:r>
            <a:r>
              <a:rPr sz="1600" spc="-200" dirty="0">
                <a:latin typeface="Arial MT"/>
                <a:cs typeface="Verdana"/>
              </a:rPr>
              <a:t> </a:t>
            </a:r>
            <a:r>
              <a:rPr sz="1600" spc="-20" dirty="0">
                <a:latin typeface="Arial MT"/>
                <a:cs typeface="Verdana"/>
              </a:rPr>
              <a:t>for</a:t>
            </a:r>
            <a:r>
              <a:rPr sz="1600" spc="-190" dirty="0">
                <a:latin typeface="Arial MT"/>
                <a:cs typeface="Verdana"/>
              </a:rPr>
              <a:t> </a:t>
            </a:r>
            <a:r>
              <a:rPr sz="1600" spc="-45" dirty="0">
                <a:latin typeface="Arial MT"/>
                <a:cs typeface="Verdana"/>
              </a:rPr>
              <a:t>the</a:t>
            </a:r>
            <a:r>
              <a:rPr sz="1600" spc="-204" dirty="0">
                <a:latin typeface="Arial MT"/>
                <a:cs typeface="Verdana"/>
              </a:rPr>
              <a:t> </a:t>
            </a:r>
            <a:r>
              <a:rPr sz="1600" spc="-40" dirty="0">
                <a:latin typeface="Arial MT"/>
                <a:cs typeface="Verdana"/>
              </a:rPr>
              <a:t>convenience</a:t>
            </a:r>
            <a:r>
              <a:rPr sz="1600" spc="-204" dirty="0">
                <a:latin typeface="Arial MT"/>
                <a:cs typeface="Verdana"/>
              </a:rPr>
              <a:t> </a:t>
            </a:r>
            <a:r>
              <a:rPr sz="1600" spc="10" dirty="0">
                <a:latin typeface="Arial MT"/>
                <a:cs typeface="Verdana"/>
              </a:rPr>
              <a:t>of </a:t>
            </a:r>
            <a:r>
              <a:rPr sz="1600" spc="-550" dirty="0">
                <a:latin typeface="Arial MT"/>
                <a:cs typeface="Verdana"/>
              </a:rPr>
              <a:t> </a:t>
            </a:r>
            <a:r>
              <a:rPr sz="1600" spc="35" dirty="0">
                <a:latin typeface="Arial MT"/>
                <a:cs typeface="Verdana"/>
              </a:rPr>
              <a:t>f</a:t>
            </a:r>
            <a:r>
              <a:rPr sz="1600" spc="-80" dirty="0">
                <a:latin typeface="Arial MT"/>
                <a:cs typeface="Verdana"/>
              </a:rPr>
              <a:t>arme</a:t>
            </a:r>
            <a:r>
              <a:rPr sz="1600" spc="-75" dirty="0">
                <a:latin typeface="Arial MT"/>
                <a:cs typeface="Verdana"/>
              </a:rPr>
              <a:t>r</a:t>
            </a:r>
            <a:r>
              <a:rPr sz="1600" spc="-195" dirty="0">
                <a:latin typeface="Arial MT"/>
                <a:cs typeface="Verdana"/>
              </a:rPr>
              <a:t> </a:t>
            </a:r>
            <a:r>
              <a:rPr sz="1600" spc="-85" dirty="0">
                <a:latin typeface="Arial MT"/>
                <a:cs typeface="Verdana"/>
              </a:rPr>
              <a:t>an</a:t>
            </a:r>
            <a:r>
              <a:rPr sz="1600" spc="-45" dirty="0">
                <a:latin typeface="Arial MT"/>
                <a:cs typeface="Verdana"/>
              </a:rPr>
              <a:t>d</a:t>
            </a:r>
            <a:r>
              <a:rPr sz="1600" spc="-204" dirty="0">
                <a:latin typeface="Arial MT"/>
                <a:cs typeface="Verdana"/>
              </a:rPr>
              <a:t> </a:t>
            </a:r>
            <a:r>
              <a:rPr sz="1600" spc="-65" dirty="0">
                <a:latin typeface="Arial MT"/>
                <a:cs typeface="Verdana"/>
              </a:rPr>
              <a:t>buy</a:t>
            </a:r>
            <a:r>
              <a:rPr sz="1600" spc="-70" dirty="0">
                <a:latin typeface="Arial MT"/>
                <a:cs typeface="Verdana"/>
              </a:rPr>
              <a:t>e</a:t>
            </a:r>
            <a:r>
              <a:rPr sz="1600" spc="-160" dirty="0">
                <a:latin typeface="Arial MT"/>
                <a:cs typeface="Verdana"/>
              </a:rPr>
              <a:t>r.</a:t>
            </a:r>
            <a:endParaRPr lang="en-IN" sz="1600" spc="-160" dirty="0">
              <a:latin typeface="Arial MT"/>
              <a:cs typeface="Verdana"/>
            </a:endParaRPr>
          </a:p>
          <a:p>
            <a:pPr marL="90805" marR="516255">
              <a:lnSpc>
                <a:spcPct val="100000"/>
              </a:lnSpc>
              <a:spcBef>
                <a:spcPts val="300"/>
              </a:spcBef>
            </a:pPr>
            <a:endParaRPr sz="1600" dirty="0">
              <a:latin typeface="Arial MT"/>
              <a:cs typeface="Verdana"/>
            </a:endParaRPr>
          </a:p>
          <a:p>
            <a:pPr marL="90805" marR="325755">
              <a:lnSpc>
                <a:spcPct val="100000"/>
              </a:lnSpc>
              <a:spcBef>
                <a:spcPts val="25"/>
              </a:spcBef>
            </a:pPr>
            <a:r>
              <a:rPr sz="1600" b="1" spc="-40" dirty="0">
                <a:latin typeface="Arial MT"/>
                <a:cs typeface="Arial"/>
              </a:rPr>
              <a:t>User</a:t>
            </a:r>
            <a:r>
              <a:rPr sz="1600" b="1" spc="-20" dirty="0">
                <a:latin typeface="Arial MT"/>
                <a:cs typeface="Arial"/>
              </a:rPr>
              <a:t> </a:t>
            </a:r>
            <a:r>
              <a:rPr sz="1600" b="1" spc="-85" dirty="0">
                <a:latin typeface="Arial MT"/>
                <a:cs typeface="Arial"/>
              </a:rPr>
              <a:t>Accessibility</a:t>
            </a:r>
            <a:r>
              <a:rPr sz="1600" b="1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will</a:t>
            </a:r>
            <a:r>
              <a:rPr sz="1600" spc="-10" dirty="0">
                <a:latin typeface="Arial MT"/>
                <a:cs typeface="Arial MT"/>
              </a:rPr>
              <a:t> become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easier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and</a:t>
            </a:r>
            <a:r>
              <a:rPr sz="1600" spc="-5" dirty="0">
                <a:latin typeface="Arial MT"/>
                <a:cs typeface="Arial MT"/>
              </a:rPr>
              <a:t> 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buyer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choose</a:t>
            </a:r>
            <a:r>
              <a:rPr sz="1600" spc="-10" dirty="0">
                <a:latin typeface="Arial MT"/>
                <a:cs typeface="Arial MT"/>
              </a:rPr>
              <a:t> any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wool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or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pattern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fabric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their choice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any </a:t>
            </a:r>
            <a:r>
              <a:rPr sz="1600" spc="-5" dirty="0">
                <a:latin typeface="Arial MT"/>
                <a:cs typeface="Arial MT"/>
              </a:rPr>
              <a:t> location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lang="en-IN" sz="1600" spc="-5" dirty="0">
              <a:latin typeface="Arial MT"/>
              <a:cs typeface="Arial MT"/>
            </a:endParaRPr>
          </a:p>
          <a:p>
            <a:pPr marL="90805" marR="325755"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Arial MT"/>
              <a:cs typeface="Arial MT"/>
            </a:endParaRPr>
          </a:p>
          <a:p>
            <a:pPr marL="90805" marR="137160">
              <a:lnSpc>
                <a:spcPct val="100000"/>
              </a:lnSpc>
            </a:pPr>
            <a:r>
              <a:rPr sz="1600" b="1" spc="-20" dirty="0">
                <a:latin typeface="Arial MT"/>
                <a:cs typeface="Arial"/>
              </a:rPr>
              <a:t>Data</a:t>
            </a:r>
            <a:r>
              <a:rPr sz="1600" b="1" spc="-15" dirty="0">
                <a:latin typeface="Arial MT"/>
                <a:cs typeface="Arial"/>
              </a:rPr>
              <a:t> </a:t>
            </a:r>
            <a:r>
              <a:rPr sz="1600" b="1" spc="-80" dirty="0">
                <a:latin typeface="Arial MT"/>
                <a:cs typeface="Arial"/>
              </a:rPr>
              <a:t>collection</a:t>
            </a:r>
            <a:r>
              <a:rPr sz="1600" b="1" spc="-10" dirty="0">
                <a:latin typeface="Arial MT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app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collect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 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data </a:t>
            </a:r>
            <a:r>
              <a:rPr sz="1600" spc="-5" dirty="0">
                <a:latin typeface="Arial MT"/>
                <a:cs typeface="Arial MT"/>
              </a:rPr>
              <a:t> regarding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sheeps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 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farmer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SHG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Self help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group)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,buyers,the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doctor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available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sheep </a:t>
            </a:r>
            <a:r>
              <a:rPr sz="1600" spc="-5" dirty="0">
                <a:latin typeface="Arial MT"/>
                <a:cs typeface="Arial MT"/>
              </a:rPr>
              <a:t> diagnosis in a particular locality </a:t>
            </a:r>
            <a:r>
              <a:rPr sz="1600" spc="-10" dirty="0">
                <a:latin typeface="Arial MT"/>
                <a:cs typeface="Arial MT"/>
              </a:rPr>
              <a:t>and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transportation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facilities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.with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help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 this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data</a:t>
            </a:r>
            <a:endParaRPr sz="1600" dirty="0">
              <a:latin typeface="Arial MT"/>
              <a:cs typeface="Arial MT"/>
            </a:endParaRPr>
          </a:p>
          <a:p>
            <a:pPr marL="90805" marR="54991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-10" dirty="0">
                <a:latin typeface="Arial MT"/>
                <a:cs typeface="Arial MT"/>
              </a:rPr>
              <a:t>government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 take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necessary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steps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improvement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</a:t>
            </a:r>
            <a:r>
              <a:rPr sz="1600" spc="-10" dirty="0">
                <a:latin typeface="Arial MT"/>
                <a:cs typeface="Arial MT"/>
              </a:rPr>
              <a:t>any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these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lang="en-IN" sz="1600" spc="-5" dirty="0">
              <a:latin typeface="Arial MT"/>
              <a:cs typeface="Arial MT"/>
            </a:endParaRPr>
          </a:p>
          <a:p>
            <a:pPr marL="90805" marR="549910"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Arial MT"/>
              <a:cs typeface="Arial MT"/>
            </a:endParaRPr>
          </a:p>
          <a:p>
            <a:pPr marL="90805" marR="545465">
              <a:lnSpc>
                <a:spcPct val="100000"/>
              </a:lnSpc>
            </a:pPr>
            <a:r>
              <a:rPr sz="1600" b="1" spc="-85" dirty="0">
                <a:latin typeface="Arial MT"/>
                <a:cs typeface="Arial"/>
              </a:rPr>
              <a:t>A</a:t>
            </a:r>
            <a:r>
              <a:rPr sz="1600" b="1" spc="-80" dirty="0">
                <a:latin typeface="Arial MT"/>
                <a:cs typeface="Arial"/>
              </a:rPr>
              <a:t>c</a:t>
            </a:r>
            <a:r>
              <a:rPr sz="1600" b="1" spc="-95" dirty="0">
                <a:latin typeface="Arial MT"/>
                <a:cs typeface="Arial"/>
              </a:rPr>
              <a:t>c</a:t>
            </a:r>
            <a:r>
              <a:rPr sz="1600" b="1" spc="-55" dirty="0">
                <a:latin typeface="Arial MT"/>
                <a:cs typeface="Arial"/>
              </a:rPr>
              <a:t>es</a:t>
            </a:r>
            <a:r>
              <a:rPr sz="1600" b="1" spc="-95" dirty="0">
                <a:latin typeface="Arial MT"/>
                <a:cs typeface="Arial"/>
              </a:rPr>
              <a:t>s</a:t>
            </a:r>
            <a:r>
              <a:rPr sz="1600" b="1" spc="-90" dirty="0">
                <a:latin typeface="Arial MT"/>
                <a:cs typeface="Arial"/>
              </a:rPr>
              <a:t>i</a:t>
            </a:r>
            <a:r>
              <a:rPr sz="1600" b="1" spc="-130" dirty="0">
                <a:latin typeface="Arial MT"/>
                <a:cs typeface="Arial"/>
              </a:rPr>
              <a:t>b</a:t>
            </a:r>
            <a:r>
              <a:rPr sz="1600" b="1" spc="-60" dirty="0">
                <a:latin typeface="Arial MT"/>
                <a:cs typeface="Arial"/>
              </a:rPr>
              <a:t>l</a:t>
            </a:r>
            <a:r>
              <a:rPr sz="1600" b="1" spc="-5" dirty="0">
                <a:latin typeface="Arial MT"/>
                <a:cs typeface="Arial"/>
              </a:rPr>
              <a:t>e</a:t>
            </a:r>
            <a:r>
              <a:rPr sz="1600" b="1" spc="-25" dirty="0">
                <a:latin typeface="Arial MT"/>
                <a:cs typeface="Arial"/>
              </a:rPr>
              <a:t> </a:t>
            </a:r>
            <a:r>
              <a:rPr sz="1600" b="1" spc="-75" dirty="0">
                <a:latin typeface="Arial MT"/>
                <a:cs typeface="Arial"/>
              </a:rPr>
              <a:t>i</a:t>
            </a:r>
            <a:r>
              <a:rPr sz="1600" b="1" spc="-80" dirty="0">
                <a:latin typeface="Arial MT"/>
                <a:cs typeface="Arial"/>
              </a:rPr>
              <a:t>nfo</a:t>
            </a:r>
            <a:r>
              <a:rPr sz="1600" b="1" spc="-60" dirty="0">
                <a:latin typeface="Arial MT"/>
                <a:cs typeface="Arial"/>
              </a:rPr>
              <a:t>r</a:t>
            </a:r>
            <a:r>
              <a:rPr sz="1600" b="1" spc="-125" dirty="0">
                <a:latin typeface="Arial MT"/>
                <a:cs typeface="Arial"/>
              </a:rPr>
              <a:t>m</a:t>
            </a:r>
            <a:r>
              <a:rPr sz="1600" b="1" spc="-75" dirty="0">
                <a:latin typeface="Arial MT"/>
                <a:cs typeface="Arial"/>
              </a:rPr>
              <a:t>at</a:t>
            </a:r>
            <a:r>
              <a:rPr sz="1600" b="1" spc="-30" dirty="0">
                <a:latin typeface="Arial MT"/>
                <a:cs typeface="Arial"/>
              </a:rPr>
              <a:t>i</a:t>
            </a:r>
            <a:r>
              <a:rPr sz="1600" b="1" spc="-95" dirty="0">
                <a:latin typeface="Arial MT"/>
                <a:cs typeface="Arial"/>
              </a:rPr>
              <a:t>o</a:t>
            </a:r>
            <a:r>
              <a:rPr sz="1600" b="1" spc="-90" dirty="0">
                <a:latin typeface="Arial MT"/>
                <a:cs typeface="Arial"/>
              </a:rPr>
              <a:t>n</a:t>
            </a:r>
            <a:r>
              <a:rPr sz="1600" b="1" spc="-40" dirty="0">
                <a:latin typeface="Arial MT"/>
                <a:cs typeface="Arial"/>
              </a:rPr>
              <a:t> </a:t>
            </a:r>
            <a:r>
              <a:rPr sz="1600" b="1" spc="-90" dirty="0">
                <a:latin typeface="Arial MT"/>
                <a:cs typeface="Arial"/>
              </a:rPr>
              <a:t>:</a:t>
            </a:r>
            <a:r>
              <a:rPr sz="1600" b="1" spc="30" dirty="0">
                <a:latin typeface="Arial MT"/>
                <a:cs typeface="Arial"/>
              </a:rPr>
              <a:t> </a:t>
            </a:r>
            <a:r>
              <a:rPr sz="1600" spc="-20" dirty="0">
                <a:latin typeface="Arial MT"/>
                <a:cs typeface="Arial MT"/>
              </a:rPr>
              <a:t>w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prior</a:t>
            </a: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ze  accessibility,making every process </a:t>
            </a:r>
            <a:r>
              <a:rPr sz="1600" spc="-10" dirty="0">
                <a:latin typeface="Arial MT"/>
                <a:cs typeface="Arial MT"/>
              </a:rPr>
              <a:t>information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available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farmer.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1821" y="977822"/>
            <a:ext cx="262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solidFill>
                  <a:schemeClr val="accent3">
                    <a:lumMod val="75000"/>
                  </a:schemeClr>
                </a:solidFill>
                <a:latin typeface="Arial MT"/>
                <a:cs typeface="Arial"/>
              </a:rPr>
              <a:t>Dep</a:t>
            </a:r>
            <a:r>
              <a:rPr sz="1800" b="1" spc="-80" dirty="0">
                <a:solidFill>
                  <a:schemeClr val="accent3">
                    <a:lumMod val="75000"/>
                  </a:schemeClr>
                </a:solidFill>
                <a:latin typeface="Arial MT"/>
                <a:cs typeface="Arial"/>
              </a:rPr>
              <a:t>e</a:t>
            </a:r>
            <a:r>
              <a:rPr sz="1800" b="1" spc="-105" dirty="0">
                <a:solidFill>
                  <a:schemeClr val="accent3">
                    <a:lumMod val="75000"/>
                  </a:schemeClr>
                </a:solidFill>
                <a:latin typeface="Arial MT"/>
                <a:cs typeface="Arial"/>
              </a:rPr>
              <a:t>ndencie</a:t>
            </a:r>
            <a:r>
              <a:rPr sz="1800" b="1" spc="-185" dirty="0">
                <a:solidFill>
                  <a:schemeClr val="accent3">
                    <a:lumMod val="75000"/>
                  </a:schemeClr>
                </a:solidFill>
                <a:latin typeface="Arial MT"/>
                <a:cs typeface="Arial"/>
              </a:rPr>
              <a:t>s</a:t>
            </a:r>
            <a:r>
              <a:rPr sz="1800" b="1" spc="-55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360" dirty="0">
                <a:solidFill>
                  <a:srgbClr val="7BA654"/>
                </a:solidFill>
                <a:latin typeface="Arial MT"/>
                <a:cs typeface="Arial"/>
              </a:rPr>
              <a:t>/</a:t>
            </a:r>
            <a:r>
              <a:rPr sz="1800" b="1" spc="-55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120" dirty="0">
                <a:solidFill>
                  <a:srgbClr val="7BA654"/>
                </a:solidFill>
                <a:latin typeface="Arial MT"/>
                <a:cs typeface="Arial"/>
              </a:rPr>
              <a:t>Stoppe</a:t>
            </a:r>
            <a:r>
              <a:rPr sz="1800" b="1" spc="-80" dirty="0">
                <a:solidFill>
                  <a:srgbClr val="7BA654"/>
                </a:solidFill>
                <a:latin typeface="Arial MT"/>
                <a:cs typeface="Arial"/>
              </a:rPr>
              <a:t>r</a:t>
            </a:r>
            <a:r>
              <a:rPr sz="1800" b="1" spc="-185" dirty="0">
                <a:solidFill>
                  <a:srgbClr val="7BA654"/>
                </a:solidFill>
                <a:latin typeface="Arial MT"/>
                <a:cs typeface="Arial"/>
              </a:rPr>
              <a:t>s</a:t>
            </a:r>
            <a:r>
              <a:rPr sz="1800" b="1" spc="-55" dirty="0">
                <a:solidFill>
                  <a:srgbClr val="7BA654"/>
                </a:solidFill>
                <a:latin typeface="Arial MT"/>
                <a:cs typeface="Arial"/>
              </a:rPr>
              <a:t> </a:t>
            </a:r>
            <a:r>
              <a:rPr sz="1800" b="1" spc="-170" dirty="0">
                <a:solidFill>
                  <a:srgbClr val="7BA654"/>
                </a:solidFill>
                <a:latin typeface="Arial MT"/>
                <a:cs typeface="Arial"/>
              </a:rPr>
              <a:t>:</a:t>
            </a:r>
            <a:endParaRPr sz="1800" dirty="0">
              <a:latin typeface="Arial M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0" y="1719838"/>
            <a:ext cx="4838700" cy="4691541"/>
          </a:xfrm>
          <a:prstGeom prst="rect">
            <a:avLst/>
          </a:prstGeom>
          <a:ln w="9525">
            <a:noFill/>
          </a:ln>
        </p:spPr>
        <p:txBody>
          <a:bodyPr vert="horz" wrap="square" lIns="0" tIns="37465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295"/>
              </a:spcBef>
              <a:buClr>
                <a:srgbClr val="000000"/>
              </a:buClr>
              <a:buFont typeface="Segoe UI Symbol"/>
              <a:buChar char="⮚"/>
              <a:tabLst>
                <a:tab pos="378460" algn="l"/>
              </a:tabLst>
            </a:pPr>
            <a:r>
              <a:rPr sz="1600" b="1" spc="10" dirty="0">
                <a:solidFill>
                  <a:schemeClr val="accent3">
                    <a:lumMod val="75000"/>
                  </a:schemeClr>
                </a:solidFill>
                <a:latin typeface="Arial MT"/>
                <a:cs typeface="Tahoma"/>
              </a:rPr>
              <a:t>DEPENDENCIES</a:t>
            </a:r>
            <a:r>
              <a:rPr sz="1600" b="1" spc="-100" dirty="0">
                <a:solidFill>
                  <a:schemeClr val="accent3">
                    <a:lumMod val="75000"/>
                  </a:schemeClr>
                </a:solidFill>
                <a:latin typeface="Arial MT"/>
                <a:cs typeface="Tahoma"/>
              </a:rPr>
              <a:t> </a:t>
            </a:r>
            <a:r>
              <a:rPr sz="1600" b="1" spc="-185" dirty="0">
                <a:solidFill>
                  <a:schemeClr val="accent3">
                    <a:lumMod val="75000"/>
                  </a:schemeClr>
                </a:solidFill>
                <a:latin typeface="Arial MT"/>
                <a:cs typeface="Tahoma"/>
              </a:rPr>
              <a:t>:</a:t>
            </a:r>
            <a:endParaRPr sz="1600" dirty="0">
              <a:solidFill>
                <a:schemeClr val="accent3">
                  <a:lumMod val="75000"/>
                </a:schemeClr>
              </a:solidFill>
              <a:latin typeface="Arial MT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egoe UI Symbol"/>
              <a:buChar char="⮚"/>
            </a:pPr>
            <a:endParaRPr sz="1550" dirty="0">
              <a:latin typeface="Arial MT"/>
              <a:cs typeface="Tahoma"/>
            </a:endParaRPr>
          </a:p>
          <a:p>
            <a:pPr marL="91440" marR="554990">
              <a:lnSpc>
                <a:spcPct val="100000"/>
              </a:lnSpc>
            </a:pPr>
            <a:r>
              <a:rPr sz="1600" b="1" spc="105" dirty="0">
                <a:latin typeface="Arial MT"/>
                <a:cs typeface="Tahoma"/>
              </a:rPr>
              <a:t>T</a:t>
            </a:r>
            <a:r>
              <a:rPr sz="1600" b="1" spc="-20" dirty="0">
                <a:latin typeface="Arial MT"/>
                <a:cs typeface="Tahoma"/>
              </a:rPr>
              <a:t>ec</a:t>
            </a:r>
            <a:r>
              <a:rPr sz="1600" b="1" spc="-30" dirty="0">
                <a:latin typeface="Arial MT"/>
                <a:cs typeface="Tahoma"/>
              </a:rPr>
              <a:t>h</a:t>
            </a:r>
            <a:r>
              <a:rPr sz="1600" b="1" spc="-95" dirty="0">
                <a:latin typeface="Arial MT"/>
                <a:cs typeface="Tahoma"/>
              </a:rPr>
              <a:t>n</a:t>
            </a:r>
            <a:r>
              <a:rPr sz="1600" b="1" spc="-55" dirty="0">
                <a:latin typeface="Arial MT"/>
                <a:cs typeface="Tahoma"/>
              </a:rPr>
              <a:t>i</a:t>
            </a:r>
            <a:r>
              <a:rPr sz="1600" b="1" spc="-30" dirty="0">
                <a:latin typeface="Arial MT"/>
                <a:cs typeface="Tahoma"/>
              </a:rPr>
              <a:t>cal</a:t>
            </a:r>
            <a:r>
              <a:rPr sz="1600" b="1" spc="-120" dirty="0">
                <a:latin typeface="Arial MT"/>
                <a:cs typeface="Tahoma"/>
              </a:rPr>
              <a:t> </a:t>
            </a:r>
            <a:r>
              <a:rPr sz="1600" b="1" spc="-45" dirty="0">
                <a:latin typeface="Arial MT"/>
                <a:cs typeface="Tahoma"/>
              </a:rPr>
              <a:t>i</a:t>
            </a:r>
            <a:r>
              <a:rPr sz="1600" b="1" spc="-105" dirty="0">
                <a:latin typeface="Arial MT"/>
                <a:cs typeface="Tahoma"/>
              </a:rPr>
              <a:t>n</a:t>
            </a:r>
            <a:r>
              <a:rPr sz="1600" b="1" spc="15" dirty="0">
                <a:latin typeface="Arial MT"/>
                <a:cs typeface="Tahoma"/>
              </a:rPr>
              <a:t>f</a:t>
            </a:r>
            <a:r>
              <a:rPr sz="1600" b="1" spc="-40" dirty="0">
                <a:latin typeface="Arial MT"/>
                <a:cs typeface="Tahoma"/>
              </a:rPr>
              <a:t>ra</a:t>
            </a:r>
            <a:r>
              <a:rPr sz="1600" b="1" spc="10" dirty="0">
                <a:latin typeface="Arial MT"/>
                <a:cs typeface="Tahoma"/>
              </a:rPr>
              <a:t>s</a:t>
            </a:r>
            <a:r>
              <a:rPr sz="1600" b="1" spc="15" dirty="0">
                <a:latin typeface="Arial MT"/>
                <a:cs typeface="Tahoma"/>
              </a:rPr>
              <a:t>t</a:t>
            </a:r>
            <a:r>
              <a:rPr sz="1600" b="1" spc="-40" dirty="0">
                <a:latin typeface="Arial MT"/>
                <a:cs typeface="Tahoma"/>
              </a:rPr>
              <a:t>r</a:t>
            </a:r>
            <a:r>
              <a:rPr sz="1600" b="1" spc="-55" dirty="0">
                <a:latin typeface="Arial MT"/>
                <a:cs typeface="Tahoma"/>
              </a:rPr>
              <a:t>u</a:t>
            </a:r>
            <a:r>
              <a:rPr sz="1600" b="1" spc="30" dirty="0">
                <a:latin typeface="Arial MT"/>
                <a:cs typeface="Tahoma"/>
              </a:rPr>
              <a:t>c</a:t>
            </a:r>
            <a:r>
              <a:rPr sz="1600" b="1" spc="15" dirty="0">
                <a:latin typeface="Arial MT"/>
                <a:cs typeface="Tahoma"/>
              </a:rPr>
              <a:t>t</a:t>
            </a:r>
            <a:r>
              <a:rPr sz="1600" b="1" spc="-60" dirty="0">
                <a:latin typeface="Arial MT"/>
                <a:cs typeface="Tahoma"/>
              </a:rPr>
              <a:t>u</a:t>
            </a:r>
            <a:r>
              <a:rPr sz="1600" b="1" spc="-35" dirty="0">
                <a:latin typeface="Arial MT"/>
                <a:cs typeface="Tahoma"/>
              </a:rPr>
              <a:t>r</a:t>
            </a:r>
            <a:r>
              <a:rPr sz="1600" b="1" spc="-15" dirty="0">
                <a:latin typeface="Arial MT"/>
                <a:cs typeface="Tahoma"/>
              </a:rPr>
              <a:t>e</a:t>
            </a:r>
            <a:r>
              <a:rPr sz="1600" b="1" spc="-85" dirty="0">
                <a:latin typeface="Arial MT"/>
                <a:cs typeface="Tahoma"/>
              </a:rPr>
              <a:t> </a:t>
            </a:r>
            <a:r>
              <a:rPr sz="1600" spc="-395" dirty="0">
                <a:latin typeface="Arial MT"/>
                <a:cs typeface="Verdana"/>
              </a:rPr>
              <a:t>:</a:t>
            </a:r>
            <a:r>
              <a:rPr sz="1600" spc="-204" dirty="0">
                <a:latin typeface="Arial MT"/>
                <a:cs typeface="Verdana"/>
              </a:rPr>
              <a:t> </a:t>
            </a:r>
            <a:r>
              <a:rPr sz="1600" spc="65" dirty="0">
                <a:latin typeface="Arial MT"/>
                <a:cs typeface="Verdana"/>
              </a:rPr>
              <a:t>A</a:t>
            </a:r>
            <a:r>
              <a:rPr sz="1600" spc="-215" dirty="0">
                <a:latin typeface="Arial MT"/>
                <a:cs typeface="Verdana"/>
              </a:rPr>
              <a:t> </a:t>
            </a:r>
            <a:r>
              <a:rPr sz="1600" spc="-20" dirty="0">
                <a:latin typeface="Arial MT"/>
                <a:cs typeface="Verdana"/>
              </a:rPr>
              <a:t>s</a:t>
            </a:r>
            <a:r>
              <a:rPr sz="1600" spc="-25" dirty="0">
                <a:latin typeface="Arial MT"/>
                <a:cs typeface="Verdana"/>
              </a:rPr>
              <a:t>t</a:t>
            </a:r>
            <a:r>
              <a:rPr sz="1600" spc="-65" dirty="0">
                <a:latin typeface="Arial MT"/>
                <a:cs typeface="Verdana"/>
              </a:rPr>
              <a:t>ab</a:t>
            </a:r>
            <a:r>
              <a:rPr sz="1600" spc="-45" dirty="0">
                <a:latin typeface="Arial MT"/>
                <a:cs typeface="Verdana"/>
              </a:rPr>
              <a:t>le</a:t>
            </a:r>
            <a:r>
              <a:rPr sz="1600" spc="-195" dirty="0">
                <a:latin typeface="Arial MT"/>
                <a:cs typeface="Verdana"/>
              </a:rPr>
              <a:t> </a:t>
            </a:r>
            <a:r>
              <a:rPr sz="1600" spc="-25" dirty="0">
                <a:latin typeface="Arial MT"/>
                <a:cs typeface="Verdana"/>
              </a:rPr>
              <a:t>t</a:t>
            </a:r>
            <a:r>
              <a:rPr sz="1600" spc="-45" dirty="0">
                <a:latin typeface="Arial MT"/>
                <a:cs typeface="Verdana"/>
              </a:rPr>
              <a:t>echni</a:t>
            </a:r>
            <a:r>
              <a:rPr sz="1600" spc="-35" dirty="0">
                <a:latin typeface="Arial MT"/>
                <a:cs typeface="Verdana"/>
              </a:rPr>
              <a:t>cal  </a:t>
            </a:r>
            <a:r>
              <a:rPr sz="1600" spc="35" dirty="0">
                <a:latin typeface="Arial MT"/>
                <a:cs typeface="Verdana"/>
              </a:rPr>
              <a:t>f</a:t>
            </a:r>
            <a:r>
              <a:rPr sz="1600" spc="-65" dirty="0">
                <a:latin typeface="Arial MT"/>
                <a:cs typeface="Verdana"/>
              </a:rPr>
              <a:t>ou</a:t>
            </a:r>
            <a:r>
              <a:rPr sz="1600" spc="-60" dirty="0">
                <a:latin typeface="Arial MT"/>
                <a:cs typeface="Verdana"/>
              </a:rPr>
              <a:t>n</a:t>
            </a:r>
            <a:r>
              <a:rPr sz="1600" spc="-65" dirty="0">
                <a:latin typeface="Arial MT"/>
                <a:cs typeface="Verdana"/>
              </a:rPr>
              <a:t>da</a:t>
            </a:r>
            <a:r>
              <a:rPr sz="1600" spc="-25" dirty="0">
                <a:latin typeface="Arial MT"/>
                <a:cs typeface="Verdana"/>
              </a:rPr>
              <a:t>t</a:t>
            </a:r>
            <a:r>
              <a:rPr sz="1600" spc="-40" dirty="0">
                <a:latin typeface="Arial MT"/>
                <a:cs typeface="Verdana"/>
              </a:rPr>
              <a:t>io</a:t>
            </a:r>
            <a:r>
              <a:rPr sz="1600" spc="-85" dirty="0">
                <a:latin typeface="Arial MT"/>
                <a:cs typeface="Verdana"/>
              </a:rPr>
              <a:t>n</a:t>
            </a:r>
            <a:r>
              <a:rPr sz="1600" spc="-180" dirty="0">
                <a:latin typeface="Arial MT"/>
                <a:cs typeface="Verdana"/>
              </a:rPr>
              <a:t> </a:t>
            </a:r>
            <a:r>
              <a:rPr sz="1600" spc="-40" dirty="0">
                <a:latin typeface="Arial MT"/>
                <a:cs typeface="Verdana"/>
              </a:rPr>
              <a:t>is</a:t>
            </a:r>
            <a:r>
              <a:rPr sz="1600" spc="-195" dirty="0">
                <a:latin typeface="Arial MT"/>
                <a:cs typeface="Verdana"/>
              </a:rPr>
              <a:t> </a:t>
            </a:r>
            <a:r>
              <a:rPr sz="1600" spc="-55" dirty="0">
                <a:latin typeface="Arial MT"/>
                <a:cs typeface="Verdana"/>
              </a:rPr>
              <a:t>required</a:t>
            </a:r>
            <a:r>
              <a:rPr sz="1600" spc="-250" dirty="0">
                <a:latin typeface="Arial MT"/>
                <a:cs typeface="Verdana"/>
              </a:rPr>
              <a:t>.</a:t>
            </a:r>
            <a:endParaRPr lang="en-IN" sz="1600" spc="-250" dirty="0">
              <a:latin typeface="Arial MT"/>
              <a:cs typeface="Verdana"/>
            </a:endParaRPr>
          </a:p>
          <a:p>
            <a:pPr marL="91440" marR="554990">
              <a:lnSpc>
                <a:spcPct val="100000"/>
              </a:lnSpc>
            </a:pPr>
            <a:endParaRPr sz="1600" dirty="0">
              <a:latin typeface="Arial MT"/>
              <a:cs typeface="Verdana"/>
            </a:endParaRPr>
          </a:p>
          <a:p>
            <a:pPr marL="91440" marR="337185">
              <a:lnSpc>
                <a:spcPct val="100000"/>
              </a:lnSpc>
            </a:pPr>
            <a:r>
              <a:rPr sz="1600" b="1" dirty="0">
                <a:latin typeface="Arial MT"/>
                <a:cs typeface="Tahoma"/>
              </a:rPr>
              <a:t>Far</a:t>
            </a:r>
            <a:r>
              <a:rPr sz="1600" b="1" spc="-30" dirty="0">
                <a:latin typeface="Arial MT"/>
                <a:cs typeface="Tahoma"/>
              </a:rPr>
              <a:t>mer</a:t>
            </a:r>
            <a:r>
              <a:rPr sz="1600" b="1" spc="-125" dirty="0">
                <a:latin typeface="Arial MT"/>
                <a:cs typeface="Tahoma"/>
              </a:rPr>
              <a:t> </a:t>
            </a:r>
            <a:r>
              <a:rPr sz="1600" b="1" spc="-185" dirty="0">
                <a:latin typeface="Arial MT"/>
                <a:cs typeface="Tahoma"/>
              </a:rPr>
              <a:t>:</a:t>
            </a:r>
            <a:r>
              <a:rPr sz="1600" b="1" spc="-150" dirty="0">
                <a:latin typeface="Arial MT"/>
                <a:cs typeface="Tahoma"/>
              </a:rPr>
              <a:t> </a:t>
            </a:r>
            <a:r>
              <a:rPr sz="1600" spc="65" dirty="0">
                <a:latin typeface="Arial MT"/>
                <a:cs typeface="Verdana"/>
              </a:rPr>
              <a:t>A</a:t>
            </a:r>
            <a:r>
              <a:rPr sz="1600" spc="-204" dirty="0">
                <a:latin typeface="Arial MT"/>
                <a:cs typeface="Verdana"/>
              </a:rPr>
              <a:t> </a:t>
            </a:r>
            <a:r>
              <a:rPr sz="1600" spc="-40" dirty="0">
                <a:latin typeface="Arial MT"/>
                <a:cs typeface="Verdana"/>
              </a:rPr>
              <a:t>lack</a:t>
            </a:r>
            <a:r>
              <a:rPr sz="1600" spc="-215" dirty="0">
                <a:latin typeface="Arial MT"/>
                <a:cs typeface="Verdana"/>
              </a:rPr>
              <a:t> </a:t>
            </a:r>
            <a:r>
              <a:rPr sz="1600" spc="10" dirty="0">
                <a:latin typeface="Arial MT"/>
                <a:cs typeface="Verdana"/>
              </a:rPr>
              <a:t>of</a:t>
            </a:r>
            <a:r>
              <a:rPr sz="1600" spc="-204" dirty="0">
                <a:latin typeface="Arial MT"/>
                <a:cs typeface="Verdana"/>
              </a:rPr>
              <a:t> </a:t>
            </a:r>
            <a:r>
              <a:rPr sz="1600" spc="35" dirty="0">
                <a:latin typeface="Arial MT"/>
                <a:cs typeface="Verdana"/>
              </a:rPr>
              <a:t>f</a:t>
            </a:r>
            <a:r>
              <a:rPr sz="1600" spc="-80" dirty="0">
                <a:latin typeface="Arial MT"/>
                <a:cs typeface="Verdana"/>
              </a:rPr>
              <a:t>arme</a:t>
            </a:r>
            <a:r>
              <a:rPr sz="1600" spc="-75" dirty="0">
                <a:latin typeface="Arial MT"/>
                <a:cs typeface="Verdana"/>
              </a:rPr>
              <a:t>r</a:t>
            </a:r>
            <a:r>
              <a:rPr sz="1600" spc="-195" dirty="0">
                <a:latin typeface="Arial MT"/>
                <a:cs typeface="Verdana"/>
              </a:rPr>
              <a:t> </a:t>
            </a:r>
            <a:r>
              <a:rPr sz="1600" spc="-65" dirty="0">
                <a:latin typeface="Arial MT"/>
                <a:cs typeface="Verdana"/>
              </a:rPr>
              <a:t>usin</a:t>
            </a:r>
            <a:r>
              <a:rPr sz="1600" spc="-40" dirty="0">
                <a:latin typeface="Arial MT"/>
                <a:cs typeface="Verdana"/>
              </a:rPr>
              <a:t>g</a:t>
            </a:r>
            <a:r>
              <a:rPr sz="1600" spc="-195" dirty="0">
                <a:latin typeface="Arial MT"/>
                <a:cs typeface="Verdana"/>
              </a:rPr>
              <a:t> </a:t>
            </a:r>
            <a:r>
              <a:rPr sz="1600" spc="-25" dirty="0">
                <a:latin typeface="Arial MT"/>
                <a:cs typeface="Verdana"/>
              </a:rPr>
              <a:t>t</a:t>
            </a:r>
            <a:r>
              <a:rPr sz="1600" spc="-70" dirty="0">
                <a:latin typeface="Arial MT"/>
                <a:cs typeface="Verdana"/>
              </a:rPr>
              <a:t>hi</a:t>
            </a:r>
            <a:r>
              <a:rPr sz="1600" spc="-20" dirty="0">
                <a:latin typeface="Arial MT"/>
                <a:cs typeface="Verdana"/>
              </a:rPr>
              <a:t>s</a:t>
            </a:r>
            <a:r>
              <a:rPr sz="1600" spc="-195" dirty="0">
                <a:latin typeface="Arial MT"/>
                <a:cs typeface="Verdana"/>
              </a:rPr>
              <a:t> </a:t>
            </a:r>
            <a:r>
              <a:rPr sz="1600" spc="-60" dirty="0">
                <a:latin typeface="Arial MT"/>
                <a:cs typeface="Verdana"/>
              </a:rPr>
              <a:t>ap</a:t>
            </a:r>
            <a:r>
              <a:rPr sz="1600" spc="-70" dirty="0">
                <a:latin typeface="Arial MT"/>
                <a:cs typeface="Verdana"/>
              </a:rPr>
              <a:t>p</a:t>
            </a:r>
            <a:r>
              <a:rPr sz="1600" spc="-60" dirty="0">
                <a:latin typeface="Arial MT"/>
                <a:cs typeface="Verdana"/>
              </a:rPr>
              <a:t>li</a:t>
            </a:r>
            <a:r>
              <a:rPr sz="1600" spc="-30" dirty="0">
                <a:latin typeface="Arial MT"/>
                <a:cs typeface="Verdana"/>
              </a:rPr>
              <a:t>ca</a:t>
            </a:r>
            <a:r>
              <a:rPr sz="1600" spc="-25" dirty="0">
                <a:latin typeface="Arial MT"/>
                <a:cs typeface="Verdana"/>
              </a:rPr>
              <a:t>t</a:t>
            </a:r>
            <a:r>
              <a:rPr sz="1600" spc="-40" dirty="0">
                <a:latin typeface="Arial MT"/>
                <a:cs typeface="Verdana"/>
              </a:rPr>
              <a:t>io</a:t>
            </a:r>
            <a:r>
              <a:rPr sz="1600" spc="-60" dirty="0">
                <a:latin typeface="Arial MT"/>
                <a:cs typeface="Verdana"/>
              </a:rPr>
              <a:t>n  </a:t>
            </a:r>
            <a:r>
              <a:rPr sz="1600" spc="-55" dirty="0">
                <a:latin typeface="Arial MT"/>
                <a:cs typeface="Verdana"/>
              </a:rPr>
              <a:t>wil</a:t>
            </a:r>
            <a:r>
              <a:rPr sz="1600" spc="-60" dirty="0">
                <a:latin typeface="Arial MT"/>
                <a:cs typeface="Verdana"/>
              </a:rPr>
              <a:t>l</a:t>
            </a:r>
            <a:r>
              <a:rPr sz="1600" spc="-204" dirty="0">
                <a:latin typeface="Arial MT"/>
                <a:cs typeface="Verdana"/>
              </a:rPr>
              <a:t> </a:t>
            </a:r>
            <a:r>
              <a:rPr sz="1600" spc="-50" dirty="0">
                <a:latin typeface="Arial MT"/>
                <a:cs typeface="Verdana"/>
              </a:rPr>
              <a:t>n</a:t>
            </a:r>
            <a:r>
              <a:rPr sz="1600" spc="-45" dirty="0">
                <a:latin typeface="Arial MT"/>
                <a:cs typeface="Verdana"/>
              </a:rPr>
              <a:t>o</a:t>
            </a:r>
            <a:r>
              <a:rPr sz="1600" spc="-15" dirty="0">
                <a:latin typeface="Arial MT"/>
                <a:cs typeface="Verdana"/>
              </a:rPr>
              <a:t>t</a:t>
            </a:r>
            <a:r>
              <a:rPr sz="1600" spc="-200" dirty="0">
                <a:latin typeface="Arial MT"/>
                <a:cs typeface="Verdana"/>
              </a:rPr>
              <a:t> </a:t>
            </a:r>
            <a:r>
              <a:rPr sz="1600" spc="-50" dirty="0">
                <a:latin typeface="Arial MT"/>
                <a:cs typeface="Verdana"/>
              </a:rPr>
              <a:t>p</a:t>
            </a:r>
            <a:r>
              <a:rPr sz="1600" spc="-55" dirty="0">
                <a:latin typeface="Arial MT"/>
                <a:cs typeface="Verdana"/>
              </a:rPr>
              <a:t>rov</a:t>
            </a:r>
            <a:r>
              <a:rPr sz="1600" spc="-50" dirty="0">
                <a:latin typeface="Arial MT"/>
                <a:cs typeface="Verdana"/>
              </a:rPr>
              <a:t>id</a:t>
            </a:r>
            <a:r>
              <a:rPr sz="1600" spc="-30" dirty="0">
                <a:latin typeface="Arial MT"/>
                <a:cs typeface="Verdana"/>
              </a:rPr>
              <a:t>e</a:t>
            </a:r>
            <a:r>
              <a:rPr sz="1600" spc="-210" dirty="0">
                <a:latin typeface="Arial MT"/>
                <a:cs typeface="Verdana"/>
              </a:rPr>
              <a:t> </a:t>
            </a:r>
            <a:r>
              <a:rPr sz="1600" spc="-40" dirty="0">
                <a:latin typeface="Arial MT"/>
                <a:cs typeface="Verdana"/>
              </a:rPr>
              <a:t>accurate</a:t>
            </a:r>
            <a:r>
              <a:rPr sz="1600" spc="-215" dirty="0">
                <a:latin typeface="Arial MT"/>
                <a:cs typeface="Verdana"/>
              </a:rPr>
              <a:t> </a:t>
            </a:r>
            <a:r>
              <a:rPr sz="1600" spc="-65" dirty="0">
                <a:latin typeface="Arial MT"/>
                <a:cs typeface="Verdana"/>
              </a:rPr>
              <a:t>da</a:t>
            </a:r>
            <a:r>
              <a:rPr sz="1600" spc="-25" dirty="0">
                <a:latin typeface="Arial MT"/>
                <a:cs typeface="Verdana"/>
              </a:rPr>
              <a:t>t</a:t>
            </a:r>
            <a:r>
              <a:rPr sz="1600" spc="-90" dirty="0">
                <a:latin typeface="Arial MT"/>
                <a:cs typeface="Verdana"/>
              </a:rPr>
              <a:t>a</a:t>
            </a:r>
            <a:r>
              <a:rPr sz="1600" spc="-204" dirty="0">
                <a:latin typeface="Arial MT"/>
                <a:cs typeface="Verdana"/>
              </a:rPr>
              <a:t> </a:t>
            </a:r>
            <a:r>
              <a:rPr sz="1600" spc="-25" dirty="0">
                <a:latin typeface="Arial MT"/>
                <a:cs typeface="Verdana"/>
              </a:rPr>
              <a:t>t</a:t>
            </a:r>
            <a:r>
              <a:rPr sz="1600" spc="-20" dirty="0">
                <a:latin typeface="Arial MT"/>
                <a:cs typeface="Verdana"/>
              </a:rPr>
              <a:t>o</a:t>
            </a:r>
            <a:r>
              <a:rPr sz="1600" spc="-190" dirty="0">
                <a:latin typeface="Arial MT"/>
                <a:cs typeface="Verdana"/>
              </a:rPr>
              <a:t> </a:t>
            </a:r>
            <a:r>
              <a:rPr sz="1600" spc="-45" dirty="0">
                <a:latin typeface="Arial MT"/>
                <a:cs typeface="Verdana"/>
              </a:rPr>
              <a:t>gov</a:t>
            </a:r>
            <a:r>
              <a:rPr sz="1600" spc="-15" dirty="0">
                <a:latin typeface="Arial MT"/>
                <a:cs typeface="Verdana"/>
              </a:rPr>
              <a:t>t</a:t>
            </a:r>
            <a:endParaRPr sz="1600" dirty="0">
              <a:latin typeface="Arial MT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Arial MT"/>
              <a:cs typeface="Verdana"/>
            </a:endParaRPr>
          </a:p>
          <a:p>
            <a:pPr marL="422275" indent="-331470">
              <a:lnSpc>
                <a:spcPct val="100000"/>
              </a:lnSpc>
              <a:buClr>
                <a:srgbClr val="000000"/>
              </a:buClr>
              <a:buFont typeface="Segoe UI Symbol"/>
              <a:buChar char="⮚"/>
              <a:tabLst>
                <a:tab pos="422275" algn="l"/>
                <a:tab pos="422909" algn="l"/>
              </a:tabLst>
            </a:pPr>
            <a:r>
              <a:rPr sz="1600" b="1" spc="30" dirty="0">
                <a:solidFill>
                  <a:schemeClr val="accent3">
                    <a:lumMod val="75000"/>
                  </a:schemeClr>
                </a:solidFill>
                <a:latin typeface="Arial MT"/>
                <a:cs typeface="Tahoma"/>
              </a:rPr>
              <a:t>STOPPERS:</a:t>
            </a:r>
            <a:endParaRPr lang="en-IN" sz="1600" b="1" spc="30" dirty="0">
              <a:solidFill>
                <a:schemeClr val="accent3">
                  <a:lumMod val="75000"/>
                </a:schemeClr>
              </a:solidFill>
              <a:latin typeface="Arial MT"/>
              <a:cs typeface="Tahoma"/>
            </a:endParaRPr>
          </a:p>
          <a:p>
            <a:pPr marL="422275" indent="-331470">
              <a:lnSpc>
                <a:spcPct val="100000"/>
              </a:lnSpc>
              <a:buClr>
                <a:srgbClr val="000000"/>
              </a:buClr>
              <a:buFont typeface="Segoe UI Symbol"/>
              <a:buChar char="⮚"/>
              <a:tabLst>
                <a:tab pos="422275" algn="l"/>
                <a:tab pos="422909" algn="l"/>
              </a:tabLst>
            </a:pPr>
            <a:endParaRPr sz="1600" dirty="0">
              <a:latin typeface="Arial MT"/>
              <a:cs typeface="Tahoma"/>
            </a:endParaRPr>
          </a:p>
          <a:p>
            <a:pPr marL="91440" marR="240029" indent="55880">
              <a:lnSpc>
                <a:spcPct val="99400"/>
              </a:lnSpc>
            </a:pPr>
            <a:r>
              <a:rPr sz="1600" b="1" spc="-20" dirty="0">
                <a:latin typeface="Arial MT"/>
                <a:cs typeface="Arial"/>
              </a:rPr>
              <a:t>Data</a:t>
            </a:r>
            <a:r>
              <a:rPr sz="1600" b="1" spc="-15" dirty="0">
                <a:latin typeface="Arial MT"/>
                <a:cs typeface="Arial"/>
              </a:rPr>
              <a:t> </a:t>
            </a:r>
            <a:r>
              <a:rPr sz="1600" b="1" spc="-65" dirty="0">
                <a:latin typeface="Arial MT"/>
                <a:cs typeface="Arial"/>
              </a:rPr>
              <a:t>accuracy</a:t>
            </a:r>
            <a:r>
              <a:rPr sz="1600" spc="-65" dirty="0">
                <a:latin typeface="Arial MT"/>
                <a:cs typeface="Arial MT"/>
              </a:rPr>
              <a:t>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Data</a:t>
            </a:r>
            <a:r>
              <a:rPr sz="1600" spc="-5" dirty="0">
                <a:latin typeface="Arial MT"/>
                <a:cs typeface="Arial MT"/>
              </a:rPr>
              <a:t> accuracy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one</a:t>
            </a:r>
            <a:r>
              <a:rPr sz="1600" spc="-5" dirty="0">
                <a:latin typeface="Arial MT"/>
                <a:cs typeface="Arial MT"/>
              </a:rPr>
              <a:t> 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major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stopper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inaccurate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incomplete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information </a:t>
            </a:r>
            <a:r>
              <a:rPr sz="1600" spc="-5" dirty="0">
                <a:latin typeface="Arial MT"/>
                <a:cs typeface="Arial MT"/>
              </a:rPr>
              <a:t> can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lead 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unintended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consequences.</a:t>
            </a:r>
            <a:endParaRPr lang="en-US" sz="1600" spc="-5" dirty="0">
              <a:latin typeface="Arial MT"/>
              <a:cs typeface="Arial MT"/>
            </a:endParaRPr>
          </a:p>
          <a:p>
            <a:pPr marL="91440" marR="240029" indent="55880">
              <a:lnSpc>
                <a:spcPct val="99400"/>
              </a:lnSpc>
            </a:pPr>
            <a:endParaRPr lang="en-US" sz="1600" spc="-5" dirty="0">
              <a:latin typeface="Arial MT"/>
              <a:cs typeface="Arial MT"/>
            </a:endParaRPr>
          </a:p>
          <a:p>
            <a:pPr marL="91440" marR="240029" indent="55880">
              <a:lnSpc>
                <a:spcPct val="99400"/>
              </a:lnSpc>
            </a:pPr>
            <a:r>
              <a:rPr lang="en-US" sz="1600" b="1" i="0" dirty="0">
                <a:effectLst/>
                <a:latin typeface="Arial MT"/>
              </a:rPr>
              <a:t>Monetization</a:t>
            </a:r>
            <a:r>
              <a:rPr lang="en-US" sz="1600" b="1" i="0" dirty="0">
                <a:effectLst/>
                <a:latin typeface="Söhne"/>
              </a:rPr>
              <a:t>: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effectLst/>
                <a:latin typeface="Arial MT"/>
              </a:rPr>
              <a:t>Determining the right revenue model, such as subscription fees, transaction fees, or advertising, is crucial to sustain your app's operations.</a:t>
            </a:r>
            <a:endParaRPr lang="en-US" sz="1600" spc="-5" dirty="0">
              <a:latin typeface="Arial MT"/>
              <a:cs typeface="Arial MT"/>
            </a:endParaRPr>
          </a:p>
          <a:p>
            <a:pPr marL="91440" marR="240029" indent="55880">
              <a:lnSpc>
                <a:spcPct val="99400"/>
              </a:lnSpc>
            </a:pPr>
            <a:r>
              <a:rPr lang="en-IN" sz="1600" spc="-5" dirty="0">
                <a:latin typeface="Arial MT"/>
                <a:cs typeface="Arial MT"/>
              </a:rPr>
              <a:t> 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3261" y="1939289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600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69680" y="889"/>
            <a:ext cx="3322320" cy="3321685"/>
            <a:chOff x="8869680" y="889"/>
            <a:chExt cx="3322320" cy="3321685"/>
          </a:xfrm>
        </p:grpSpPr>
        <p:sp>
          <p:nvSpPr>
            <p:cNvPr id="4" name="object 4"/>
            <p:cNvSpPr/>
            <p:nvPr/>
          </p:nvSpPr>
          <p:spPr>
            <a:xfrm>
              <a:off x="10520172" y="1091183"/>
              <a:ext cx="1671955" cy="2231390"/>
            </a:xfrm>
            <a:custGeom>
              <a:avLst/>
              <a:gdLst/>
              <a:ahLst/>
              <a:cxnLst/>
              <a:rect l="l" t="t" r="r" b="b"/>
              <a:pathLst>
                <a:path w="1671954" h="2231390">
                  <a:moveTo>
                    <a:pt x="558926" y="0"/>
                  </a:moveTo>
                  <a:lnTo>
                    <a:pt x="0" y="559053"/>
                  </a:lnTo>
                  <a:lnTo>
                    <a:pt x="1671826" y="2231133"/>
                  </a:lnTo>
                  <a:lnTo>
                    <a:pt x="1671826" y="1113152"/>
                  </a:lnTo>
                  <a:lnTo>
                    <a:pt x="558926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7801" y="889"/>
              <a:ext cx="1084580" cy="1084580"/>
            </a:xfrm>
            <a:custGeom>
              <a:avLst/>
              <a:gdLst/>
              <a:ahLst/>
              <a:cxnLst/>
              <a:rect l="l" t="t" r="r" b="b"/>
              <a:pathLst>
                <a:path w="1084579" h="1084580">
                  <a:moveTo>
                    <a:pt x="1084197" y="0"/>
                  </a:moveTo>
                  <a:lnTo>
                    <a:pt x="0" y="0"/>
                  </a:lnTo>
                  <a:lnTo>
                    <a:pt x="1084197" y="1084197"/>
                  </a:lnTo>
                  <a:lnTo>
                    <a:pt x="1084197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69680" y="889"/>
              <a:ext cx="2182495" cy="1090295"/>
            </a:xfrm>
            <a:custGeom>
              <a:avLst/>
              <a:gdLst/>
              <a:ahLst/>
              <a:cxnLst/>
              <a:rect l="l" t="t" r="r" b="b"/>
              <a:pathLst>
                <a:path w="2182495" h="1090295">
                  <a:moveTo>
                    <a:pt x="2182368" y="0"/>
                  </a:moveTo>
                  <a:lnTo>
                    <a:pt x="0" y="0"/>
                  </a:lnTo>
                  <a:lnTo>
                    <a:pt x="1090676" y="1090294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2" y="790194"/>
            <a:ext cx="5336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265" dirty="0">
                <a:latin typeface="Aptos Narrow" panose="020B0004020202020204" pitchFamily="34" charset="0"/>
              </a:rPr>
              <a:t>Tea</a:t>
            </a:r>
            <a:r>
              <a:rPr sz="4400" u="none" spc="-85" dirty="0">
                <a:latin typeface="Aptos Narrow" panose="020B0004020202020204" pitchFamily="34" charset="0"/>
              </a:rPr>
              <a:t>m</a:t>
            </a:r>
            <a:r>
              <a:rPr sz="4400" u="none" spc="-125" dirty="0">
                <a:latin typeface="Aptos Narrow" panose="020B0004020202020204" pitchFamily="34" charset="0"/>
              </a:rPr>
              <a:t> </a:t>
            </a:r>
            <a:r>
              <a:rPr sz="4400" u="none" spc="-180" dirty="0">
                <a:latin typeface="Aptos Narrow" panose="020B0004020202020204" pitchFamily="34" charset="0"/>
              </a:rPr>
              <a:t>Member</a:t>
            </a:r>
            <a:r>
              <a:rPr sz="4400" u="none" spc="-120" dirty="0">
                <a:latin typeface="Aptos Narrow" panose="020B0004020202020204" pitchFamily="34" charset="0"/>
              </a:rPr>
              <a:t> </a:t>
            </a:r>
            <a:r>
              <a:rPr sz="4400" u="none" spc="-185" dirty="0">
                <a:latin typeface="Aptos Narrow" panose="020B0004020202020204" pitchFamily="34" charset="0"/>
              </a:rPr>
              <a:t>Details</a:t>
            </a:r>
            <a:endParaRPr sz="4400" dirty="0">
              <a:latin typeface="Aptos Narrow" panose="020B0004020202020204" pitchFamily="34" charset="0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23772" y="2089124"/>
          <a:ext cx="10090784" cy="4140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2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896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Le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der</a:t>
                      </a:r>
                      <a:r>
                        <a:rPr sz="1200" b="1" spc="-1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</a:t>
                      </a:r>
                      <a:r>
                        <a:rPr sz="1200" b="1" spc="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422397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135" dirty="0">
                          <a:solidFill>
                            <a:srgbClr val="42239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422397"/>
                          </a:solidFill>
                          <a:latin typeface="Tahoma"/>
                          <a:cs typeface="Tahoma"/>
                        </a:rPr>
                        <a:t>SIYA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08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Bra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ch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6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B.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ECH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0388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Stream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CSE</a:t>
                      </a: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Year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II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6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Memb</a:t>
                      </a:r>
                      <a:r>
                        <a:rPr sz="1200" b="1" spc="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b="1" spc="-10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</a:t>
                      </a:r>
                      <a:r>
                        <a:rPr sz="1200" b="1" spc="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-114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TUSHAR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5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nc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B.TECH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10388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St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eam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CSE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Year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II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1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Memb</a:t>
                      </a:r>
                      <a:r>
                        <a:rPr sz="1200" b="1" spc="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</a:t>
                      </a:r>
                      <a:r>
                        <a:rPr sz="1200" b="1" spc="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-114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VISHANT</a:t>
                      </a:r>
                      <a:r>
                        <a:rPr sz="1200" b="1" spc="-114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THI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Bra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ch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B.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ECH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0566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Stream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:CSE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Year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II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8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Memb</a:t>
                      </a:r>
                      <a:r>
                        <a:rPr sz="1200" b="1" spc="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</a:t>
                      </a:r>
                      <a:r>
                        <a:rPr sz="1200" b="1" spc="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13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HAV</a:t>
                      </a:r>
                      <a:r>
                        <a:rPr sz="1200" b="1" spc="-12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TH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UR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0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Bra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ch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B.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ECH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0566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Stream: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CSE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Year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II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0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Memb</a:t>
                      </a:r>
                      <a:r>
                        <a:rPr sz="1200" b="1" spc="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4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</a:t>
                      </a:r>
                      <a:r>
                        <a:rPr sz="1200" b="1" spc="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1200" b="1" spc="-10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VANSHI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spc="-12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SHA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MA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Bra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ch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B.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ECH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10718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Stream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CSE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Year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II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88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08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1200" b="1" spc="-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4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Memb</a:t>
                      </a:r>
                      <a:r>
                        <a:rPr sz="1200" b="1" spc="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spc="-135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5</a:t>
                      </a:r>
                      <a:r>
                        <a:rPr sz="1200" b="1" spc="-11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Name:</a:t>
                      </a:r>
                      <a:r>
                        <a:rPr sz="1200" b="1" spc="150" dirty="0">
                          <a:solidFill>
                            <a:srgbClr val="5D7B3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VISHA</a:t>
                      </a:r>
                      <a:r>
                        <a:rPr sz="1200" b="1" spc="-1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HA</a:t>
                      </a:r>
                      <a:r>
                        <a:rPr sz="1200" b="1" spc="-114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DHIMAN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8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Bra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ch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B.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ECH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1042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Stream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CSE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Year</a:t>
                      </a:r>
                      <a:r>
                        <a:rPr sz="12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II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18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1200" b="1" spc="-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14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Mentor</a:t>
                      </a:r>
                      <a:r>
                        <a:rPr sz="1200" b="1" spc="-12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b="1" spc="-100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Name:</a:t>
                      </a:r>
                      <a:r>
                        <a:rPr sz="1200" b="1" spc="-105" dirty="0">
                          <a:solidFill>
                            <a:srgbClr val="8041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.HIMANI</a:t>
                      </a:r>
                      <a:r>
                        <a:rPr sz="1200" b="1" spc="-120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CHU</a:t>
                      </a:r>
                      <a:r>
                        <a:rPr sz="1200" b="1" spc="-5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b="1" dirty="0">
                          <a:solidFill>
                            <a:srgbClr val="001F5F"/>
                          </a:solidFill>
                          <a:latin typeface="Tahoma"/>
                          <a:cs typeface="Tahoma"/>
                        </a:rPr>
                        <a:t>H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896">
                <a:tc>
                  <a:txBody>
                    <a:bodyPr/>
                    <a:lstStyle/>
                    <a:p>
                      <a:pPr marL="31750">
                        <a:lnSpc>
                          <a:spcPts val="1395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Category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Academic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395"/>
                        </a:lnSpc>
                        <a:spcBef>
                          <a:spcPts val="375"/>
                        </a:spcBef>
                      </a:pPr>
                      <a:r>
                        <a:rPr sz="1200" spc="-30" dirty="0">
                          <a:latin typeface="Verdana"/>
                          <a:cs typeface="Verdana"/>
                        </a:rPr>
                        <a:t>Expertise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95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2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0" dirty="0">
                          <a:latin typeface="Verdana"/>
                          <a:cs typeface="Verdana"/>
                        </a:rPr>
                        <a:t>AI,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ML,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5" dirty="0">
                          <a:latin typeface="Verdana"/>
                          <a:cs typeface="Verdana"/>
                        </a:rPr>
                        <a:t>Blockchain,</a:t>
                      </a:r>
                      <a:r>
                        <a:rPr sz="12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70" dirty="0">
                          <a:latin typeface="Verdana"/>
                          <a:cs typeface="Verdana"/>
                        </a:rPr>
                        <a:t>Image</a:t>
                      </a:r>
                      <a:r>
                        <a:rPr sz="12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processing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395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Domain</a:t>
                      </a:r>
                      <a:r>
                        <a:rPr sz="12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Experi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en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ce</a:t>
                      </a:r>
                      <a:r>
                        <a:rPr sz="12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(in</a:t>
                      </a:r>
                      <a:r>
                        <a:rPr sz="12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years):</a:t>
                      </a:r>
                      <a:r>
                        <a:rPr sz="12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18</a:t>
                      </a:r>
                      <a:r>
                        <a:rPr sz="1200" spc="-1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years</a:t>
                      </a: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628</Words>
  <Application>Microsoft Office PowerPoint</Application>
  <PresentationFormat>Widescreen</PresentationFormat>
  <Paragraphs>96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Aptos Narrow</vt:lpstr>
      <vt:lpstr>Arial</vt:lpstr>
      <vt:lpstr>Arial Black</vt:lpstr>
      <vt:lpstr>Arial MT</vt:lpstr>
      <vt:lpstr>Calibri</vt:lpstr>
      <vt:lpstr>Segoe UI Symbol</vt:lpstr>
      <vt:lpstr>Söhne</vt:lpstr>
      <vt:lpstr>Tahoma</vt:lpstr>
      <vt:lpstr>Times New Roman</vt:lpstr>
      <vt:lpstr>Verdana</vt:lpstr>
      <vt:lpstr>Office Theme</vt:lpstr>
      <vt:lpstr>Basic Details of the Team and  Problem Statement</vt:lpstr>
      <vt:lpstr>FLOWCHART:</vt:lpstr>
      <vt:lpstr>Idea/Approach Details:</vt:lpstr>
      <vt:lpstr>Team Member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Vishant Rathi</cp:lastModifiedBy>
  <cp:revision>5</cp:revision>
  <dcterms:created xsi:type="dcterms:W3CDTF">2023-09-29T12:55:56Z</dcterms:created>
  <dcterms:modified xsi:type="dcterms:W3CDTF">2023-09-29T18:15:25Z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2023-09-29T00:00:00Z</vt:filetime>
  </property>
</Properties>
</file>