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72" r:id="rId1"/>
  </p:sldMasterIdLst>
  <p:notesMasterIdLst>
    <p:notesMasterId r:id="rId2"/>
  </p:notesMasterIdLst>
  <p:sldIdLst>
    <p:sldId id="315" r:id="rId3"/>
    <p:sldId id="316" r:id="rId4"/>
    <p:sldId id="317" r:id="rId5"/>
    <p:sldId id="318" r:id="rId6"/>
    <p:sldId id="319" r:id="rId7"/>
    <p:sldId id="320" r:id="rId8"/>
    <p:sldId id="321" r:id="rId9"/>
    <p:sldId id="322" r:id="rId10"/>
    <p:sldId id="323" r:id="rId11"/>
    <p:sldId id="324" r:id="rId12"/>
    <p:sldId id="326" r:id="rId13"/>
    <p:sldId id="327" r:id="rId14"/>
    <p:sldId id="328" r:id="rId15"/>
    <p:sldId id="329" r:id="rId16"/>
    <p:sldId id="330" r:id="rId17"/>
    <p:sldId id="331" r:id="rId18"/>
    <p:sldId id="332" r:id="rId19"/>
    <p:sldId id="333"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70104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72440"/>
          </a:xfrm>
          <a:prstGeom prst="rect"/>
          <a:noFill/>
        </p:spPr>
        <p:txBody>
          <a:bodyPr wrap="square">
            <a:spAutoFit/>
          </a:bodyPr>
          <a:p>
            <a:pPr lvl="0" marR="0" rtl="0">
              <a:lnSpc>
                <a:spcPct val="100000"/>
              </a:lnSpc>
              <a:spcBef>
                <a:spcPts val="0"/>
              </a:spcBef>
              <a:spcAft>
                <a:spcPts val="200"/>
              </a:spcAft>
              <a:buClr>
                <a:schemeClr val="bg1"/>
              </a:buClr>
            </a:pPr>
            <a:r>
              <a:rPr b="0" cap="none" dirty="0" sz="1200" i="0" lang="en-US" strike="noStrike" u="none">
                <a:solidFill>
                  <a:schemeClr val="tx1"/>
                </a:solidFill>
                <a:latin typeface="Arial"/>
                <a:ea typeface="Arial"/>
                <a:cs typeface="Arial"/>
                <a:sym typeface="Arial"/>
              </a:rPr>
              <a:t>Student Name : </a:t>
            </a:r>
            <a:r>
              <a:rPr b="0" cap="none" dirty="0" sz="1200" i="0" lang="en-US" strike="noStrike" u="none">
                <a:solidFill>
                  <a:schemeClr val="tx1"/>
                </a:solidFill>
                <a:latin typeface="Arial"/>
                <a:ea typeface="Arial"/>
                <a:cs typeface="Arial"/>
                <a:sym typeface="Arial"/>
              </a:rPr>
              <a:t>A</a:t>
            </a:r>
            <a:r>
              <a:rPr b="0" cap="none" dirty="0" sz="1200" i="0" lang="en-US" strike="noStrike" u="none">
                <a:solidFill>
                  <a:schemeClr val="tx1"/>
                </a:solidFill>
                <a:latin typeface="Arial"/>
                <a:ea typeface="Arial"/>
                <a:cs typeface="Arial"/>
                <a:sym typeface="Arial"/>
              </a:rPr>
              <a:t>.</a:t>
            </a:r>
            <a:r>
              <a:rPr b="0" cap="none" dirty="0" sz="1200" i="0" lang="en-US" strike="noStrike" u="none">
                <a:solidFill>
                  <a:schemeClr val="tx1"/>
                </a:solidFill>
                <a:latin typeface="Arial"/>
                <a:ea typeface="Arial"/>
                <a:cs typeface="Arial"/>
                <a:sym typeface="Arial"/>
              </a:rPr>
              <a:t>A</a:t>
            </a:r>
            <a:r>
              <a:rPr b="0" cap="none" dirty="0" sz="1200" i="0" lang="en-US" strike="noStrike" u="none">
                <a:solidFill>
                  <a:schemeClr val="tx1"/>
                </a:solidFill>
                <a:latin typeface="Arial"/>
                <a:ea typeface="Arial"/>
                <a:cs typeface="Arial"/>
                <a:sym typeface="Arial"/>
              </a:rPr>
              <a:t>j</a:t>
            </a:r>
            <a:r>
              <a:rPr b="0" cap="none" dirty="0" sz="1200" i="0" lang="en-US" strike="noStrike" u="none">
                <a:solidFill>
                  <a:schemeClr val="tx1"/>
                </a:solidFill>
                <a:latin typeface="Arial"/>
                <a:ea typeface="Arial"/>
                <a:cs typeface="Arial"/>
                <a:sym typeface="Arial"/>
              </a:rPr>
              <a:t>a</a:t>
            </a:r>
            <a:r>
              <a:rPr b="0" cap="none" dirty="0" sz="1200" i="0" lang="en-US" strike="noStrike" u="none">
                <a:solidFill>
                  <a:schemeClr val="tx1"/>
                </a:solidFill>
                <a:latin typeface="Arial"/>
                <a:ea typeface="Arial"/>
                <a:cs typeface="Arial"/>
                <a:sym typeface="Arial"/>
              </a:rPr>
              <a:t>i</a:t>
            </a:r>
            <a:endParaRPr b="0" cap="none" dirty="0" sz="14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200" i="0" lang="en-US" strike="noStrike" u="none">
                <a:solidFill>
                  <a:schemeClr val="tx1"/>
                </a:solidFill>
                <a:latin typeface="Arial"/>
                <a:ea typeface="Arial"/>
                <a:cs typeface="Arial"/>
                <a:sym typeface="Arial"/>
              </a:rPr>
              <a:t>Student ID : au</a:t>
            </a:r>
            <a:r>
              <a:rPr altLang="en-IN" b="0" cap="none" dirty="0" sz="1200" i="0" lang="en-US" strike="noStrike" u="none">
                <a:solidFill>
                  <a:schemeClr val="tx1"/>
                </a:solidFill>
                <a:latin typeface="Arial"/>
                <a:ea typeface="Arial"/>
                <a:cs typeface="Arial"/>
                <a:sym typeface="Arial"/>
              </a:rPr>
              <a:t>813121</a:t>
            </a:r>
            <a:r>
              <a:rPr altLang="en-IN" b="0" cap="none" dirty="0" sz="1200" i="0" lang="en-IN" strike="noStrike" u="none">
                <a:solidFill>
                  <a:schemeClr val="tx1"/>
                </a:solidFill>
                <a:latin typeface="Arial"/>
                <a:ea typeface="Arial"/>
                <a:cs typeface="Arial"/>
                <a:sym typeface="Arial"/>
              </a:rPr>
              <a:t>10400</a:t>
            </a:r>
            <a:r>
              <a:rPr altLang="en-IN" b="0" cap="none" dirty="0" sz="1200" i="0" lang="en-US" strike="noStrike" u="none">
                <a:solidFill>
                  <a:schemeClr val="tx1"/>
                </a:solidFill>
                <a:latin typeface="Arial"/>
                <a:ea typeface="Arial"/>
                <a:cs typeface="Arial"/>
                <a:sym typeface="Arial"/>
              </a:rPr>
              <a:t>6</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2024-04-12T06:00:19Z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fbcba2c570334f04ac294f1e94c1fa19</vt:lpwstr>
  </property>
</Properties>
</file>