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60" r:id="rId3"/>
    <p:sldId id="261" r:id="rId4"/>
    <p:sldId id="257" r:id="rId5"/>
    <p:sldId id="262" r:id="rId6"/>
    <p:sldId id="258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92" autoAdjust="0"/>
  </p:normalViewPr>
  <p:slideViewPr>
    <p:cSldViewPr snapToGrid="0">
      <p:cViewPr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AA785-8E43-4A20-A0C3-B189128ACA38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EFA0C-2783-471D-8939-2BE70A2A3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5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Show what you are planning build for the whole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FA0C-2783-471D-8939-2BE70A2A34F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478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Cuz</a:t>
            </a:r>
            <a:r>
              <a:rPr lang="en-GB" dirty="0"/>
              <a:t> I want to bring brotherhood in the modern world</a:t>
            </a:r>
          </a:p>
          <a:p>
            <a:r>
              <a:rPr lang="en-GB" dirty="0"/>
              <a:t>What is brotherhood?</a:t>
            </a:r>
          </a:p>
          <a:p>
            <a:r>
              <a:rPr lang="en-GB" dirty="0"/>
              <a:t>Adv/Disadv</a:t>
            </a:r>
          </a:p>
          <a:p>
            <a:r>
              <a:rPr lang="en-GB" dirty="0"/>
              <a:t>If </a:t>
            </a:r>
            <a:r>
              <a:rPr lang="en-GB" dirty="0" err="1"/>
              <a:t>brohood</a:t>
            </a:r>
            <a:r>
              <a:rPr lang="en-GB" dirty="0"/>
              <a:t> is </a:t>
            </a:r>
            <a:r>
              <a:rPr lang="en-GB" dirty="0" err="1"/>
              <a:t>soo</a:t>
            </a:r>
            <a:r>
              <a:rPr lang="en-GB" dirty="0"/>
              <a:t> good why is it lost In our society?</a:t>
            </a:r>
          </a:p>
          <a:p>
            <a:r>
              <a:rPr lang="en-GB" dirty="0"/>
              <a:t>How have others gone about solving this problem?</a:t>
            </a:r>
          </a:p>
          <a:p>
            <a:r>
              <a:rPr lang="en-GB" dirty="0"/>
              <a:t>Why building an app is one of the best ways to solve this issue?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FA0C-2783-471D-8939-2BE70A2A34F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471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FA0C-2783-471D-8939-2BE70A2A34F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95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E9E0-2097-4A80-BC4E-98519ACD3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7001D-081A-4F15-8DA0-C7CEC621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6B478-5202-4E99-86D8-D0589F04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92C8D-0E3B-42AF-A178-45360C85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FA48-903E-4EFD-86F9-555C940B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65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5755-B90E-4300-8ED9-4A12A9A7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7FABB-65F6-4291-8A8E-DD7A5A951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FFD91-2D66-40C0-8570-DC1B35AF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6195B-395A-495C-848C-3561F9B5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8E509-FF51-4AF5-BCEB-1703E0BA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52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ECAAB-21BE-4A2E-AFBD-B751199DA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B82E2-692B-4DD5-A7B9-D866F14E6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1CCE-EFBE-444C-8E91-47491017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7D298-4462-4290-A5BA-64826C1C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74C57-322A-4532-8F56-CA3A4523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18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3E1C-1D33-4BB4-9468-9F3DB850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6C34C-703A-4E09-9187-436D15E5D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018E9-E006-4873-9FE9-3F688E1A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A1F2-B814-46E8-BEEF-F7867449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FE5FE-E482-4B05-9629-65BCFFA8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91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DF19-59EA-4F7F-957C-98924B7A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4B196-42F1-4473-BE3B-202C145A2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B2005-D304-4F23-BC38-F8D662C9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ABB86-0434-4103-A89D-71975B04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BE81-6D45-4674-9D92-82793A43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1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8371-50D4-42D8-84DC-48800AAE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4949-8DEA-415A-9F94-F417BE59C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7BF37-F2FF-4848-AF32-9C61435B3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47B8C-896D-4095-B1DD-E23F2632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E0743-1E4C-4F18-8480-168433D3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88B94-8E8B-45A6-BD1C-A0FE939D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2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CDBD-8F3D-47D8-BDF6-9C964807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12162-6079-435E-ABAD-BF3E507ED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95816-5D5F-4509-BEBE-0338E6BA4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3FF7C-0E4B-4DEB-BEC0-FCD6576A4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719A7-2806-46B2-A00F-91A52DC88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82645-F2B3-41E4-8B24-5788FB17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15417-2294-4615-87A1-8EABB0AC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63E69-B72E-4826-BDA2-966876BA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55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7460-3163-4A3D-B1F7-948A335A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246E4-C2CA-4ABC-956A-F6A47817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D2261-55DB-414D-A711-EB6721D6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B5CB1-14B4-42DB-9A30-70B2FF4F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13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2C57E-5CF9-41FD-B4EC-297033F5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F60F4-71D5-486F-B682-2C896612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FC71C-2A41-4431-97CD-C2493AF5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85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7013-75AE-4B89-8C7F-DECB410C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4683-8C7F-4005-ADC8-CF4BE4268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3108A-BA31-476A-9DB8-3F99893FF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874F9-69F4-4C63-ACCB-1C6E678B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6A51B-E2DB-4CB2-8715-73680321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4D69F-0691-434C-B57A-6FCE950F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6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221-1345-4D42-95FD-7F3278DF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CA93D-A516-4A7F-B088-24531BF02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6BD02-93CE-4D84-93B0-D497184F5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3EC60-A5A8-4DAF-AD66-65317BF8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9CD62-1506-4447-9745-5D46C768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394A5-7CA6-4097-9F62-98504A5B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94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68E51-89BE-470E-8FE0-E9350065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B6A9A-F527-4FCF-9C96-54AF19DEC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4BF7-7AEF-4C61-837E-1FAA3E706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A74-3978-4083-A08F-264BF0F8F20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CA517-2731-4F2A-8A99-872E87626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9B86B-BA78-4F6E-A499-007939E01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7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llofduty.com/content/dam/atvi/callofduty/wwii/home/sh-overview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1BE8-ED78-4E97-8C21-8D8486F95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Bro-Online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090C7-1DD9-4C90-86BD-A44C5A3B1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Ajaya Rai</a:t>
            </a:r>
          </a:p>
        </p:txBody>
      </p:sp>
    </p:spTree>
    <p:extLst>
      <p:ext uri="{BB962C8B-B14F-4D97-AF65-F5344CB8AC3E}">
        <p14:creationId xmlns:p14="http://schemas.microsoft.com/office/powerpoint/2010/main" val="83759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16C8-8FAA-4DF3-BF96-203FC4F3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The Year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89CD-0386-4E9F-A96B-44CD3445D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Web-app -&gt; Bro-App</a:t>
            </a:r>
          </a:p>
          <a:p>
            <a:r>
              <a:rPr lang="en-GB" dirty="0"/>
              <a:t>Technologies use: ReactJS + Firebase</a:t>
            </a:r>
          </a:p>
        </p:txBody>
      </p:sp>
    </p:spTree>
    <p:extLst>
      <p:ext uri="{BB962C8B-B14F-4D97-AF65-F5344CB8AC3E}">
        <p14:creationId xmlns:p14="http://schemas.microsoft.com/office/powerpoint/2010/main" val="199655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80F09ED-6B1F-4AB3-B7DB-16E49663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171" y="3224326"/>
            <a:ext cx="1001486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 Page</a:t>
            </a:r>
            <a:endParaRPr kumimoji="0" lang="en-GB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6">
            <a:extLst>
              <a:ext uri="{FF2B5EF4-FFF2-40B4-BE49-F238E27FC236}">
                <a16:creationId xmlns:a16="http://schemas.microsoft.com/office/drawing/2014/main" id="{7CF1CB5E-9F49-4306-9C92-2FE7DFB1E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646" y="3719837"/>
            <a:ext cx="3610535" cy="216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6AB6E3-B895-4AD6-AAD5-CD6813A3E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233" y="359824"/>
            <a:ext cx="8899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Page</a:t>
            </a:r>
            <a:endParaRPr kumimoji="0" lang="en-GB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8" name="Picture 17">
            <a:extLst>
              <a:ext uri="{FF2B5EF4-FFF2-40B4-BE49-F238E27FC236}">
                <a16:creationId xmlns:a16="http://schemas.microsoft.com/office/drawing/2014/main" id="{DFEF708D-76F2-4A26-ABFE-8CEDE970A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97" y="692863"/>
            <a:ext cx="3686011" cy="216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656294-A387-424D-9A37-95F041659AD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863662" y="5886158"/>
            <a:ext cx="75457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A9A9234-9C0C-4675-A22C-A382FD2DC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3692" y="449679"/>
            <a:ext cx="108857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Tribe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Page</a:t>
            </a:r>
            <a:endParaRPr kumimoji="0" lang="en-GB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31" name="Picture 18">
            <a:extLst>
              <a:ext uri="{FF2B5EF4-FFF2-40B4-BE49-F238E27FC236}">
                <a16:creationId xmlns:a16="http://schemas.microsoft.com/office/drawing/2014/main" id="{4A472988-6A3A-4D7E-9F96-851C3020E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510" y="804125"/>
            <a:ext cx="3067026" cy="193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C9CFFBF7-3D41-44CA-A2A1-5941F0480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375" y="7048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35" name="Picture 22">
            <a:extLst>
              <a:ext uri="{FF2B5EF4-FFF2-40B4-BE49-F238E27FC236}">
                <a16:creationId xmlns:a16="http://schemas.microsoft.com/office/drawing/2014/main" id="{5DECB353-FAA6-498F-B822-EC5A55EFA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12" y="4850473"/>
            <a:ext cx="49149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21">
            <a:extLst>
              <a:ext uri="{FF2B5EF4-FFF2-40B4-BE49-F238E27FC236}">
                <a16:creationId xmlns:a16="http://schemas.microsoft.com/office/drawing/2014/main" id="{0B5D52DD-CB83-4AA7-A529-9908DFE1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112" y="4850473"/>
            <a:ext cx="3143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>
            <a:extLst>
              <a:ext uri="{FF2B5EF4-FFF2-40B4-BE49-F238E27FC236}">
                <a16:creationId xmlns:a16="http://schemas.microsoft.com/office/drawing/2014/main" id="{F5C1E6AE-305A-46EC-B045-64B00F767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658" y="4311864"/>
            <a:ext cx="73400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Header</a:t>
            </a:r>
            <a:endParaRPr kumimoji="0" lang="en-GB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36E590D6-E636-42FD-AE68-FDEF837A4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3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FE9D7737-4F5E-4B14-8F4B-C021457BE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900" y="374774"/>
            <a:ext cx="930827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Page</a:t>
            </a:r>
            <a:endParaRPr kumimoji="0" lang="en-GB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8" name="Picture 3">
            <a:extLst>
              <a:ext uri="{FF2B5EF4-FFF2-40B4-BE49-F238E27FC236}">
                <a16:creationId xmlns:a16="http://schemas.microsoft.com/office/drawing/2014/main" id="{0F4F9F93-DDAB-4DEF-B41C-FEA7EDB19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495" y="761878"/>
            <a:ext cx="3503639" cy="209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6">
            <a:extLst>
              <a:ext uri="{FF2B5EF4-FFF2-40B4-BE49-F238E27FC236}">
                <a16:creationId xmlns:a16="http://schemas.microsoft.com/office/drawing/2014/main" id="{4904C342-48EA-4AFD-89FE-FDFB43392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978" y="66012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32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7985-6ABA-441A-9120-1D02C047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Bro-App?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7CD84D-3F4D-40E9-BA8A-124D2BA9F2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" y="1990003"/>
            <a:ext cx="6296206" cy="353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73775F-1CB5-409D-BCDB-23A7D8C863F5}"/>
              </a:ext>
            </a:extLst>
          </p:cNvPr>
          <p:cNvSpPr txBox="1"/>
          <p:nvPr/>
        </p:nvSpPr>
        <p:spPr>
          <a:xfrm>
            <a:off x="7703957" y="1990003"/>
            <a:ext cx="39219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Aim is to bring the brotherhood to our modern civil life. Why?</a:t>
            </a:r>
          </a:p>
          <a:p>
            <a:pPr marL="285750" indent="-285750">
              <a:buFontTx/>
              <a:buChar char="-"/>
            </a:pPr>
            <a:r>
              <a:rPr lang="en-GB" dirty="0"/>
              <a:t>Accelerate self-improvement via ‘proving each other that they deserve to be part of the team’ [6] (Background Research Section: Disadv of brotherhood)</a:t>
            </a:r>
          </a:p>
          <a:p>
            <a:pPr marL="285750" indent="-285750">
              <a:buFontTx/>
              <a:buChar char="-"/>
            </a:pPr>
            <a:r>
              <a:rPr lang="en-GB" dirty="0"/>
              <a:t>For well-being as claimed by [8] (Background Research Section: Adv of brotherhood)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4DD5D-2D82-4F08-8DE8-7B94A3B8F2EB}"/>
              </a:ext>
            </a:extLst>
          </p:cNvPr>
          <p:cNvSpPr txBox="1"/>
          <p:nvPr/>
        </p:nvSpPr>
        <p:spPr>
          <a:xfrm>
            <a:off x="838200" y="5571269"/>
            <a:ext cx="689906" cy="36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[999]</a:t>
            </a:r>
          </a:p>
        </p:txBody>
      </p:sp>
    </p:spTree>
    <p:extLst>
      <p:ext uri="{BB962C8B-B14F-4D97-AF65-F5344CB8AC3E}">
        <p14:creationId xmlns:p14="http://schemas.microsoft.com/office/powerpoint/2010/main" val="268807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67C91-F77F-4578-8FAC-5F00A4157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734"/>
            <a:ext cx="10515600" cy="4351338"/>
          </a:xfrm>
        </p:spPr>
        <p:txBody>
          <a:bodyPr/>
          <a:lstStyle/>
          <a:p>
            <a:r>
              <a:rPr lang="en-GB" dirty="0"/>
              <a:t>If brotherhood is so great why is it lost now?</a:t>
            </a:r>
          </a:p>
          <a:p>
            <a:r>
              <a:rPr lang="en-GB" dirty="0"/>
              <a:t>How have others gone about solving the lack of brotherhood in our society?</a:t>
            </a:r>
          </a:p>
          <a:p>
            <a:r>
              <a:rPr lang="en-GB" dirty="0"/>
              <a:t>Why building the app is one of the best way to solve it?</a:t>
            </a:r>
          </a:p>
          <a:p>
            <a:pPr lvl="1"/>
            <a:r>
              <a:rPr lang="en-GB" dirty="0"/>
              <a:t>Finding the group/creating it is the hardest part</a:t>
            </a:r>
          </a:p>
          <a:p>
            <a:pPr lvl="1"/>
            <a:r>
              <a:rPr lang="en-GB" dirty="0"/>
              <a:t>Takes long to find like-minded people</a:t>
            </a:r>
          </a:p>
          <a:p>
            <a:pPr lvl="1"/>
            <a:r>
              <a:rPr lang="en-GB" dirty="0"/>
              <a:t>‘Conscious deliberate effort’</a:t>
            </a:r>
          </a:p>
          <a:p>
            <a:pPr lvl="1"/>
            <a:r>
              <a:rPr lang="en-GB" dirty="0"/>
              <a:t>Acts as an advert/promotion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44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FC4D-A5B3-4CD2-A9C3-C69BE64D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MVP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45F70-3F1E-46BD-8788-9B488FAF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Focus on getting the logic done</a:t>
            </a:r>
          </a:p>
        </p:txBody>
      </p:sp>
    </p:spTree>
    <p:extLst>
      <p:ext uri="{BB962C8B-B14F-4D97-AF65-F5344CB8AC3E}">
        <p14:creationId xmlns:p14="http://schemas.microsoft.com/office/powerpoint/2010/main" val="178526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2B63-F1CC-4EB5-878E-6870E391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Achievement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CC8F2-E718-46DD-8470-6B78D18D3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95008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0E28-1CCF-49F0-8C77-2E7A5041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76" y="2538879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1403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5D74-A91E-408C-91DE-EBF1D36B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1F9E-B603-459A-8F01-99C424426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[999] </a:t>
            </a:r>
            <a:r>
              <a:rPr lang="en-GB" dirty="0">
                <a:hlinkClick r:id="rId2"/>
              </a:rPr>
              <a:t>https://www.callofduty.com/content/dam/atvi/callofduty/wwii/home/sh-overview.jpg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91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</TotalTime>
  <Words>269</Words>
  <Application>Microsoft Office PowerPoint</Application>
  <PresentationFormat>Widescreen</PresentationFormat>
  <Paragraphs>40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Bro-Online</vt:lpstr>
      <vt:lpstr>End Of The Year Product</vt:lpstr>
      <vt:lpstr>PowerPoint Presentation</vt:lpstr>
      <vt:lpstr>Why Bro-App?</vt:lpstr>
      <vt:lpstr>PowerPoint Presentation</vt:lpstr>
      <vt:lpstr>MVP target</vt:lpstr>
      <vt:lpstr>Technical Achievement</vt:lpstr>
      <vt:lpstr>Questions?</vt:lpstr>
      <vt:lpstr>Reference: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Bro-Online</dc:title>
  <dc:creator>ajaya rai</dc:creator>
  <cp:lastModifiedBy>ajaya rai</cp:lastModifiedBy>
  <cp:revision>14</cp:revision>
  <dcterms:created xsi:type="dcterms:W3CDTF">2020-10-13T13:00:18Z</dcterms:created>
  <dcterms:modified xsi:type="dcterms:W3CDTF">2020-10-15T15:22:05Z</dcterms:modified>
</cp:coreProperties>
</file>