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2" autoAdjust="0"/>
  </p:normalViewPr>
  <p:slideViewPr>
    <p:cSldViewPr snapToGrid="0">
      <p:cViewPr>
        <p:scale>
          <a:sx n="77" d="100"/>
          <a:sy n="77" d="100"/>
        </p:scale>
        <p:origin x="465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A785-8E43-4A20-A0C3-B189128ACA38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FA0C-2783-471D-8939-2BE70A2A3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Show what you are planning build for the whole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7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r>
              <a:rPr lang="en-GB" dirty="0"/>
              <a:t>If </a:t>
            </a:r>
            <a:r>
              <a:rPr lang="en-GB" dirty="0" err="1"/>
              <a:t>brohood</a:t>
            </a:r>
            <a:r>
              <a:rPr lang="en-GB" dirty="0"/>
              <a:t> is </a:t>
            </a:r>
            <a:r>
              <a:rPr lang="en-GB" dirty="0" err="1"/>
              <a:t>soo</a:t>
            </a:r>
            <a:r>
              <a:rPr lang="en-GB" dirty="0"/>
              <a:t> good why is it lost In our society?</a:t>
            </a:r>
          </a:p>
          <a:p>
            <a:r>
              <a:rPr lang="en-GB" dirty="0"/>
              <a:t>How have others gone about solving this problem?</a:t>
            </a:r>
          </a:p>
          <a:p>
            <a:r>
              <a:rPr lang="en-GB" dirty="0"/>
              <a:t>Why building an app is one of the best ways to solve this issue?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7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5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BE8-ED78-4E97-8C21-8D8486F9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Bro-Online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90C7-1DD9-4C90-86BD-A44C5A3B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Ajaya Rai</a:t>
            </a:r>
          </a:p>
        </p:txBody>
      </p:sp>
    </p:spTree>
    <p:extLst>
      <p:ext uri="{BB962C8B-B14F-4D97-AF65-F5344CB8AC3E}">
        <p14:creationId xmlns:p14="http://schemas.microsoft.com/office/powerpoint/2010/main" val="8375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16C8-8FAA-4DF3-BF96-203FC4F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The Year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CD-0386-4E9F-A96B-44CD3445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Web-app -&gt; Bro-App</a:t>
            </a:r>
          </a:p>
          <a:p>
            <a:r>
              <a:rPr lang="en-GB" dirty="0"/>
              <a:t>Technologies use: ReactJS + Firebase</a:t>
            </a:r>
          </a:p>
        </p:txBody>
      </p:sp>
    </p:spTree>
    <p:extLst>
      <p:ext uri="{BB962C8B-B14F-4D97-AF65-F5344CB8AC3E}">
        <p14:creationId xmlns:p14="http://schemas.microsoft.com/office/powerpoint/2010/main" val="19965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0F09ED-6B1F-4AB3-B7DB-16E4966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1" y="3224326"/>
            <a:ext cx="10014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6">
            <a:extLst>
              <a:ext uri="{FF2B5EF4-FFF2-40B4-BE49-F238E27FC236}">
                <a16:creationId xmlns:a16="http://schemas.microsoft.com/office/drawing/2014/main" id="{7CF1CB5E-9F49-4306-9C92-2FE7DFB1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46" y="3719837"/>
            <a:ext cx="3610535" cy="21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B6E3-B895-4AD6-AAD5-CD6813A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33" y="359824"/>
            <a:ext cx="889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7">
            <a:extLst>
              <a:ext uri="{FF2B5EF4-FFF2-40B4-BE49-F238E27FC236}">
                <a16:creationId xmlns:a16="http://schemas.microsoft.com/office/drawing/2014/main" id="{DFEF708D-76F2-4A26-ABFE-8CEDE97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692863"/>
            <a:ext cx="3686011" cy="21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656294-A387-424D-9A37-95F041659A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3662" y="5886158"/>
            <a:ext cx="7545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9A9234-9C0C-4675-A22C-A382FD2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692" y="449679"/>
            <a:ext cx="10885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18">
            <a:extLst>
              <a:ext uri="{FF2B5EF4-FFF2-40B4-BE49-F238E27FC236}">
                <a16:creationId xmlns:a16="http://schemas.microsoft.com/office/drawing/2014/main" id="{4A472988-6A3A-4D7E-9F96-851C30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0" y="804125"/>
            <a:ext cx="3067026" cy="19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CFFBF7-3D41-44CA-A2A1-5941F04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5" y="704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5" name="Picture 22">
            <a:extLst>
              <a:ext uri="{FF2B5EF4-FFF2-40B4-BE49-F238E27FC236}">
                <a16:creationId xmlns:a16="http://schemas.microsoft.com/office/drawing/2014/main" id="{5DECB353-FAA6-498F-B822-EC5A55EF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2" y="4850473"/>
            <a:ext cx="491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1">
            <a:extLst>
              <a:ext uri="{FF2B5EF4-FFF2-40B4-BE49-F238E27FC236}">
                <a16:creationId xmlns:a16="http://schemas.microsoft.com/office/drawing/2014/main" id="{0B5D52DD-CB83-4AA7-A529-9908DFE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12" y="4850473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5C1E6AE-305A-46EC-B045-64B00F7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658" y="4311864"/>
            <a:ext cx="7340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6E590D6-E636-42FD-AE68-FDEF837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E9D7737-4F5E-4B14-8F4B-C021457B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900" y="374774"/>
            <a:ext cx="9308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3">
            <a:extLst>
              <a:ext uri="{FF2B5EF4-FFF2-40B4-BE49-F238E27FC236}">
                <a16:creationId xmlns:a16="http://schemas.microsoft.com/office/drawing/2014/main" id="{0F4F9F93-DDAB-4DEF-B41C-FEA7EDB1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5" y="761878"/>
            <a:ext cx="3503639" cy="20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4904C342-48EA-4AFD-89FE-FDFB4339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8" y="660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Bro-App?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7CD84D-3F4D-40E9-BA8A-124D2BA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003"/>
            <a:ext cx="6296206" cy="3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775F-1CB5-409D-BCDB-23A7D8C863F5}"/>
              </a:ext>
            </a:extLst>
          </p:cNvPr>
          <p:cNvSpPr txBox="1"/>
          <p:nvPr/>
        </p:nvSpPr>
        <p:spPr>
          <a:xfrm>
            <a:off x="7703957" y="1990003"/>
            <a:ext cx="3921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 is to bring the brotherhood to our modern civil life. Why?</a:t>
            </a:r>
          </a:p>
          <a:p>
            <a:pPr marL="285750" indent="-285750">
              <a:buFontTx/>
              <a:buChar char="-"/>
            </a:pPr>
            <a:r>
              <a:rPr lang="en-GB" dirty="0"/>
              <a:t>Accelerate self-improvement via ‘proving each other that they deserve to be part of the team’ [6] (Background Research Section: Disadv of brotherhood)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 well-being as claimed by [8] (Background Research Section: Adv of brotherhood)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7C91-F77F-4578-8FAC-5F00A415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734"/>
            <a:ext cx="10515600" cy="4351338"/>
          </a:xfrm>
        </p:spPr>
        <p:txBody>
          <a:bodyPr/>
          <a:lstStyle/>
          <a:p>
            <a:r>
              <a:rPr lang="en-GB" dirty="0"/>
              <a:t>If brotherhood is so great why is it lost now?</a:t>
            </a:r>
          </a:p>
          <a:p>
            <a:r>
              <a:rPr lang="en-GB" dirty="0"/>
              <a:t>How have others gone about solving the lack of brotherhood in our society?</a:t>
            </a:r>
          </a:p>
          <a:p>
            <a:r>
              <a:rPr lang="en-GB" dirty="0"/>
              <a:t>Why building the app is one of the best way to solve it?</a:t>
            </a:r>
          </a:p>
          <a:p>
            <a:pPr lvl="1"/>
            <a:r>
              <a:rPr lang="en-GB" dirty="0"/>
              <a:t>Finding the group/creating it is the hardest part</a:t>
            </a:r>
          </a:p>
          <a:p>
            <a:pPr lvl="1"/>
            <a:r>
              <a:rPr lang="en-GB" dirty="0"/>
              <a:t>Takes long to find like-minded people</a:t>
            </a:r>
          </a:p>
          <a:p>
            <a:pPr lvl="1"/>
            <a:r>
              <a:rPr lang="en-GB" dirty="0"/>
              <a:t>‘Conscious deliberate effort’</a:t>
            </a:r>
          </a:p>
          <a:p>
            <a:pPr lvl="1"/>
            <a:r>
              <a:rPr lang="en-GB" dirty="0"/>
              <a:t>Acts as an advert/promotion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44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C4D-A5B3-4CD2-A9C3-C69BE64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F70-3F1E-46BD-8788-9B488FAF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getting the logic done</a:t>
            </a:r>
          </a:p>
        </p:txBody>
      </p:sp>
    </p:spTree>
    <p:extLst>
      <p:ext uri="{BB962C8B-B14F-4D97-AF65-F5344CB8AC3E}">
        <p14:creationId xmlns:p14="http://schemas.microsoft.com/office/powerpoint/2010/main" val="17852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B63-F1CC-4EB5-878E-6870E39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C8F2-E718-46DD-8470-6B78D18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8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235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Bro-Online</vt:lpstr>
      <vt:lpstr>End Of The Year Product</vt:lpstr>
      <vt:lpstr>PowerPoint Presentation</vt:lpstr>
      <vt:lpstr>Why Bro-App?</vt:lpstr>
      <vt:lpstr>PowerPoint Presentation</vt:lpstr>
      <vt:lpstr>MVP target</vt:lpstr>
      <vt:lpstr>Technical Achievement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13</cp:revision>
  <dcterms:created xsi:type="dcterms:W3CDTF">2020-10-13T13:00:18Z</dcterms:created>
  <dcterms:modified xsi:type="dcterms:W3CDTF">2020-10-14T08:48:10Z</dcterms:modified>
</cp:coreProperties>
</file>