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E9E0-2097-4A80-BC4E-98519ACD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7001D-081A-4F15-8DA0-C7CEC62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B478-5202-4E99-86D8-D0589F04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2C8D-0E3B-42AF-A178-45360C8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FA48-903E-4EFD-86F9-555C940B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5755-B90E-4300-8ED9-4A12A9A7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7FABB-65F6-4291-8A8E-DD7A5A951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FD91-2D66-40C0-8570-DC1B35AF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195B-395A-495C-848C-3561F9B5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8E509-FF51-4AF5-BCEB-1703E0BA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2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ECAAB-21BE-4A2E-AFBD-B751199D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B82E2-692B-4DD5-A7B9-D866F14E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1CCE-EFBE-444C-8E91-47491017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D298-4462-4290-A5BA-64826C1C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4C57-322A-4532-8F56-CA3A4523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8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3E1C-1D33-4BB4-9468-9F3DB850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C34C-703A-4E09-9187-436D15E5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18E9-E006-4873-9FE9-3F688E1A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A1F2-B814-46E8-BEEF-F7867449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E5FE-E482-4B05-9629-65BCFFA8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1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DF19-59EA-4F7F-957C-98924B7A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4B196-42F1-4473-BE3B-202C145A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2005-D304-4F23-BC38-F8D662C9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BB86-0434-4103-A89D-71975B04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BE81-6D45-4674-9D92-82793A43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8371-50D4-42D8-84DC-48800AAE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4949-8DEA-415A-9F94-F417BE59C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7BF37-F2FF-4848-AF32-9C61435B3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7B8C-896D-4095-B1DD-E23F2632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0743-1E4C-4F18-8480-168433D3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88B94-8E8B-45A6-BD1C-A0FE939D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2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DBD-8F3D-47D8-BDF6-9C964807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12162-6079-435E-ABAD-BF3E507E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95816-5D5F-4509-BEBE-0338E6BA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3FF7C-0E4B-4DEB-BEC0-FCD6576A4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719A7-2806-46B2-A00F-91A52DC88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82645-F2B3-41E4-8B24-5788FB1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15417-2294-4615-87A1-8EABB0AC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63E69-B72E-4826-BDA2-966876BA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5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7460-3163-4A3D-B1F7-948A335A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246E4-C2CA-4ABC-956A-F6A47817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D2261-55DB-414D-A711-EB6721D6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B5CB1-14B4-42DB-9A30-70B2FF4F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13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2C57E-5CF9-41FD-B4EC-297033F5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F60F4-71D5-486F-B682-2C896612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C71C-2A41-4431-97CD-C2493AF5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5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7013-75AE-4B89-8C7F-DECB410C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4683-8C7F-4005-ADC8-CF4BE4268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3108A-BA31-476A-9DB8-3F99893F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874F9-69F4-4C63-ACCB-1C6E678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A51B-E2DB-4CB2-8715-73680321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4D69F-0691-434C-B57A-6FCE950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C221-1345-4D42-95FD-7F3278DF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CA93D-A516-4A7F-B088-24531BF0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6BD02-93CE-4D84-93B0-D497184F5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3EC60-A5A8-4DAF-AD66-65317BF8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CD62-1506-4447-9745-5D46C768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394A5-7CA6-4097-9F62-98504A5B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4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68E51-89BE-470E-8FE0-E9350065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6A9A-F527-4FCF-9C96-54AF19DE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4BF7-7AEF-4C61-837E-1FAA3E706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A74-3978-4083-A08F-264BF0F8F209}" type="datetimeFigureOut">
              <a:rPr lang="en-GB" smtClean="0"/>
              <a:t>13/10/2020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A517-2731-4F2A-8A99-872E87626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B86B-BA78-4F6E-A499-007939E01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6BD0-0481-478F-98D0-A9A800F113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7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1BE8-ED78-4E97-8C21-8D8486F95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Bro-Online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090C7-1DD9-4C90-86BD-A44C5A3B1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Ajaya Rai</a:t>
            </a:r>
          </a:p>
        </p:txBody>
      </p:sp>
    </p:spTree>
    <p:extLst>
      <p:ext uri="{BB962C8B-B14F-4D97-AF65-F5344CB8AC3E}">
        <p14:creationId xmlns:p14="http://schemas.microsoft.com/office/powerpoint/2010/main" val="83759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16C8-8FAA-4DF3-BF96-203FC4F3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would like to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89CD-0386-4E9F-A96B-44CD3445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what you are planning to build for the whole year</a:t>
            </a:r>
          </a:p>
        </p:txBody>
      </p:sp>
    </p:spTree>
    <p:extLst>
      <p:ext uri="{BB962C8B-B14F-4D97-AF65-F5344CB8AC3E}">
        <p14:creationId xmlns:p14="http://schemas.microsoft.com/office/powerpoint/2010/main" val="199655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7985-6ABA-441A-9120-1D02C047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you building bro-Online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0040-F0C5-4B2A-973E-2A7D1890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Cuz</a:t>
            </a:r>
            <a:r>
              <a:rPr lang="en-GB" dirty="0"/>
              <a:t> I want to bring brotherhood in the modern world</a:t>
            </a:r>
          </a:p>
          <a:p>
            <a:r>
              <a:rPr lang="en-GB" dirty="0"/>
              <a:t>What is brotherhood?</a:t>
            </a:r>
          </a:p>
          <a:p>
            <a:r>
              <a:rPr lang="en-GB" dirty="0"/>
              <a:t>Adv/Disadv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FC4D-A5B3-4CD2-A9C3-C69BE64D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5F70-3F1E-46BD-8788-9B488FAF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6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2B63-F1CC-4EB5-878E-6870E391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Achievement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C8F2-E718-46DD-8470-6B78D18D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8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Bro-Online</vt:lpstr>
      <vt:lpstr>What I would like to build?</vt:lpstr>
      <vt:lpstr>Why you building bro-Online app?</vt:lpstr>
      <vt:lpstr>Project Plan</vt:lpstr>
      <vt:lpstr>Technical Achievement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Bro-Online</dc:title>
  <dc:creator>ajaya rai</dc:creator>
  <cp:lastModifiedBy>ajaya rai</cp:lastModifiedBy>
  <cp:revision>4</cp:revision>
  <dcterms:created xsi:type="dcterms:W3CDTF">2020-10-13T13:00:18Z</dcterms:created>
  <dcterms:modified xsi:type="dcterms:W3CDTF">2020-10-13T17:17:38Z</dcterms:modified>
</cp:coreProperties>
</file>