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2" autoAdjust="0"/>
  </p:normalViewPr>
  <p:slideViewPr>
    <p:cSldViewPr snapToGrid="0">
      <p:cViewPr>
        <p:scale>
          <a:sx n="74" d="100"/>
          <a:sy n="74" d="100"/>
        </p:scale>
        <p:origin x="567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A785-8E43-4A20-A0C3-B189128ACA38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EFA0C-2783-471D-8939-2BE70A2A3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r>
              <a:rPr lang="en-GB" dirty="0"/>
              <a:t>If </a:t>
            </a:r>
            <a:r>
              <a:rPr lang="en-GB" dirty="0" err="1"/>
              <a:t>brohood</a:t>
            </a:r>
            <a:r>
              <a:rPr lang="en-GB" dirty="0"/>
              <a:t> is </a:t>
            </a:r>
            <a:r>
              <a:rPr lang="en-GB" dirty="0" err="1"/>
              <a:t>soo</a:t>
            </a:r>
            <a:r>
              <a:rPr lang="en-GB" dirty="0"/>
              <a:t> good why is it lost In our society?</a:t>
            </a:r>
          </a:p>
          <a:p>
            <a:r>
              <a:rPr lang="en-GB" dirty="0"/>
              <a:t>How have others gone about solving this problem?</a:t>
            </a:r>
          </a:p>
          <a:p>
            <a:r>
              <a:rPr lang="en-GB" dirty="0"/>
              <a:t>Why building an app is one of the best ways to solve this issue?</a:t>
            </a:r>
          </a:p>
          <a:p>
            <a:endParaRPr lang="en-GB" dirty="0"/>
          </a:p>
          <a:p>
            <a:r>
              <a:rPr lang="en-GB" dirty="0"/>
              <a:t>Aim is to bring the brotherhood to our modern civil life. Why?</a:t>
            </a:r>
          </a:p>
          <a:p>
            <a:pPr marL="285750" indent="-285750">
              <a:buFontTx/>
              <a:buChar char="-"/>
            </a:pPr>
            <a:r>
              <a:rPr lang="en-GB" dirty="0"/>
              <a:t>Accelerate self-improvement via ‘proving each other that they deserve to be part of the team’ [6] (Background Research Section: Disadv of brotherhood)</a:t>
            </a:r>
          </a:p>
          <a:p>
            <a:pPr marL="285750" indent="-285750">
              <a:buFontTx/>
              <a:buChar char="-"/>
            </a:pPr>
            <a:r>
              <a:rPr lang="en-GB" dirty="0"/>
              <a:t>For well-being as claimed by [8] (Background Research Section: Adv of brotherhood)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7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Show what you are planning build for the whole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EFA0C-2783-471D-8939-2BE70A2A34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7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lofduty.com/content/dam/atvi/callofduty/wwii/home/sh-overview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BE8-ED78-4E97-8C21-8D8486F9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90C7-1DD9-4C90-86BD-A44C5A3B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Ajaya Rai (AJ)</a:t>
            </a:r>
          </a:p>
        </p:txBody>
      </p:sp>
    </p:spTree>
    <p:extLst>
      <p:ext uri="{BB962C8B-B14F-4D97-AF65-F5344CB8AC3E}">
        <p14:creationId xmlns:p14="http://schemas.microsoft.com/office/powerpoint/2010/main" val="8375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7CD84D-3F4D-40E9-BA8A-124D2BA9F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990003"/>
            <a:ext cx="6296206" cy="353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3775F-1CB5-409D-BCDB-23A7D8C863F5}"/>
              </a:ext>
            </a:extLst>
          </p:cNvPr>
          <p:cNvSpPr txBox="1"/>
          <p:nvPr/>
        </p:nvSpPr>
        <p:spPr>
          <a:xfrm>
            <a:off x="7703957" y="1990003"/>
            <a:ext cx="3921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brotherhood? -&gt; Relationship of brothers.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Adv/Disadv of brotherhood -&gt; It’s amoral. Positively using it; e.g. self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brotherhood lost in our society? -&gt; Two evolution: Maximise individual gain +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have others gone about creating the brotherhood within our society? -&gt; Using initiative, e.g. sleeping over to neighbour house, seeing existing friends who are like minded, finding existing group else creating your own.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4DD5D-2D82-4F08-8DE8-7B94A3B8F2EB}"/>
              </a:ext>
            </a:extLst>
          </p:cNvPr>
          <p:cNvSpPr txBox="1"/>
          <p:nvPr/>
        </p:nvSpPr>
        <p:spPr>
          <a:xfrm>
            <a:off x="838200" y="5571269"/>
            <a:ext cx="689906" cy="36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[999]</a:t>
            </a:r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D51-FC9D-4DB0-BA8C-3C057C3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0543-85C3-4C2D-9784-EB28A036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building an app for creating/finding/maintaining the group is one of the best ways to solve this issue?</a:t>
            </a:r>
          </a:p>
          <a:p>
            <a:pPr lvl="1"/>
            <a:r>
              <a:rPr lang="en-GB" dirty="0"/>
              <a:t>There’s always community/tribal groups, e.g. Facebook, Instagram, etc. But, never a gender specific, which focus is to build brotherhood. (Gap in the Market)</a:t>
            </a:r>
          </a:p>
          <a:p>
            <a:pPr lvl="1"/>
            <a:r>
              <a:rPr lang="en-GB" dirty="0"/>
              <a:t>Finding the group/creating it is the hardest part</a:t>
            </a:r>
          </a:p>
          <a:p>
            <a:pPr lvl="1"/>
            <a:r>
              <a:rPr lang="en-GB" dirty="0"/>
              <a:t>Takes long to find like-minded people</a:t>
            </a:r>
          </a:p>
          <a:p>
            <a:pPr lvl="1"/>
            <a:r>
              <a:rPr lang="en-GB" dirty="0"/>
              <a:t>‘Conscious deliberate effort’</a:t>
            </a:r>
          </a:p>
          <a:p>
            <a:pPr lvl="1"/>
            <a:r>
              <a:rPr lang="en-GB" dirty="0"/>
              <a:t>Acts as an advert/promotion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04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16C8-8FAA-4DF3-BF96-203FC4F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The Year Product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CD-0386-4E9F-A96B-44CD3445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Web-app -&gt; Bro-App</a:t>
            </a:r>
          </a:p>
          <a:p>
            <a:r>
              <a:rPr lang="en-GB" dirty="0"/>
              <a:t>Technologies use: ReactJS + Firebase</a:t>
            </a:r>
          </a:p>
          <a:p>
            <a:r>
              <a:rPr lang="en-GB" dirty="0"/>
              <a:t>ReactJS:</a:t>
            </a:r>
          </a:p>
          <a:p>
            <a:pPr lvl="1"/>
            <a:r>
              <a:rPr lang="en-GB" dirty="0"/>
              <a:t>Built by Facebook; and other social media app are moving towards ReactJS</a:t>
            </a:r>
          </a:p>
          <a:p>
            <a:pPr lvl="1"/>
            <a:endParaRPr lang="en-GB" dirty="0"/>
          </a:p>
          <a:p>
            <a:r>
              <a:rPr lang="en-GB" dirty="0"/>
              <a:t>ReactJS + Firebase:</a:t>
            </a:r>
          </a:p>
          <a:p>
            <a:pPr lvl="1"/>
            <a:r>
              <a:rPr lang="en-GB" dirty="0"/>
              <a:t> A lot of tutorial/help</a:t>
            </a:r>
          </a:p>
        </p:txBody>
      </p:sp>
    </p:spTree>
    <p:extLst>
      <p:ext uri="{BB962C8B-B14F-4D97-AF65-F5344CB8AC3E}">
        <p14:creationId xmlns:p14="http://schemas.microsoft.com/office/powerpoint/2010/main" val="19965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80F09ED-6B1F-4AB3-B7DB-16E49663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1" y="3224326"/>
            <a:ext cx="100148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6">
            <a:extLst>
              <a:ext uri="{FF2B5EF4-FFF2-40B4-BE49-F238E27FC236}">
                <a16:creationId xmlns:a16="http://schemas.microsoft.com/office/drawing/2014/main" id="{7CF1CB5E-9F49-4306-9C92-2FE7DFB1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46" y="3719837"/>
            <a:ext cx="3610535" cy="21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AB6E3-B895-4AD6-AAD5-CD6813A3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33" y="359824"/>
            <a:ext cx="889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7">
            <a:extLst>
              <a:ext uri="{FF2B5EF4-FFF2-40B4-BE49-F238E27FC236}">
                <a16:creationId xmlns:a16="http://schemas.microsoft.com/office/drawing/2014/main" id="{DFEF708D-76F2-4A26-ABFE-8CEDE970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692863"/>
            <a:ext cx="3686011" cy="21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656294-A387-424D-9A37-95F041659A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63662" y="5886158"/>
            <a:ext cx="7545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9A9234-9C0C-4675-A22C-A382FD2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692" y="449679"/>
            <a:ext cx="108857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Tribe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Picture 18">
            <a:extLst>
              <a:ext uri="{FF2B5EF4-FFF2-40B4-BE49-F238E27FC236}">
                <a16:creationId xmlns:a16="http://schemas.microsoft.com/office/drawing/2014/main" id="{4A472988-6A3A-4D7E-9F96-851C30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10" y="804125"/>
            <a:ext cx="3067026" cy="19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9CFFBF7-3D41-44CA-A2A1-5941F048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75" y="7048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5" name="Picture 22">
            <a:extLst>
              <a:ext uri="{FF2B5EF4-FFF2-40B4-BE49-F238E27FC236}">
                <a16:creationId xmlns:a16="http://schemas.microsoft.com/office/drawing/2014/main" id="{5DECB353-FAA6-498F-B822-EC5A55EF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2" y="4850473"/>
            <a:ext cx="49149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1">
            <a:extLst>
              <a:ext uri="{FF2B5EF4-FFF2-40B4-BE49-F238E27FC236}">
                <a16:creationId xmlns:a16="http://schemas.microsoft.com/office/drawing/2014/main" id="{0B5D52DD-CB83-4AA7-A529-9908DFE1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12" y="4850473"/>
            <a:ext cx="3143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F5C1E6AE-305A-46EC-B045-64B00F76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658" y="4311864"/>
            <a:ext cx="73400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6E590D6-E636-42FD-AE68-FDEF837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E9D7737-4F5E-4B14-8F4B-C021457B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900" y="374774"/>
            <a:ext cx="93082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Page</a:t>
            </a:r>
            <a:endParaRPr kumimoji="0" lang="en-GB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3">
            <a:extLst>
              <a:ext uri="{FF2B5EF4-FFF2-40B4-BE49-F238E27FC236}">
                <a16:creationId xmlns:a16="http://schemas.microsoft.com/office/drawing/2014/main" id="{0F4F9F93-DDAB-4DEF-B41C-FEA7EDB1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5" y="761878"/>
            <a:ext cx="3503639" cy="20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4904C342-48EA-4AFD-89FE-FDFB4339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8" y="66012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2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C4D-A5B3-4CD2-A9C3-C69BE64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MVP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F70-3F1E-46BD-8788-9B488FAF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getting the logic done</a:t>
            </a:r>
          </a:p>
        </p:txBody>
      </p:sp>
    </p:spTree>
    <p:extLst>
      <p:ext uri="{BB962C8B-B14F-4D97-AF65-F5344CB8AC3E}">
        <p14:creationId xmlns:p14="http://schemas.microsoft.com/office/powerpoint/2010/main" val="17852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B63-F1CC-4EB5-878E-6870E39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C8F2-E718-46DD-8470-6B78D18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500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0E28-1CCF-49F0-8C77-2E7A5041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76" y="253887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40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D74-A91E-408C-91DE-EBF1D36B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1F9E-B603-459A-8F01-99C42442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[999] </a:t>
            </a:r>
            <a:r>
              <a:rPr lang="en-GB" dirty="0">
                <a:hlinkClick r:id="rId2"/>
              </a:rPr>
              <a:t>https://www.callofduty.com/content/dam/atvi/callofduty/wwii/home/sh-overview.jpg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1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409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Project</vt:lpstr>
      <vt:lpstr>Background</vt:lpstr>
      <vt:lpstr>Background: part 2</vt:lpstr>
      <vt:lpstr>End Of The Year Product Target</vt:lpstr>
      <vt:lpstr>PowerPoint Presentation</vt:lpstr>
      <vt:lpstr>MVP target</vt:lpstr>
      <vt:lpstr>Technical Achievement</vt:lpstr>
      <vt:lpstr>Questions?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19</cp:revision>
  <dcterms:created xsi:type="dcterms:W3CDTF">2020-10-13T13:00:18Z</dcterms:created>
  <dcterms:modified xsi:type="dcterms:W3CDTF">2020-10-16T07:41:02Z</dcterms:modified>
</cp:coreProperties>
</file>