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66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D1B4-3D99-4D7A-AC1D-13D2AF098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B415A-12DD-4DE2-B702-8F2B968D6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B9D22-0F13-423D-8ECF-2FCC7E4B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0023-4F35-47CF-9104-2E9509259C2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5A08F-EE8F-47E3-9F36-51748B13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760DB-4E14-43CA-9023-FCD31909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C44C-7BDF-474E-AD06-0DD3E86FB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68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1FF8-C401-45A5-B16E-AB4DBBD5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5AACA-30DB-41C8-AB81-EC31750AD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FE202-7163-46A5-9970-8993C6E1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0023-4F35-47CF-9104-2E9509259C2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FF584-93A4-4154-B741-069B953EC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FBAD4-1B52-4A07-9DE3-79878C8E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C44C-7BDF-474E-AD06-0DD3E86FB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60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379129-199E-47AC-AB15-DB13C1F72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E0C92-EFD3-48CE-935B-8A2AB6CDD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92F01-0B6C-497F-8885-7A35CFAD6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0023-4F35-47CF-9104-2E9509259C2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20085-7FAF-4F87-9D7F-2C251ECB3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CEE4C-9BA6-49B1-B8D6-770BFC20D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C44C-7BDF-474E-AD06-0DD3E86FB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81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D073E-F262-4D39-854F-4E14B2F4C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36DF7-C419-475C-8E02-E741EF84D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F8105-D4E5-4304-BFC2-2800B428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0023-4F35-47CF-9104-2E9509259C2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993C0-3FCE-4C46-A967-4D255330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85184-7622-469E-B658-07B33197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C44C-7BDF-474E-AD06-0DD3E86FB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91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9298-3787-4DA2-B0D8-4B59196BA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0661C-F74B-46EB-893D-B7F4DFF7D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D1E0F-6CC4-425F-A379-F8B3D1EA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0023-4F35-47CF-9104-2E9509259C2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36806-96AE-40DE-979E-D5579537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5FD27-1CBB-4E99-9373-7FA88683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C44C-7BDF-474E-AD06-0DD3E86FB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51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8627F-8A41-40DC-A7A2-DF372449E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535F1-AEFE-409A-967B-29F77C925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CBEAF-8305-4688-8517-263CADF8B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0CCB5-55B1-4AA5-A45D-B60298B4E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0023-4F35-47CF-9104-2E9509259C2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09C3F-542D-4840-8A3E-9F9D98D7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5CF57-96DE-4B41-A070-D2B55A02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C44C-7BDF-474E-AD06-0DD3E86FB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39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22DD-0216-45FC-BB4F-285A4AEB6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72C31-84DF-416E-B712-590D113B2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B6A49-4494-46A7-B149-C7ECB2E15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6CDD1-308D-4C9A-9355-208AA8189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5A820-4993-4F30-94FD-4A29998FC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A0E75C-95ED-47AE-8D4A-D6BBEAD8F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0023-4F35-47CF-9104-2E9509259C2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51BC5-AE39-45FA-A39A-5B73CB517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327AB-6EDE-4561-8B7F-97C628ACC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C44C-7BDF-474E-AD06-0DD3E86FB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39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1072-6FE0-49AD-B5E1-67A9BA557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3EA6DC-F01F-4B7E-AA5B-9122DAB0F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0023-4F35-47CF-9104-2E9509259C2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14E24-D1FB-4C9B-8055-B01B35F0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14A45-9B27-42BB-B6F3-8231EF45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C44C-7BDF-474E-AD06-0DD3E86FB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74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E7CDB-8413-4840-8EE2-8D716E24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0023-4F35-47CF-9104-2E9509259C2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C4407-2B62-46E3-ACA1-3C4DD3F2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F1AE2-718E-4A6C-B3F3-6EE61DEC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C44C-7BDF-474E-AD06-0DD3E86FB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54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5BC5-C36F-4CC9-B06D-40A8AFD79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1C0AA-5074-4EF3-B7A8-25E75BBC3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E0FD3-E292-4F04-8A31-17B62772B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EC608-E388-4E3C-B34F-C32DD059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0023-4F35-47CF-9104-2E9509259C2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8C942-8F61-471E-9771-512DF727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DE265-8DC0-463C-B218-B8876560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C44C-7BDF-474E-AD06-0DD3E86FB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042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D6F1-9475-4A1A-A94D-63295E1A8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40A57-8794-41D9-9333-CBC40BB4B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257A7-1B11-4D1D-AE6E-763A94609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88AEE-300A-4727-8898-D4D9A942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0023-4F35-47CF-9104-2E9509259C2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56D45-2E98-47B9-A22A-DE781A1E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CB74A-6BF8-4657-94F6-600DE3BC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C44C-7BDF-474E-AD06-0DD3E86FB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29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A600D3-7C40-4C94-9C29-FB1494C3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E319D-DDB2-42DE-8C03-5936BA1DA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74F17-522D-411C-8761-F85A283C9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D0023-4F35-47CF-9104-2E9509259C2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B2018-D036-4AAB-AD07-5178ED464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525FC-477C-477E-BDA1-4962356CE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7C44C-7BDF-474E-AD06-0DD3E86FB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93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2682-B57B-4366-9DF4-4F946D209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BrOnline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DD27C-5BBF-48E0-8C9D-8741A55AE3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Student: Ajaya Rai</a:t>
            </a:r>
          </a:p>
          <a:p>
            <a:r>
              <a:rPr lang="en-GB" dirty="0"/>
              <a:t>Supervisor: Dr David </a:t>
            </a:r>
            <a:r>
              <a:rPr lang="en-GB" dirty="0" err="1"/>
              <a:t>Richerby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50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C907-271D-4455-932C-72442766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E08E8-C59E-4B48-BB89-2B35ECED5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631" y="1978024"/>
            <a:ext cx="4837771" cy="3696823"/>
          </a:xfrm>
        </p:spPr>
        <p:txBody>
          <a:bodyPr/>
          <a:lstStyle/>
          <a:p>
            <a:pPr algn="ctr"/>
            <a:r>
              <a:rPr lang="en-GB" b="1" u="sng" dirty="0"/>
              <a:t>Why</a:t>
            </a:r>
          </a:p>
          <a:p>
            <a:r>
              <a:rPr lang="en-GB" dirty="0"/>
              <a:t>Because men have been drawing energy from the “Brotherhood”; especially during dire time like wars. So, it can be used in modern days where people can flourish.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075CCB-3B2E-4B8C-BDBA-36ECF4B6AD8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837771" cy="3984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u="sng" dirty="0"/>
              <a:t>The project</a:t>
            </a:r>
          </a:p>
          <a:p>
            <a:r>
              <a:rPr lang="en-GB" dirty="0"/>
              <a:t>Web application</a:t>
            </a:r>
          </a:p>
          <a:p>
            <a:r>
              <a:rPr lang="en-GB" dirty="0"/>
              <a:t>Aim: tool that can be used by users to form groups that the users can utilise for individaul needs, e.g. self-improvement.</a:t>
            </a:r>
          </a:p>
        </p:txBody>
      </p:sp>
    </p:spTree>
    <p:extLst>
      <p:ext uri="{BB962C8B-B14F-4D97-AF65-F5344CB8AC3E}">
        <p14:creationId xmlns:p14="http://schemas.microsoft.com/office/powerpoint/2010/main" val="220754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4015-CCEA-4E1B-8244-7E7CB9A62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 and achievement before Week 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80D0D-C293-409E-BD62-C389E1E3E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6664" y="1690688"/>
            <a:ext cx="3878766" cy="43513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GB" sz="2900" b="1" u="sng" dirty="0"/>
              <a:t>Challenge Week Plan</a:t>
            </a:r>
          </a:p>
          <a:p>
            <a:r>
              <a:rPr lang="en-GB" dirty="0"/>
              <a:t>Complete all the logic for MVP, and then after that focus on the design</a:t>
            </a:r>
          </a:p>
          <a:p>
            <a:r>
              <a:rPr lang="en-GB" dirty="0"/>
              <a:t>Features included: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Registration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Sign-in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Add/Remove groups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Add/Remove members to the group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Profile Page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Leader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Add/Remove members to the group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Search page, which include the people and the group: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User can click on the people to view their profile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User can click on the group to view its details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Logout</a:t>
            </a:r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9C7065-7802-4D25-A569-65CB44FB5E98}"/>
              </a:ext>
            </a:extLst>
          </p:cNvPr>
          <p:cNvSpPr txBox="1">
            <a:spLocks/>
          </p:cNvSpPr>
          <p:nvPr/>
        </p:nvSpPr>
        <p:spPr>
          <a:xfrm>
            <a:off x="6229860" y="1690688"/>
            <a:ext cx="38787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u="sng" dirty="0"/>
              <a:t>Things completed: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Registration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Sign-in [DONE]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Add/Remove groups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Add/Remove members to the group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463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0FBE-6ABA-41D5-919D-648360B2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 and achievement after Week 18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2583B3-4379-45A6-8842-467233D7B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421" y="2141535"/>
            <a:ext cx="5016190" cy="3289107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GB" b="1" u="sng" dirty="0"/>
              <a:t>Plan: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Chat system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Search page: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Search People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Search group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Leader: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Group creator == leader. Leader’s power: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GB" dirty="0"/>
              <a:t>Change the bio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GB" dirty="0"/>
              <a:t>Add/Remove members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E95E1A60-B8FE-4615-8BB0-D00F5D09DA02}"/>
              </a:ext>
            </a:extLst>
          </p:cNvPr>
          <p:cNvSpPr txBox="1">
            <a:spLocks/>
          </p:cNvSpPr>
          <p:nvPr/>
        </p:nvSpPr>
        <p:spPr>
          <a:xfrm>
            <a:off x="5840116" y="2141536"/>
            <a:ext cx="5016190" cy="3289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u="sng" dirty="0"/>
              <a:t>Completed: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Chat system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Search page: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Search People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Search group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223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1340-D834-4418-9110-8BE8378E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Major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4A00B-EA20-43A6-80F4-49F83ABEC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Plan change: from features &amp; designing to features only</a:t>
            </a:r>
          </a:p>
          <a:p>
            <a:r>
              <a:rPr lang="en-GB" dirty="0"/>
              <a:t>Basic architecture = from frontend to backend to firebase, then optionally to frontend. E.g. Bio</a:t>
            </a:r>
          </a:p>
          <a:p>
            <a:r>
              <a:rPr lang="en-GB" dirty="0"/>
              <a:t>Multi page to page without refresh</a:t>
            </a:r>
          </a:p>
          <a:p>
            <a:r>
              <a:rPr lang="en-GB" dirty="0"/>
              <a:t>DB where two things are stored, e.g. user’s groups and group members</a:t>
            </a:r>
          </a:p>
          <a:p>
            <a:r>
              <a:rPr lang="en-GB" dirty="0"/>
              <a:t>Emulator</a:t>
            </a:r>
          </a:p>
          <a:p>
            <a:r>
              <a:rPr lang="en-GB" dirty="0"/>
              <a:t>URL for adding members</a:t>
            </a:r>
          </a:p>
        </p:txBody>
      </p:sp>
    </p:spTree>
    <p:extLst>
      <p:ext uri="{BB962C8B-B14F-4D97-AF65-F5344CB8AC3E}">
        <p14:creationId xmlns:p14="http://schemas.microsoft.com/office/powerpoint/2010/main" val="327116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ECCF-42BD-4CFC-A163-62C18F186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63BE1-105C-4024-A343-8779EA088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3475" cy="2870200"/>
          </a:xfrm>
        </p:spPr>
        <p:txBody>
          <a:bodyPr>
            <a:normAutofit/>
          </a:bodyPr>
          <a:lstStyle/>
          <a:p>
            <a:pPr algn="ctr"/>
            <a:r>
              <a:rPr lang="en-GB" b="1" u="sng" dirty="0"/>
              <a:t>Participant 1</a:t>
            </a:r>
            <a:endParaRPr lang="en-GB" u="sng" dirty="0"/>
          </a:p>
          <a:p>
            <a:r>
              <a:rPr lang="en-GB" dirty="0"/>
              <a:t>Name: Marvin Cudjoe</a:t>
            </a:r>
          </a:p>
          <a:p>
            <a:r>
              <a:rPr lang="en-GB" dirty="0"/>
              <a:t>Email: mc17009@essex.ac.uk</a:t>
            </a:r>
          </a:p>
          <a:p>
            <a:r>
              <a:rPr lang="en-GB" dirty="0"/>
              <a:t>Course: BSc Computer Science</a:t>
            </a:r>
          </a:p>
          <a:p>
            <a:r>
              <a:rPr lang="en-GB" dirty="0"/>
              <a:t>Rating: 6.4/10</a:t>
            </a:r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48BD74-6166-4DE3-9C03-362FC74AB100}"/>
              </a:ext>
            </a:extLst>
          </p:cNvPr>
          <p:cNvSpPr txBox="1">
            <a:spLocks/>
          </p:cNvSpPr>
          <p:nvPr/>
        </p:nvSpPr>
        <p:spPr>
          <a:xfrm>
            <a:off x="6878444" y="1825625"/>
            <a:ext cx="4943475" cy="287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u="sng" dirty="0"/>
              <a:t>Participant 2</a:t>
            </a:r>
            <a:endParaRPr lang="en-GB" u="sng" dirty="0"/>
          </a:p>
          <a:p>
            <a:r>
              <a:rPr lang="en-GB" dirty="0"/>
              <a:t>Name: </a:t>
            </a:r>
            <a:r>
              <a:rPr lang="en-GB" dirty="0" err="1"/>
              <a:t>Tianyu</a:t>
            </a:r>
            <a:endParaRPr lang="en-GB" dirty="0"/>
          </a:p>
          <a:p>
            <a:r>
              <a:rPr lang="en-GB" dirty="0"/>
              <a:t>Email: tt92reds@gmail.com</a:t>
            </a:r>
          </a:p>
          <a:p>
            <a:r>
              <a:rPr lang="en-GB" dirty="0"/>
              <a:t>Course: BSc Computer Science</a:t>
            </a:r>
          </a:p>
          <a:p>
            <a:r>
              <a:rPr lang="en-GB" dirty="0"/>
              <a:t>Rating: 7/10</a:t>
            </a:r>
          </a:p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EE8410C-6EFE-4316-9CD8-C4C2BD9A46D7}"/>
              </a:ext>
            </a:extLst>
          </p:cNvPr>
          <p:cNvSpPr txBox="1">
            <a:spLocks/>
          </p:cNvSpPr>
          <p:nvPr/>
        </p:nvSpPr>
        <p:spPr>
          <a:xfrm>
            <a:off x="3186255" y="4310566"/>
            <a:ext cx="4943475" cy="287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9252A3F-788F-478F-81E3-E169096EF24A}"/>
              </a:ext>
            </a:extLst>
          </p:cNvPr>
          <p:cNvSpPr txBox="1">
            <a:spLocks/>
          </p:cNvSpPr>
          <p:nvPr/>
        </p:nvSpPr>
        <p:spPr>
          <a:xfrm>
            <a:off x="3785132" y="5442472"/>
            <a:ext cx="4621735" cy="606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Suggested improvements</a:t>
            </a:r>
          </a:p>
        </p:txBody>
      </p:sp>
    </p:spTree>
    <p:extLst>
      <p:ext uri="{BB962C8B-B14F-4D97-AF65-F5344CB8AC3E}">
        <p14:creationId xmlns:p14="http://schemas.microsoft.com/office/powerpoint/2010/main" val="2573052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B77A-A178-4975-B2B2-FC75E58EA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3AB38-A727-480C-8D3D-1FF8207B0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80610" cy="4351338"/>
          </a:xfrm>
        </p:spPr>
        <p:txBody>
          <a:bodyPr>
            <a:normAutofit/>
          </a:bodyPr>
          <a:lstStyle/>
          <a:p>
            <a:r>
              <a:rPr lang="en-GB" dirty="0"/>
              <a:t>Overall, give myself 7/10</a:t>
            </a:r>
          </a:p>
          <a:p>
            <a:r>
              <a:rPr lang="en-GB" dirty="0"/>
              <a:t>Evolution of the technology</a:t>
            </a:r>
          </a:p>
          <a:p>
            <a:r>
              <a:rPr lang="en-GB" dirty="0"/>
              <a:t>Weakness = estimating work done</a:t>
            </a:r>
          </a:p>
          <a:p>
            <a:r>
              <a:rPr lang="en-GB" dirty="0"/>
              <a:t>Helped to have clarity on what I wanted to build in the future. E.g.</a:t>
            </a:r>
          </a:p>
          <a:p>
            <a:pPr lvl="1"/>
            <a:r>
              <a:rPr lang="en-GB" dirty="0"/>
              <a:t>Set regular session, but allow random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ED6632-9D39-4220-A46A-A7F84797C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919" y="1782157"/>
            <a:ext cx="2865369" cy="221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97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2597</TotalTime>
  <Words>366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BrOnline</vt:lpstr>
      <vt:lpstr>Overview</vt:lpstr>
      <vt:lpstr>Objective and achievement before Week 14</vt:lpstr>
      <vt:lpstr>Objective and achievement after Week 18</vt:lpstr>
      <vt:lpstr>Major parts</vt:lpstr>
      <vt:lpstr>Survey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BrOnline</dc:title>
  <dc:creator>ajaya rai</dc:creator>
  <cp:lastModifiedBy>ajaya rai</cp:lastModifiedBy>
  <cp:revision>28</cp:revision>
  <dcterms:created xsi:type="dcterms:W3CDTF">2021-05-03T16:53:39Z</dcterms:created>
  <dcterms:modified xsi:type="dcterms:W3CDTF">2021-05-07T14:51:10Z</dcterms:modified>
</cp:coreProperties>
</file>