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57" r:id="rId2"/>
    <p:sldId id="265" r:id="rId3"/>
    <p:sldId id="261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992" autoAdjust="0"/>
  </p:normalViewPr>
  <p:slideViewPr>
    <p:cSldViewPr snapToGrid="0">
      <p:cViewPr>
        <p:scale>
          <a:sx n="86" d="100"/>
          <a:sy n="86" d="100"/>
        </p:scale>
        <p:origin x="-2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AA785-8E43-4A20-A0C3-B189128ACA38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EFA0C-2783-471D-8939-2BE70A2A3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52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Cuz</a:t>
            </a:r>
            <a:r>
              <a:rPr lang="en-GB" dirty="0"/>
              <a:t> I want to bring brotherhood in the modern world</a:t>
            </a:r>
          </a:p>
          <a:p>
            <a:r>
              <a:rPr lang="en-GB" dirty="0"/>
              <a:t>What is brotherhood?</a:t>
            </a:r>
          </a:p>
          <a:p>
            <a:r>
              <a:rPr lang="en-GB" dirty="0"/>
              <a:t>Adv/Disadv</a:t>
            </a:r>
          </a:p>
          <a:p>
            <a:r>
              <a:rPr lang="en-GB" dirty="0"/>
              <a:t>If </a:t>
            </a:r>
            <a:r>
              <a:rPr lang="en-GB" dirty="0" err="1"/>
              <a:t>brohood</a:t>
            </a:r>
            <a:r>
              <a:rPr lang="en-GB" dirty="0"/>
              <a:t> is </a:t>
            </a:r>
            <a:r>
              <a:rPr lang="en-GB" dirty="0" err="1"/>
              <a:t>soo</a:t>
            </a:r>
            <a:r>
              <a:rPr lang="en-GB" dirty="0"/>
              <a:t> good why is it lost In our society?</a:t>
            </a:r>
          </a:p>
          <a:p>
            <a:r>
              <a:rPr lang="en-GB" dirty="0"/>
              <a:t>How have others gone about solving this problem?</a:t>
            </a:r>
          </a:p>
          <a:p>
            <a:r>
              <a:rPr lang="en-GB" dirty="0"/>
              <a:t>Why building an app is one of the best ways to solve this issue?</a:t>
            </a:r>
          </a:p>
          <a:p>
            <a:endParaRPr lang="en-GB" dirty="0"/>
          </a:p>
          <a:p>
            <a:r>
              <a:rPr lang="en-GB" dirty="0"/>
              <a:t>Aim is to bring the brotherhood to our modern civil life. Why?</a:t>
            </a:r>
          </a:p>
          <a:p>
            <a:pPr marL="285750" indent="-285750">
              <a:buFontTx/>
              <a:buChar char="-"/>
            </a:pPr>
            <a:r>
              <a:rPr lang="en-GB" dirty="0"/>
              <a:t>Accelerate self-improvement via ‘proving each other that they deserve to be part of the team’ [6] (Background Research Section: Disadv of brotherhood)</a:t>
            </a:r>
          </a:p>
          <a:p>
            <a:pPr marL="285750" indent="-285750">
              <a:buFontTx/>
              <a:buChar char="-"/>
            </a:pPr>
            <a:r>
              <a:rPr lang="en-GB" dirty="0"/>
              <a:t>For well-being as claimed by [8] (Background Research Section: Adv of brotherhood)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EFA0C-2783-471D-8939-2BE70A2A34F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471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E9E0-2097-4A80-BC4E-98519ACD3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7001D-081A-4F15-8DA0-C7CEC621C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6B478-5202-4E99-86D8-D0589F042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1A74-3978-4083-A08F-264BF0F8F209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92C8D-0E3B-42AF-A178-45360C85C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FA48-903E-4EFD-86F9-555C940B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6BD0-0481-478F-98D0-A9A800F11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65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F5755-B90E-4300-8ED9-4A12A9A72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7FABB-65F6-4291-8A8E-DD7A5A951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FFD91-2D66-40C0-8570-DC1B35AFF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1A74-3978-4083-A08F-264BF0F8F209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6195B-395A-495C-848C-3561F9B50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8E509-FF51-4AF5-BCEB-1703E0BA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6BD0-0481-478F-98D0-A9A800F11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52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EECAAB-21BE-4A2E-AFBD-B751199DA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B82E2-692B-4DD5-A7B9-D866F14E6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41CCE-EFBE-444C-8E91-47491017B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1A74-3978-4083-A08F-264BF0F8F209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7D298-4462-4290-A5BA-64826C1C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74C57-322A-4532-8F56-CA3A4523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6BD0-0481-478F-98D0-A9A800F11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18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3E1C-1D33-4BB4-9468-9F3DB8508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6C34C-703A-4E09-9187-436D15E5D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018E9-E006-4873-9FE9-3F688E1A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1A74-3978-4083-A08F-264BF0F8F209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6A1F2-B814-46E8-BEEF-F7867449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FE5FE-E482-4B05-9629-65BCFFA88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6BD0-0481-478F-98D0-A9A800F11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91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DF19-59EA-4F7F-957C-98924B7AA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4B196-42F1-4473-BE3B-202C145A2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B2005-D304-4F23-BC38-F8D662C94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1A74-3978-4083-A08F-264BF0F8F209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ABB86-0434-4103-A89D-71975B047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4BE81-6D45-4674-9D92-82793A434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6BD0-0481-478F-98D0-A9A800F11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01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8371-50D4-42D8-84DC-48800AAEC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84949-8DEA-415A-9F94-F417BE59C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7BF37-F2FF-4848-AF32-9C61435B3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47B8C-896D-4095-B1DD-E23F2632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1A74-3978-4083-A08F-264BF0F8F209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E0743-1E4C-4F18-8480-168433D36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88B94-8E8B-45A6-BD1C-A0FE939D8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6BD0-0481-478F-98D0-A9A800F11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227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CDBD-8F3D-47D8-BDF6-9C964807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12162-6079-435E-ABAD-BF3E507ED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95816-5D5F-4509-BEBE-0338E6BA4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3FF7C-0E4B-4DEB-BEC0-FCD6576A4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0719A7-2806-46B2-A00F-91A52DC88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882645-F2B3-41E4-8B24-5788FB172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1A74-3978-4083-A08F-264BF0F8F209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715417-2294-4615-87A1-8EABB0AC7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963E69-B72E-4826-BDA2-966876BA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6BD0-0481-478F-98D0-A9A800F11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55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D7460-3163-4A3D-B1F7-948A335AD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1246E4-C2CA-4ABC-956A-F6A47817E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1A74-3978-4083-A08F-264BF0F8F209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5D2261-55DB-414D-A711-EB6721D6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B5CB1-14B4-42DB-9A30-70B2FF4F6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6BD0-0481-478F-98D0-A9A800F11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13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D2C57E-5CF9-41FD-B4EC-297033F5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1A74-3978-4083-A08F-264BF0F8F209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4F60F4-71D5-486F-B682-2C896612F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FC71C-2A41-4431-97CD-C2493AF5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6BD0-0481-478F-98D0-A9A800F11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85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B7013-75AE-4B89-8C7F-DECB410C7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94683-8C7F-4005-ADC8-CF4BE4268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3108A-BA31-476A-9DB8-3F99893FF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874F9-69F4-4C63-ACCB-1C6E678B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1A74-3978-4083-A08F-264BF0F8F209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6A51B-E2DB-4CB2-8715-736803219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4D69F-0691-434C-B57A-6FCE950F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6BD0-0481-478F-98D0-A9A800F11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63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DC221-1345-4D42-95FD-7F3278DF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0CA93D-A516-4A7F-B088-24531BF02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6BD02-93CE-4D84-93B0-D497184F5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3EC60-A5A8-4DAF-AD66-65317BF8A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1A74-3978-4083-A08F-264BF0F8F209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9CD62-1506-4447-9745-5D46C7681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394A5-7CA6-4097-9F62-98504A5B5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6BD0-0481-478F-98D0-A9A800F11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94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068E51-89BE-470E-8FE0-E93500652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B6A9A-F527-4FCF-9C96-54AF19DEC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84BF7-7AEF-4C61-837E-1FAA3E706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A74-3978-4083-A08F-264BF0F8F209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CA517-2731-4F2A-8A99-872E87626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9B86B-BA78-4F6E-A499-007939E01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56BD0-0481-478F-98D0-A9A800F11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17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llofduty.com/content/dam/atvi/callofduty/wwii/home/sh-overview.jp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C7985-6ABA-441A-9120-1D02C047D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F7CD84D-3F4D-40E9-BA8A-124D2BA9F2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2" y="1990003"/>
            <a:ext cx="6296206" cy="353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73775F-1CB5-409D-BCDB-23A7D8C863F5}"/>
              </a:ext>
            </a:extLst>
          </p:cNvPr>
          <p:cNvSpPr txBox="1"/>
          <p:nvPr/>
        </p:nvSpPr>
        <p:spPr>
          <a:xfrm>
            <a:off x="7703957" y="1990003"/>
            <a:ext cx="39219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“Brotherhood fascinates me.”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brotherhood?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Adv/Disadv of brotherhood -&gt; It’s amoral. Positively using it; e.g. self improvement.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Why brotherhood lost in our society? -&gt; Two evolution: Maximise individual gain + 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have others gone about creating the brotherhood within our society? -&gt; Using initiative, e.g. sleeping over to neighbour house, seeing existing friends who are like minded, finding existing group else creating your own.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74DD5D-2D82-4F08-8DE8-7B94A3B8F2EB}"/>
              </a:ext>
            </a:extLst>
          </p:cNvPr>
          <p:cNvSpPr txBox="1"/>
          <p:nvPr/>
        </p:nvSpPr>
        <p:spPr>
          <a:xfrm>
            <a:off x="838199" y="5571269"/>
            <a:ext cx="115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Ref: [999]</a:t>
            </a:r>
          </a:p>
        </p:txBody>
      </p:sp>
    </p:spTree>
    <p:extLst>
      <p:ext uri="{BB962C8B-B14F-4D97-AF65-F5344CB8AC3E}">
        <p14:creationId xmlns:p14="http://schemas.microsoft.com/office/powerpoint/2010/main" val="268807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F6D51-FC9D-4DB0-BA8C-3C057C335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Background: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90543-85C3-4C2D-9784-EB28A0363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building an app for creating/finding/maintaining the group is one of the best ways to solve this issue?</a:t>
            </a:r>
          </a:p>
          <a:p>
            <a:pPr lvl="1"/>
            <a:r>
              <a:rPr lang="en-GB" dirty="0"/>
              <a:t>There’s always community/tribal groups, e.g. Facebook, Instagram, etc. But, never a gender specific, which focus is to build brotherhood. (Gap in the Market)</a:t>
            </a:r>
          </a:p>
          <a:p>
            <a:pPr lvl="1"/>
            <a:r>
              <a:rPr lang="en-GB" dirty="0"/>
              <a:t>Finding the group/creating it is the hardest part</a:t>
            </a:r>
          </a:p>
          <a:p>
            <a:pPr lvl="1"/>
            <a:r>
              <a:rPr lang="en-GB" dirty="0"/>
              <a:t>Takes long to find like-minded people</a:t>
            </a:r>
          </a:p>
          <a:p>
            <a:pPr lvl="1"/>
            <a:r>
              <a:rPr lang="en-GB" dirty="0"/>
              <a:t>‘Conscious deliberate effort’</a:t>
            </a:r>
          </a:p>
          <a:p>
            <a:pPr lvl="1"/>
            <a:r>
              <a:rPr lang="en-GB" dirty="0"/>
              <a:t>Acts as an advert/promotion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6047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80F09ED-6B1F-4AB3-B7DB-16E49663A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5413" y="3945828"/>
            <a:ext cx="1001486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Profile Page</a:t>
            </a:r>
            <a:endParaRPr kumimoji="0" lang="en-GB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16">
            <a:extLst>
              <a:ext uri="{FF2B5EF4-FFF2-40B4-BE49-F238E27FC236}">
                <a16:creationId xmlns:a16="http://schemas.microsoft.com/office/drawing/2014/main" id="{7CF1CB5E-9F49-4306-9C92-2FE7DFB1E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88" y="4441339"/>
            <a:ext cx="3610535" cy="216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06AB6E3-B895-4AD6-AAD5-CD6813A3E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146" y="1418617"/>
            <a:ext cx="88993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Page</a:t>
            </a:r>
            <a:endParaRPr kumimoji="0" lang="en-GB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28" name="Picture 17">
            <a:extLst>
              <a:ext uri="{FF2B5EF4-FFF2-40B4-BE49-F238E27FC236}">
                <a16:creationId xmlns:a16="http://schemas.microsoft.com/office/drawing/2014/main" id="{DFEF708D-76F2-4A26-ABFE-8CEDE970A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10" y="1751656"/>
            <a:ext cx="3686011" cy="216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9656294-A387-424D-9A37-95F041659AD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863662" y="5886158"/>
            <a:ext cx="754577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3A9A9234-9C0C-4675-A22C-A382FD2DC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4605" y="1508472"/>
            <a:ext cx="108857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Tribe</a:t>
            </a: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Page</a:t>
            </a:r>
            <a:endParaRPr kumimoji="0" lang="en-GB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31" name="Picture 18">
            <a:extLst>
              <a:ext uri="{FF2B5EF4-FFF2-40B4-BE49-F238E27FC236}">
                <a16:creationId xmlns:a16="http://schemas.microsoft.com/office/drawing/2014/main" id="{4A472988-6A3A-4D7E-9F96-851C3020E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423" y="1862918"/>
            <a:ext cx="3067026" cy="193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C9CFFBF7-3D41-44CA-A2A1-5941F0480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2375" y="70485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035" name="Picture 22">
            <a:extLst>
              <a:ext uri="{FF2B5EF4-FFF2-40B4-BE49-F238E27FC236}">
                <a16:creationId xmlns:a16="http://schemas.microsoft.com/office/drawing/2014/main" id="{5DECB353-FAA6-498F-B822-EC5A55EFA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194" y="5778167"/>
            <a:ext cx="491490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21">
            <a:extLst>
              <a:ext uri="{FF2B5EF4-FFF2-40B4-BE49-F238E27FC236}">
                <a16:creationId xmlns:a16="http://schemas.microsoft.com/office/drawing/2014/main" id="{0B5D52DD-CB83-4AA7-A529-9908DFE1D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6094" y="5778167"/>
            <a:ext cx="314325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2">
            <a:extLst>
              <a:ext uri="{FF2B5EF4-FFF2-40B4-BE49-F238E27FC236}">
                <a16:creationId xmlns:a16="http://schemas.microsoft.com/office/drawing/2014/main" id="{F5C1E6AE-305A-46EC-B045-64B00F767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1640" y="5239558"/>
            <a:ext cx="734008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Header</a:t>
            </a:r>
            <a:endParaRPr kumimoji="0" lang="en-GB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36E590D6-E636-42FD-AE68-FDEF837A4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335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GB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kumimoji="0" lang="en-GB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FE9D7737-4F5E-4B14-8F4B-C021457BE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8813" y="1433567"/>
            <a:ext cx="930827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 Page</a:t>
            </a:r>
            <a:endParaRPr kumimoji="0" lang="en-GB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8" name="Picture 3">
            <a:extLst>
              <a:ext uri="{FF2B5EF4-FFF2-40B4-BE49-F238E27FC236}">
                <a16:creationId xmlns:a16="http://schemas.microsoft.com/office/drawing/2014/main" id="{0F4F9F93-DDAB-4DEF-B41C-FEA7EDB19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408" y="1820671"/>
            <a:ext cx="3503639" cy="209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6">
            <a:extLst>
              <a:ext uri="{FF2B5EF4-FFF2-40B4-BE49-F238E27FC236}">
                <a16:creationId xmlns:a16="http://schemas.microsoft.com/office/drawing/2014/main" id="{4904C342-48EA-4AFD-89FE-FDFB43392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7978" y="660121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D6147A2-FE3B-443A-8EC4-8FD1567ED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471" y="88663"/>
            <a:ext cx="5178580" cy="1325563"/>
          </a:xfrm>
        </p:spPr>
        <p:txBody>
          <a:bodyPr/>
          <a:lstStyle/>
          <a:p>
            <a:r>
              <a:rPr lang="en-GB" dirty="0"/>
              <a:t>Project description</a:t>
            </a:r>
          </a:p>
        </p:txBody>
      </p:sp>
    </p:spTree>
    <p:extLst>
      <p:ext uri="{BB962C8B-B14F-4D97-AF65-F5344CB8AC3E}">
        <p14:creationId xmlns:p14="http://schemas.microsoft.com/office/powerpoint/2010/main" val="2214323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E5D74-A91E-408C-91DE-EBF1D36B3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11F9E-B603-459A-8F01-99C424426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[999] </a:t>
            </a:r>
            <a:r>
              <a:rPr lang="en-GB" dirty="0">
                <a:hlinkClick r:id="rId2"/>
              </a:rPr>
              <a:t>https://www.callofduty.com/content/dam/atvi/callofduty/wwii/home/sh-overview.jpg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916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3167</TotalTime>
  <Words>340</Words>
  <Application>Microsoft Office PowerPoint</Application>
  <PresentationFormat>Widescreen</PresentationFormat>
  <Paragraphs>34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Background</vt:lpstr>
      <vt:lpstr>Background: part 2</vt:lpstr>
      <vt:lpstr>Project description</vt:lpstr>
      <vt:lpstr>Reference: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Bro-Online</dc:title>
  <dc:creator>ajaya rai</dc:creator>
  <cp:lastModifiedBy>ajaya rai</cp:lastModifiedBy>
  <cp:revision>24</cp:revision>
  <dcterms:created xsi:type="dcterms:W3CDTF">2020-10-13T13:00:18Z</dcterms:created>
  <dcterms:modified xsi:type="dcterms:W3CDTF">2020-12-11T13:03:30Z</dcterms:modified>
</cp:coreProperties>
</file>