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14B"/>
    <a:srgbClr val="000066"/>
    <a:srgbClr val="000099"/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65" d="100"/>
          <a:sy n="65" d="100"/>
        </p:scale>
        <p:origin x="3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A33045-BA79-4CB9-84A7-D26AD10F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8935"/>
            <a:ext cx="15122525" cy="926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47165" tIns="23582" rIns="47165" bIns="23582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69900" indent="-12700"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39800" indent="-25400"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409700" indent="-38100"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81188" indent="-52388" algn="l" rtl="0" fontAlgn="base">
              <a:spcBef>
                <a:spcPct val="0"/>
              </a:spcBef>
              <a:spcAft>
                <a:spcPct val="0"/>
              </a:spcAft>
              <a:defRPr sz="29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sz="29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sz="29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sz="29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sz="29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x-none" dirty="0"/>
          </a:p>
        </p:txBody>
      </p:sp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36988" y="1595438"/>
            <a:ext cx="78549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i="1" dirty="0">
                <a:solidFill>
                  <a:srgbClr val="FF0000"/>
                </a:solidFill>
              </a:rPr>
              <a:t>Ajaya Rai</a:t>
            </a:r>
            <a:r>
              <a:rPr lang="en-US" altLang="x-none" dirty="0">
                <a:solidFill>
                  <a:srgbClr val="FF0000"/>
                </a:solidFill>
              </a:rPr>
              <a:t>, Supervisor: </a:t>
            </a:r>
            <a:r>
              <a:rPr lang="en-US" altLang="x-none" i="1" dirty="0">
                <a:solidFill>
                  <a:srgbClr val="FF0000"/>
                </a:solidFill>
              </a:rPr>
              <a:t>Dr David </a:t>
            </a:r>
            <a:r>
              <a:rPr lang="en-US" altLang="x-none" i="1" dirty="0" err="1">
                <a:solidFill>
                  <a:srgbClr val="FF0000"/>
                </a:solidFill>
              </a:rPr>
              <a:t>Richerby</a:t>
            </a:r>
            <a:endParaRPr lang="en-US" altLang="x-none" i="1" dirty="0">
              <a:solidFill>
                <a:srgbClr val="FF0000"/>
              </a:solidFill>
            </a:endParaRP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Bro-Online: Web App, Social Networking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BAD99-4EC6-45EB-A86A-CE69AE8470A8}"/>
              </a:ext>
            </a:extLst>
          </p:cNvPr>
          <p:cNvSpPr txBox="1"/>
          <p:nvPr/>
        </p:nvSpPr>
        <p:spPr>
          <a:xfrm>
            <a:off x="407476" y="2266955"/>
            <a:ext cx="4579489" cy="2308324"/>
          </a:xfrm>
          <a:prstGeom prst="rect">
            <a:avLst/>
          </a:prstGeom>
          <a:solidFill>
            <a:srgbClr val="05014B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Background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When the times are hard, men naturally form brotherhood. E.g. world war 2 frontline.</a:t>
            </a:r>
          </a:p>
          <a:p>
            <a:r>
              <a:rPr lang="en-GB" sz="1600" dirty="0">
                <a:solidFill>
                  <a:schemeClr val="bg1"/>
                </a:solidFill>
              </a:rPr>
              <a:t>Brotherhood could be used in our modern society for individual’s goals such as self-improvement. 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12D5D1-8759-45A6-A714-41C066BCC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46" y="2266955"/>
            <a:ext cx="3796231" cy="2530820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224572-FA10-4FC4-AE5B-29EA18E59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7" y="7548096"/>
            <a:ext cx="4198844" cy="2799229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2E25F7-4671-4CBD-A1EA-9E5CC08CD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52" y="5090212"/>
            <a:ext cx="3280547" cy="2187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6C3D3B-C1D3-4B2E-8896-4518A897D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63" y="5090212"/>
            <a:ext cx="3280547" cy="21870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96B4471-1B4B-4F49-9883-C56521912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2961" y="7753512"/>
            <a:ext cx="3485567" cy="2323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D730C2-85FB-441C-808F-25FF9FC78C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4427" y="7802229"/>
            <a:ext cx="3448962" cy="2290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F14193-17AF-447A-AD57-B287D3D49B3B}"/>
              </a:ext>
            </a:extLst>
          </p:cNvPr>
          <p:cNvSpPr txBox="1"/>
          <p:nvPr/>
        </p:nvSpPr>
        <p:spPr>
          <a:xfrm>
            <a:off x="407477" y="5079748"/>
            <a:ext cx="3280547" cy="2062103"/>
          </a:xfrm>
          <a:prstGeom prst="rect">
            <a:avLst/>
          </a:prstGeom>
          <a:solidFill>
            <a:srgbClr val="05014B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The product</a:t>
            </a:r>
          </a:p>
          <a:p>
            <a:r>
              <a:rPr lang="en-GB" sz="1600" i="1" dirty="0">
                <a:solidFill>
                  <a:schemeClr val="bg1"/>
                </a:solidFill>
              </a:rPr>
              <a:t>Social Networking Web App which is built via ReactJS and Firebase.</a:t>
            </a:r>
          </a:p>
          <a:p>
            <a:r>
              <a:rPr lang="en-GB" sz="1600" i="1" dirty="0">
                <a:solidFill>
                  <a:schemeClr val="bg1"/>
                </a:solidFill>
              </a:rPr>
              <a:t> </a:t>
            </a:r>
          </a:p>
          <a:p>
            <a:r>
              <a:rPr lang="en-GB" sz="1600" i="1" dirty="0">
                <a:solidFill>
                  <a:schemeClr val="bg1"/>
                </a:solidFill>
              </a:rPr>
              <a:t>Aim of the product: give people tool to form/maintain groups when they require it.</a:t>
            </a: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42D42-6BC1-465E-85BC-88E48FBDE1D7}"/>
              </a:ext>
            </a:extLst>
          </p:cNvPr>
          <p:cNvSpPr txBox="1"/>
          <p:nvPr/>
        </p:nvSpPr>
        <p:spPr>
          <a:xfrm>
            <a:off x="11648120" y="5079748"/>
            <a:ext cx="3047160" cy="1661993"/>
          </a:xfrm>
          <a:prstGeom prst="rect">
            <a:avLst/>
          </a:prstGeom>
          <a:solidFill>
            <a:srgbClr val="05014B"/>
          </a:solidFill>
        </p:spPr>
        <p:txBody>
          <a:bodyPr wrap="square" rtlCol="0">
            <a:spAutoFit/>
          </a:bodyPr>
          <a:lstStyle/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Feature to add by the deadline:</a:t>
            </a:r>
          </a:p>
          <a:p>
            <a:pPr marL="755650" lvl="1" indent="-285750" fontAlgn="ct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Leader system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162059-0D53-4466-A099-611AF5295F33}"/>
              </a:ext>
            </a:extLst>
          </p:cNvPr>
          <p:cNvSpPr txBox="1"/>
          <p:nvPr/>
        </p:nvSpPr>
        <p:spPr>
          <a:xfrm>
            <a:off x="9649494" y="2368124"/>
            <a:ext cx="5041344" cy="2308324"/>
          </a:xfrm>
          <a:prstGeom prst="rect">
            <a:avLst/>
          </a:prstGeom>
          <a:solidFill>
            <a:srgbClr val="05014B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 Gifs Description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dirty="0">
                <a:solidFill>
                  <a:schemeClr val="bg1"/>
                </a:solidFill>
              </a:rPr>
              <a:t>Mid left: Adding and deleting groups</a:t>
            </a:r>
          </a:p>
          <a:p>
            <a:r>
              <a:rPr lang="en-GB" sz="1600" dirty="0">
                <a:solidFill>
                  <a:schemeClr val="bg1"/>
                </a:solidFill>
              </a:rPr>
              <a:t>Mid right: Adding and removing group members</a:t>
            </a:r>
          </a:p>
          <a:p>
            <a:r>
              <a:rPr lang="en-GB" sz="1600" dirty="0">
                <a:solidFill>
                  <a:schemeClr val="bg1"/>
                </a:solidFill>
              </a:rPr>
              <a:t>Bottom mid: Messaging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1460</TotalTime>
  <Words>115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ajaya rai</cp:lastModifiedBy>
  <cp:revision>22</cp:revision>
  <dcterms:created xsi:type="dcterms:W3CDTF">2017-01-16T10:10:48Z</dcterms:created>
  <dcterms:modified xsi:type="dcterms:W3CDTF">2021-03-14T13:57:03Z</dcterms:modified>
</cp:coreProperties>
</file>