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D085-4491-4C8E-9EF7-D83C1E6F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5D5E-639C-4510-AE27-6C295B9F4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0947-91B7-409B-8910-E64EF958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FA68-CAE0-42A2-989B-E9C57DA1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27EC-215A-4530-A6EA-8E64450B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453D-DDD3-4A11-B0D6-E4D4C064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9B403-6FDB-43E6-9650-FEECDB465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E7B7-61C7-4656-8095-04CC307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539-2287-4CC9-BB42-2B031804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F1BB-123E-49B2-832C-714E824C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985B4-F3CC-4E25-AFCE-9D678F602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3A0B9-C006-4BF4-A9A0-0BD956F3E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F9DC-3255-491D-8613-718E2803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0DDA-114C-42A9-9B3A-3575D561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F8C9-AA90-4075-9E47-DD2E3407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C311-B7A9-4623-A866-DAC59998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D49C-B661-4AA1-AA50-21EECB2C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6F66-11F3-4789-8F5B-C50197AB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2895-A5FA-4303-A824-44A5CD4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B43F-82BC-41D6-BC1E-7C158F86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D444-6574-487F-876C-F0CD6CD8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6AA7-504B-429F-B077-A6F0C7C2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F229-23BE-4CB1-8448-7A3900E8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04D7-9396-43F0-98A7-BD075EC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5F78-4799-45AD-A9D4-D1AA0D2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2D5-DC5B-42CC-91BE-92EAA1DF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7A92-B1B1-4960-B4A1-32AAB558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0AAD2-26CD-4326-AB76-5DDCDC72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98C1-9A4A-4CDA-8201-8DAE23A3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4B5E-4EF6-4BE5-BE4D-48D940A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51E51-68CF-4C6C-AE28-EE565484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25FC-6F04-4A29-8798-4F422156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7623-6CDE-4081-9981-ACCE3215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CB9A-9034-4750-803F-BF56A275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502F-6C07-4DCA-8464-214EC1A1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F867F-B6C8-41C7-B4F4-D4F100C0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F6D8-7389-4FF4-8A80-1304E680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3D8C6-99EB-4784-ADEF-0852A9D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DCEA-9315-4FBE-ADA1-594CF17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63A1-88F9-447C-B946-77DC52D7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3E49F-6B8D-4D9D-B215-6D463538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8F7F5-E7BB-43FF-A150-1C741C3C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11EC-546C-4904-A5D7-79A2B513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8B31-E324-4880-BF4B-ABF5AAA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E394D-384E-4E95-AF16-FCBF2DE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FA2B-F957-4313-BDF0-27529F42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C3E-E7CC-4D00-A9CC-05E9AE96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6968-8E67-4F02-922B-7760778F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0327-6D7D-40C4-A500-603B726E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4292-479E-42D7-8D81-4AEC7D55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15C2-DBA1-4CE7-9188-6BEB4BE8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F089-4322-452C-8343-4D04D24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7F6-6E51-49B1-A391-52A39E63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BE7AC-FA8C-47F4-A8A9-BD37AAB33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BBFBC-4729-40B4-8C23-7200D8544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39A9-5EE0-42FF-999A-07C28822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AD71-C000-4501-BAFB-57D36CAF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E03AC-BD1D-42D9-8095-9CC0D17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372DB-D19C-4733-888B-BD74D476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A02C-60C1-4E53-AEA8-2873C205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0827-1790-4482-BBAE-3F160CA8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B889-37DC-492B-9B6D-C6104B7D6B0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0F10-69D3-49F4-A9E3-06382D8C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7222-97A0-4ABB-B405-E2FF5715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8DAF-3541-44EE-8C1A-38398511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svg"/><Relationship Id="rId21" Type="http://schemas.openxmlformats.org/officeDocument/2006/relationships/image" Target="../media/image27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.svg"/><Relationship Id="rId25" Type="http://schemas.openxmlformats.org/officeDocument/2006/relationships/image" Target="../media/image31.svg"/><Relationship Id="rId2" Type="http://schemas.openxmlformats.org/officeDocument/2006/relationships/image" Target="../media/image10.png"/><Relationship Id="rId16" Type="http://schemas.openxmlformats.org/officeDocument/2006/relationships/image" Target="../media/image1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0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8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svg"/><Relationship Id="rId21" Type="http://schemas.openxmlformats.org/officeDocument/2006/relationships/image" Target="../media/image27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.svg"/><Relationship Id="rId25" Type="http://schemas.openxmlformats.org/officeDocument/2006/relationships/image" Target="../media/image31.svg"/><Relationship Id="rId2" Type="http://schemas.openxmlformats.org/officeDocument/2006/relationships/image" Target="../media/image10.png"/><Relationship Id="rId16" Type="http://schemas.openxmlformats.org/officeDocument/2006/relationships/image" Target="../media/image1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0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8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svg"/><Relationship Id="rId21" Type="http://schemas.openxmlformats.org/officeDocument/2006/relationships/image" Target="../media/image27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.svg"/><Relationship Id="rId25" Type="http://schemas.openxmlformats.org/officeDocument/2006/relationships/image" Target="../media/image31.svg"/><Relationship Id="rId2" Type="http://schemas.openxmlformats.org/officeDocument/2006/relationships/image" Target="../media/image10.png"/><Relationship Id="rId16" Type="http://schemas.openxmlformats.org/officeDocument/2006/relationships/image" Target="../media/image1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0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8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svg"/><Relationship Id="rId21" Type="http://schemas.openxmlformats.org/officeDocument/2006/relationships/image" Target="../media/image27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.svg"/><Relationship Id="rId25" Type="http://schemas.openxmlformats.org/officeDocument/2006/relationships/image" Target="../media/image31.svg"/><Relationship Id="rId2" Type="http://schemas.openxmlformats.org/officeDocument/2006/relationships/image" Target="../media/image10.png"/><Relationship Id="rId16" Type="http://schemas.openxmlformats.org/officeDocument/2006/relationships/image" Target="../media/image1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0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8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7A66956-CFB2-451D-83E5-EF8510D7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246" y="2944269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5D9EEC2-D121-446B-B2CB-865AC459C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3743" y="2890682"/>
            <a:ext cx="914400" cy="9144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5C05EEB-0FAB-47ED-BD21-827785D38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9242" y="2869612"/>
            <a:ext cx="914400" cy="9144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FFDDD4D-8AC8-4932-BC69-855419B6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244" y="2890684"/>
            <a:ext cx="914400" cy="91440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5346C70B-7DE3-4EED-8890-0FB62C5ED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45" y="289068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210981-061E-47BA-B248-E75B32BEC37D}"/>
              </a:ext>
            </a:extLst>
          </p:cNvPr>
          <p:cNvSpPr txBox="1"/>
          <p:nvPr/>
        </p:nvSpPr>
        <p:spPr>
          <a:xfrm>
            <a:off x="982691" y="3910040"/>
            <a:ext cx="180351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Change made in Azure Dev Env</a:t>
            </a: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2E1EF732-6B1E-4C06-A6EE-FEB311864B98}"/>
              </a:ext>
            </a:extLst>
          </p:cNvPr>
          <p:cNvSpPr/>
          <p:nvPr/>
        </p:nvSpPr>
        <p:spPr>
          <a:xfrm>
            <a:off x="2006411" y="2244353"/>
            <a:ext cx="1869466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8C574F-7ECB-4806-86D9-EDE208090635}"/>
              </a:ext>
            </a:extLst>
          </p:cNvPr>
          <p:cNvSpPr txBox="1"/>
          <p:nvPr/>
        </p:nvSpPr>
        <p:spPr>
          <a:xfrm>
            <a:off x="3078190" y="3910040"/>
            <a:ext cx="180351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Definition Downloaded</a:t>
            </a: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66E0AF47-B7B5-43FD-9200-B2C6256442F3}"/>
              </a:ext>
            </a:extLst>
          </p:cNvPr>
          <p:cNvSpPr/>
          <p:nvPr/>
        </p:nvSpPr>
        <p:spPr>
          <a:xfrm>
            <a:off x="4083815" y="2244352"/>
            <a:ext cx="1869466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3E08B6-AE0B-41BC-9C2E-2213764C6F7B}"/>
              </a:ext>
            </a:extLst>
          </p:cNvPr>
          <p:cNvSpPr txBox="1"/>
          <p:nvPr/>
        </p:nvSpPr>
        <p:spPr>
          <a:xfrm>
            <a:off x="5182522" y="3910040"/>
            <a:ext cx="180351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Reviewed for Parameters</a:t>
            </a: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6A3040A0-7D72-418F-AFED-9979012D994E}"/>
              </a:ext>
            </a:extLst>
          </p:cNvPr>
          <p:cNvSpPr/>
          <p:nvPr/>
        </p:nvSpPr>
        <p:spPr>
          <a:xfrm>
            <a:off x="6161219" y="2223281"/>
            <a:ext cx="1869466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7F906-7522-4428-99C2-48D78AFD61C9}"/>
              </a:ext>
            </a:extLst>
          </p:cNvPr>
          <p:cNvSpPr txBox="1"/>
          <p:nvPr/>
        </p:nvSpPr>
        <p:spPr>
          <a:xfrm>
            <a:off x="7286854" y="3910039"/>
            <a:ext cx="180351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Committed to Source Control</a:t>
            </a: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B2FA03D2-74D4-48E8-AE8D-579C332B29BD}"/>
              </a:ext>
            </a:extLst>
          </p:cNvPr>
          <p:cNvSpPr/>
          <p:nvPr/>
        </p:nvSpPr>
        <p:spPr>
          <a:xfrm>
            <a:off x="8238623" y="2244352"/>
            <a:ext cx="1869466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CB3F24-5BED-41CD-808A-44C0C7F3AAC2}"/>
              </a:ext>
            </a:extLst>
          </p:cNvPr>
          <p:cNvSpPr txBox="1"/>
          <p:nvPr/>
        </p:nvSpPr>
        <p:spPr>
          <a:xfrm>
            <a:off x="9391186" y="3900308"/>
            <a:ext cx="180351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Release Pipeline Propagates</a:t>
            </a:r>
          </a:p>
        </p:txBody>
      </p:sp>
    </p:spTree>
    <p:extLst>
      <p:ext uri="{BB962C8B-B14F-4D97-AF65-F5344CB8AC3E}">
        <p14:creationId xmlns:p14="http://schemas.microsoft.com/office/powerpoint/2010/main" val="33864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8F530-4C3C-4F97-94AE-77D23B7C102E}"/>
              </a:ext>
            </a:extLst>
          </p:cNvPr>
          <p:cNvGrpSpPr/>
          <p:nvPr/>
        </p:nvGrpSpPr>
        <p:grpSpPr>
          <a:xfrm>
            <a:off x="1457608" y="2273280"/>
            <a:ext cx="2480495" cy="1889891"/>
            <a:chOff x="1280159" y="1273585"/>
            <a:chExt cx="2480495" cy="18898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E894A7-9198-4CA8-A386-AD83B8F270D2}"/>
                </a:ext>
              </a:extLst>
            </p:cNvPr>
            <p:cNvSpPr/>
            <p:nvPr/>
          </p:nvSpPr>
          <p:spPr>
            <a:xfrm>
              <a:off x="1280160" y="1502185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3990ADD-9B36-42E5-B87A-33A84FCD8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680" y="1730785"/>
              <a:ext cx="299258" cy="27432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7578807-72E7-433C-9474-D0BBDFE5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75676" y="1730785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EAAE6E1-5785-46BB-9760-F64A5E64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11618" y="2225716"/>
              <a:ext cx="274320" cy="27432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C3ADBC0-EF99-44BA-B6E4-6DF9AC938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75676" y="2225716"/>
              <a:ext cx="274320" cy="27432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FADE33F-3A71-41BA-A5AF-5235ACDE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9734" y="1730785"/>
              <a:ext cx="274320" cy="27432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FDC5CEE-1783-4573-B42F-F09CEFDC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39734" y="2225716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578B67-4325-46E4-AF01-592C8972D7D5}"/>
                </a:ext>
              </a:extLst>
            </p:cNvPr>
            <p:cNvSpPr txBox="1"/>
            <p:nvPr/>
          </p:nvSpPr>
          <p:spPr>
            <a:xfrm>
              <a:off x="1280159" y="2794144"/>
              <a:ext cx="226535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455B062-B6E9-471C-A547-0986778F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03454" y="1273585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05ECE3-DF9C-4EA7-BB71-78CC8D2A27B6}"/>
              </a:ext>
            </a:extLst>
          </p:cNvPr>
          <p:cNvGrpSpPr/>
          <p:nvPr/>
        </p:nvGrpSpPr>
        <p:grpSpPr>
          <a:xfrm>
            <a:off x="5178349" y="205867"/>
            <a:ext cx="2480495" cy="1889891"/>
            <a:chOff x="5178351" y="205867"/>
            <a:chExt cx="2480495" cy="18898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579D6C-A54E-40E3-8B78-EC41DFD82D12}"/>
                </a:ext>
              </a:extLst>
            </p:cNvPr>
            <p:cNvSpPr/>
            <p:nvPr/>
          </p:nvSpPr>
          <p:spPr>
            <a:xfrm>
              <a:off x="5178352" y="434467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6347F6-C63B-4F70-95FB-E64F16D2980E}"/>
                </a:ext>
              </a:extLst>
            </p:cNvPr>
            <p:cNvSpPr txBox="1"/>
            <p:nvPr/>
          </p:nvSpPr>
          <p:spPr>
            <a:xfrm>
              <a:off x="5178351" y="1726426"/>
              <a:ext cx="226535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 Application 1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78B9ACF-90ED-470E-B929-A1B433E71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05867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3100EFB-ABA1-43E5-96A8-851164EB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663067"/>
              <a:ext cx="274320" cy="27432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40B19A8-23E4-4234-8D93-B805E041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663067"/>
              <a:ext cx="274320" cy="27432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2F4C6C1-E53C-460F-8928-0C1E2D3B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663067"/>
              <a:ext cx="274320" cy="27432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56F40B2-9455-4C47-89DB-E3FD2225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1157998"/>
              <a:ext cx="274320" cy="27432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85A73C-F85F-4974-8567-20783295B641}"/>
              </a:ext>
            </a:extLst>
          </p:cNvPr>
          <p:cNvGrpSpPr/>
          <p:nvPr/>
        </p:nvGrpSpPr>
        <p:grpSpPr>
          <a:xfrm>
            <a:off x="5178349" y="2273280"/>
            <a:ext cx="2480495" cy="1889891"/>
            <a:chOff x="5178351" y="2229346"/>
            <a:chExt cx="2480495" cy="18898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002939-2C3A-4528-A834-B26828C40AAA}"/>
                </a:ext>
              </a:extLst>
            </p:cNvPr>
            <p:cNvSpPr/>
            <p:nvPr/>
          </p:nvSpPr>
          <p:spPr>
            <a:xfrm>
              <a:off x="5178352" y="2457946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16EEAC-F385-4082-83B7-AE6B3CC54634}"/>
                </a:ext>
              </a:extLst>
            </p:cNvPr>
            <p:cNvSpPr txBox="1"/>
            <p:nvPr/>
          </p:nvSpPr>
          <p:spPr>
            <a:xfrm>
              <a:off x="5178351" y="3749905"/>
              <a:ext cx="226535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 Application 2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2BAA766-7E89-494F-AFC9-7A27FEB8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229346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7CF477D8-03B8-4282-8A90-10E9C27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2686546"/>
              <a:ext cx="274320" cy="27432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F1DE495C-8B4C-4B18-876C-4E3E2C715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2686546"/>
              <a:ext cx="274320" cy="27432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8886C25-DC00-4A03-A2C0-ADA5FBAB3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2686546"/>
              <a:ext cx="274320" cy="27432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99ADEA0-6EBE-4F77-B79C-0183F4A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3181477"/>
              <a:ext cx="274320" cy="27432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DB7DFAD-EDF4-4BC0-8C94-5899F90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3159117"/>
              <a:ext cx="274320" cy="27432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ACF5A4-A38E-41FF-ADF0-096CD84EE3E2}"/>
              </a:ext>
            </a:extLst>
          </p:cNvPr>
          <p:cNvGrpSpPr/>
          <p:nvPr/>
        </p:nvGrpSpPr>
        <p:grpSpPr>
          <a:xfrm>
            <a:off x="5178349" y="4340693"/>
            <a:ext cx="2480495" cy="1889891"/>
            <a:chOff x="5178349" y="4340693"/>
            <a:chExt cx="2480495" cy="188989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C215950-5F54-4FB8-A052-164B75DDA4DF}"/>
                </a:ext>
              </a:extLst>
            </p:cNvPr>
            <p:cNvGrpSpPr/>
            <p:nvPr/>
          </p:nvGrpSpPr>
          <p:grpSpPr>
            <a:xfrm>
              <a:off x="5178349" y="4569293"/>
              <a:ext cx="2265353" cy="1661291"/>
              <a:chOff x="5178349" y="4569293"/>
              <a:chExt cx="2265353" cy="166129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DDD8DD-CFBC-4D0B-B7FF-6C1E8CB35A15}"/>
                  </a:ext>
                </a:extLst>
              </p:cNvPr>
              <p:cNvSpPr/>
              <p:nvPr/>
            </p:nvSpPr>
            <p:spPr>
              <a:xfrm>
                <a:off x="5178350" y="4569293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FC3778-CE67-4AE7-9020-DD9D277B57F3}"/>
                  </a:ext>
                </a:extLst>
              </p:cNvPr>
              <p:cNvSpPr txBox="1"/>
              <p:nvPr/>
            </p:nvSpPr>
            <p:spPr>
              <a:xfrm>
                <a:off x="5178349" y="5861252"/>
                <a:ext cx="226535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Application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998E80D8-8552-44DC-860F-9ACE43BB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450632" y="48530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95F0D700-1B76-470C-A754-52D41CEDD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149988" y="48530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8FFBDB15-5985-468F-BF00-160A51F97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49344" y="4849214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CB28BA05-622B-43D7-B673-B6E6584C9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149988" y="5404052"/>
                <a:ext cx="274320" cy="274320"/>
              </a:xfrm>
              <a:prstGeom prst="rect">
                <a:avLst/>
              </a:prstGeom>
            </p:spPr>
          </p:pic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F01EB7D-079A-4388-8465-5C839A9B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4" y="4340693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39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8F530-4C3C-4F97-94AE-77D23B7C102E}"/>
              </a:ext>
            </a:extLst>
          </p:cNvPr>
          <p:cNvGrpSpPr/>
          <p:nvPr/>
        </p:nvGrpSpPr>
        <p:grpSpPr>
          <a:xfrm>
            <a:off x="1457608" y="2273280"/>
            <a:ext cx="2480495" cy="1889891"/>
            <a:chOff x="1280159" y="1273585"/>
            <a:chExt cx="2480495" cy="18898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E894A7-9198-4CA8-A386-AD83B8F270D2}"/>
                </a:ext>
              </a:extLst>
            </p:cNvPr>
            <p:cNvSpPr/>
            <p:nvPr/>
          </p:nvSpPr>
          <p:spPr>
            <a:xfrm>
              <a:off x="1280160" y="1502185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3990ADD-9B36-42E5-B87A-33A84FCD8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680" y="1730785"/>
              <a:ext cx="299258" cy="27432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7578807-72E7-433C-9474-D0BBDFE5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75676" y="1730785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EAAE6E1-5785-46BB-9760-F64A5E64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11618" y="2225716"/>
              <a:ext cx="274320" cy="27432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C3ADBC0-EF99-44BA-B6E4-6DF9AC938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75676" y="2225716"/>
              <a:ext cx="274320" cy="27432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FADE33F-3A71-41BA-A5AF-5235ACDE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9734" y="1730785"/>
              <a:ext cx="274320" cy="27432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FDC5CEE-1783-4573-B42F-F09CEFDC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39734" y="2225716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578B67-4325-46E4-AF01-592C8972D7D5}"/>
                </a:ext>
              </a:extLst>
            </p:cNvPr>
            <p:cNvSpPr txBox="1"/>
            <p:nvPr/>
          </p:nvSpPr>
          <p:spPr>
            <a:xfrm>
              <a:off x="1280159" y="2794144"/>
              <a:ext cx="226535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455B062-B6E9-471C-A547-0986778F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03454" y="1273585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05ECE3-DF9C-4EA7-BB71-78CC8D2A27B6}"/>
              </a:ext>
            </a:extLst>
          </p:cNvPr>
          <p:cNvGrpSpPr/>
          <p:nvPr/>
        </p:nvGrpSpPr>
        <p:grpSpPr>
          <a:xfrm>
            <a:off x="5178350" y="205867"/>
            <a:ext cx="2480494" cy="1520559"/>
            <a:chOff x="5178352" y="205867"/>
            <a:chExt cx="2480494" cy="15205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579D6C-A54E-40E3-8B78-EC41DFD82D12}"/>
                </a:ext>
              </a:extLst>
            </p:cNvPr>
            <p:cNvSpPr/>
            <p:nvPr/>
          </p:nvSpPr>
          <p:spPr>
            <a:xfrm>
              <a:off x="5178352" y="434467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78B9ACF-90ED-470E-B929-A1B433E71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05867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3100EFB-ABA1-43E5-96A8-851164EB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663067"/>
              <a:ext cx="274320" cy="27432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40B19A8-23E4-4234-8D93-B805E041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663067"/>
              <a:ext cx="274320" cy="27432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2F4C6C1-E53C-460F-8928-0C1E2D3B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663067"/>
              <a:ext cx="274320" cy="27432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56F40B2-9455-4C47-89DB-E3FD2225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1157998"/>
              <a:ext cx="274320" cy="27432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85A73C-F85F-4974-8567-20783295B641}"/>
              </a:ext>
            </a:extLst>
          </p:cNvPr>
          <p:cNvGrpSpPr/>
          <p:nvPr/>
        </p:nvGrpSpPr>
        <p:grpSpPr>
          <a:xfrm>
            <a:off x="5184059" y="2382055"/>
            <a:ext cx="2480494" cy="1520559"/>
            <a:chOff x="5178352" y="2229346"/>
            <a:chExt cx="2480494" cy="15205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002939-2C3A-4528-A834-B26828C40AAA}"/>
                </a:ext>
              </a:extLst>
            </p:cNvPr>
            <p:cNvSpPr/>
            <p:nvPr/>
          </p:nvSpPr>
          <p:spPr>
            <a:xfrm>
              <a:off x="5178352" y="2457946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2BAA766-7E89-494F-AFC9-7A27FEB8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229346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7CF477D8-03B8-4282-8A90-10E9C27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2686546"/>
              <a:ext cx="274320" cy="27432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F1DE495C-8B4C-4B18-876C-4E3E2C715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2686546"/>
              <a:ext cx="274320" cy="27432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8886C25-DC00-4A03-A2C0-ADA5FBAB3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2686546"/>
              <a:ext cx="274320" cy="27432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99ADEA0-6EBE-4F77-B79C-0183F4A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3181477"/>
              <a:ext cx="274320" cy="27432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DB7DFAD-EDF4-4BC0-8C94-5899F90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3159117"/>
              <a:ext cx="274320" cy="27432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ACF5A4-A38E-41FF-ADF0-096CD84EE3E2}"/>
              </a:ext>
            </a:extLst>
          </p:cNvPr>
          <p:cNvGrpSpPr/>
          <p:nvPr/>
        </p:nvGrpSpPr>
        <p:grpSpPr>
          <a:xfrm>
            <a:off x="5184058" y="4799810"/>
            <a:ext cx="2480495" cy="1889891"/>
            <a:chOff x="5178349" y="4340693"/>
            <a:chExt cx="2480495" cy="188989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C215950-5F54-4FB8-A052-164B75DDA4DF}"/>
                </a:ext>
              </a:extLst>
            </p:cNvPr>
            <p:cNvGrpSpPr/>
            <p:nvPr/>
          </p:nvGrpSpPr>
          <p:grpSpPr>
            <a:xfrm>
              <a:off x="5178349" y="4569293"/>
              <a:ext cx="2265353" cy="1661291"/>
              <a:chOff x="5178349" y="4569293"/>
              <a:chExt cx="2265353" cy="166129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DDD8DD-CFBC-4D0B-B7FF-6C1E8CB35A15}"/>
                  </a:ext>
                </a:extLst>
              </p:cNvPr>
              <p:cNvSpPr/>
              <p:nvPr/>
            </p:nvSpPr>
            <p:spPr>
              <a:xfrm>
                <a:off x="5178350" y="4569293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FC3778-CE67-4AE7-9020-DD9D277B57F3}"/>
                  </a:ext>
                </a:extLst>
              </p:cNvPr>
              <p:cNvSpPr txBox="1"/>
              <p:nvPr/>
            </p:nvSpPr>
            <p:spPr>
              <a:xfrm>
                <a:off x="5178349" y="5861252"/>
                <a:ext cx="226535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Application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998E80D8-8552-44DC-860F-9ACE43BB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450632" y="48530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95F0D700-1B76-470C-A754-52D41CEDD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149988" y="48530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8FFBDB15-5985-468F-BF00-160A51F97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49344" y="4849214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CB28BA05-622B-43D7-B673-B6E6584C9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149988" y="5404052"/>
                <a:ext cx="274320" cy="274320"/>
              </a:xfrm>
              <a:prstGeom prst="rect">
                <a:avLst/>
              </a:prstGeom>
            </p:spPr>
          </p:pic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F01EB7D-079A-4388-8465-5C839A9B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4" y="4340693"/>
              <a:ext cx="457200" cy="4572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2E79D7-950E-4A8D-92F8-88BB81F707B3}"/>
              </a:ext>
            </a:extLst>
          </p:cNvPr>
          <p:cNvGrpSpPr/>
          <p:nvPr/>
        </p:nvGrpSpPr>
        <p:grpSpPr>
          <a:xfrm>
            <a:off x="5330750" y="358267"/>
            <a:ext cx="2480494" cy="1520559"/>
            <a:chOff x="5178352" y="205867"/>
            <a:chExt cx="2480494" cy="152055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4F2A3D-716B-453D-B197-C31293F7375D}"/>
                </a:ext>
              </a:extLst>
            </p:cNvPr>
            <p:cNvSpPr/>
            <p:nvPr/>
          </p:nvSpPr>
          <p:spPr>
            <a:xfrm>
              <a:off x="5178352" y="434467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EDC02D94-A6D8-4AA5-95DD-7CDA7FC7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05867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46831CF8-0E51-4E60-95A8-5ED3F8E3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663067"/>
              <a:ext cx="274320" cy="27432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4E083885-EF2E-44CB-A55E-FFA203DCC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663067"/>
              <a:ext cx="274320" cy="27432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DA753070-C325-430E-B043-91472ACF3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663067"/>
              <a:ext cx="274320" cy="27432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32BAE38F-A1A8-4A65-BB57-9A1F4239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1157998"/>
              <a:ext cx="274320" cy="2743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C3C704-D064-45DE-B49B-4E7C0D09E937}"/>
              </a:ext>
            </a:extLst>
          </p:cNvPr>
          <p:cNvGrpSpPr/>
          <p:nvPr/>
        </p:nvGrpSpPr>
        <p:grpSpPr>
          <a:xfrm>
            <a:off x="5483150" y="510667"/>
            <a:ext cx="2480494" cy="1520559"/>
            <a:chOff x="5178352" y="205867"/>
            <a:chExt cx="2480494" cy="15205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1A2243-5E55-49F0-8CBE-F2F155603327}"/>
                </a:ext>
              </a:extLst>
            </p:cNvPr>
            <p:cNvSpPr/>
            <p:nvPr/>
          </p:nvSpPr>
          <p:spPr>
            <a:xfrm>
              <a:off x="5178352" y="434467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8BC8202-1FFF-4EC4-BD6D-23284D8D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05867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6CBE872B-3E04-40EC-9F10-D7728685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663067"/>
              <a:ext cx="274320" cy="274320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0B885D54-7D46-44BF-9D70-9213CD930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663067"/>
              <a:ext cx="274320" cy="274320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F7984695-68CE-46F2-98E4-D01B2E6B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663067"/>
              <a:ext cx="274320" cy="274320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F006EE43-AD24-48A4-8C0F-D8A8E5EF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1157998"/>
              <a:ext cx="274320" cy="2743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4A52C5-9411-4DF3-850B-2BC9E962A4E5}"/>
              </a:ext>
            </a:extLst>
          </p:cNvPr>
          <p:cNvGrpSpPr/>
          <p:nvPr/>
        </p:nvGrpSpPr>
        <p:grpSpPr>
          <a:xfrm>
            <a:off x="5336459" y="2534455"/>
            <a:ext cx="2480494" cy="1520559"/>
            <a:chOff x="5178352" y="2229346"/>
            <a:chExt cx="2480494" cy="152055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5CD10D3-793C-48C0-B3C4-3FC143BF3D63}"/>
                </a:ext>
              </a:extLst>
            </p:cNvPr>
            <p:cNvSpPr/>
            <p:nvPr/>
          </p:nvSpPr>
          <p:spPr>
            <a:xfrm>
              <a:off x="5178352" y="2457946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5ED367BD-9901-4C04-8D1B-279FBF9E5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229346"/>
              <a:ext cx="457200" cy="457200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CD6DF79E-0B6D-4C8D-A29D-44FBCC7C1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2686546"/>
              <a:ext cx="274320" cy="274320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97FD8AEA-6ED4-417C-91A1-3AC91237A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2686546"/>
              <a:ext cx="274320" cy="274320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29AA54B0-791A-437B-B4C7-0F3313BC3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2686546"/>
              <a:ext cx="274320" cy="274320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7D097539-F857-49DD-BB5E-0CDF67C5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3181477"/>
              <a:ext cx="274320" cy="274320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292A6018-C520-4C01-BE52-002087E29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3159117"/>
              <a:ext cx="274320" cy="27432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AF76774-5786-4247-9321-CDE64559B04A}"/>
              </a:ext>
            </a:extLst>
          </p:cNvPr>
          <p:cNvGrpSpPr/>
          <p:nvPr/>
        </p:nvGrpSpPr>
        <p:grpSpPr>
          <a:xfrm>
            <a:off x="5488859" y="2686855"/>
            <a:ext cx="2480494" cy="1520559"/>
            <a:chOff x="5178352" y="2229346"/>
            <a:chExt cx="2480494" cy="15205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5049ED-2930-4988-80BE-E929EBA12E58}"/>
                </a:ext>
              </a:extLst>
            </p:cNvPr>
            <p:cNvSpPr/>
            <p:nvPr/>
          </p:nvSpPr>
          <p:spPr>
            <a:xfrm>
              <a:off x="5178352" y="2457946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935E0F14-B71A-4E8F-8D6C-09407B6D4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229346"/>
              <a:ext cx="457200" cy="457200"/>
            </a:xfrm>
            <a:prstGeom prst="rect">
              <a:avLst/>
            </a:prstGeom>
          </p:spPr>
        </p:pic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6F28DC2D-7E43-4FB8-8F1B-011A1794C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2686546"/>
              <a:ext cx="274320" cy="274320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E739F2B-66C1-4A92-AC05-B1F5059F0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2686546"/>
              <a:ext cx="274320" cy="274320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77BBE9CF-9DC7-4B45-AD09-048228779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2686546"/>
              <a:ext cx="274320" cy="274320"/>
            </a:xfrm>
            <a:prstGeom prst="rect">
              <a:avLst/>
            </a:prstGeom>
          </p:spPr>
        </p:pic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429BE36C-C755-41E6-AE0B-A1B0CF2D7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3181477"/>
              <a:ext cx="274320" cy="27432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B7389E10-F86F-4626-9577-AB6D06AE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3159117"/>
              <a:ext cx="274320" cy="27432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6014D1B-6CCE-4894-9901-763B32443F79}"/>
              </a:ext>
            </a:extLst>
          </p:cNvPr>
          <p:cNvGrpSpPr/>
          <p:nvPr/>
        </p:nvGrpSpPr>
        <p:grpSpPr>
          <a:xfrm>
            <a:off x="5635549" y="663067"/>
            <a:ext cx="2480495" cy="1889891"/>
            <a:chOff x="5178351" y="205867"/>
            <a:chExt cx="2480495" cy="188989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084CB5A-0CD8-456E-8051-86F7078BC5B3}"/>
                </a:ext>
              </a:extLst>
            </p:cNvPr>
            <p:cNvSpPr/>
            <p:nvPr/>
          </p:nvSpPr>
          <p:spPr>
            <a:xfrm>
              <a:off x="5178352" y="434467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CC9945-F94F-42D8-9783-AF3BDF004982}"/>
                </a:ext>
              </a:extLst>
            </p:cNvPr>
            <p:cNvSpPr txBox="1"/>
            <p:nvPr/>
          </p:nvSpPr>
          <p:spPr>
            <a:xfrm>
              <a:off x="5178351" y="1726426"/>
              <a:ext cx="226535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 Application 1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57A35A19-FCAA-479F-8E55-FF78C5CD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05867"/>
              <a:ext cx="457200" cy="457200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1075B0D6-154B-45BF-9690-5CE3282E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663067"/>
              <a:ext cx="274320" cy="274320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B86A5853-125F-4FD4-AD31-5F86928F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663067"/>
              <a:ext cx="274320" cy="274320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DF944154-583D-4283-A159-B6D3ECD57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663067"/>
              <a:ext cx="274320" cy="274320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ACB0D254-0F93-4F18-B6F6-1336FCCE9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1157998"/>
              <a:ext cx="274320" cy="27432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7524909-FF54-4BDA-AC87-958D7EA75458}"/>
              </a:ext>
            </a:extLst>
          </p:cNvPr>
          <p:cNvGrpSpPr/>
          <p:nvPr/>
        </p:nvGrpSpPr>
        <p:grpSpPr>
          <a:xfrm>
            <a:off x="5641258" y="2839255"/>
            <a:ext cx="2480495" cy="1889891"/>
            <a:chOff x="5178351" y="2229346"/>
            <a:chExt cx="2480495" cy="188989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51EFFB8-AACC-4466-BBE3-D34A8F94135B}"/>
                </a:ext>
              </a:extLst>
            </p:cNvPr>
            <p:cNvSpPr/>
            <p:nvPr/>
          </p:nvSpPr>
          <p:spPr>
            <a:xfrm>
              <a:off x="5178352" y="2457946"/>
              <a:ext cx="2265352" cy="12919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E3B6DA0-CE25-4B2C-8401-2F077EF35AC4}"/>
                </a:ext>
              </a:extLst>
            </p:cNvPr>
            <p:cNvSpPr txBox="1"/>
            <p:nvPr/>
          </p:nvSpPr>
          <p:spPr>
            <a:xfrm>
              <a:off x="5178351" y="3749905"/>
              <a:ext cx="226535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 Application 2</a:t>
              </a: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3836A977-DC55-431C-8CA3-36544D75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1646" y="2229346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F9905D8C-F1A4-4BB9-8E79-343CCED6F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50632" y="2686546"/>
              <a:ext cx="274320" cy="274320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D64516B7-DA33-400E-A781-D3ED7F66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49988" y="2686546"/>
              <a:ext cx="274320" cy="274320"/>
            </a:xfrm>
            <a:prstGeom prst="rect">
              <a:avLst/>
            </a:pr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41E63B5F-117A-4BA9-99DE-ABFB6D05F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2686546"/>
              <a:ext cx="274320" cy="274320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40430118-48A8-44A9-B900-4667E116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49988" y="3181477"/>
              <a:ext cx="274320" cy="274320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89212107-3C38-4111-ABBD-710EBA4C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49344" y="3159117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6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DD820BF-FB43-4117-B9FB-BADD289F9222}"/>
              </a:ext>
            </a:extLst>
          </p:cNvPr>
          <p:cNvSpPr/>
          <p:nvPr/>
        </p:nvSpPr>
        <p:spPr>
          <a:xfrm>
            <a:off x="377582" y="581538"/>
            <a:ext cx="5513978" cy="5922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461A5F9-B120-41B8-89E0-C866D137FDE8}"/>
              </a:ext>
            </a:extLst>
          </p:cNvPr>
          <p:cNvSpPr/>
          <p:nvPr/>
        </p:nvSpPr>
        <p:spPr>
          <a:xfrm>
            <a:off x="6003401" y="588102"/>
            <a:ext cx="5513978" cy="5922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25D45D7-DF87-4140-9EDA-5E7C1945F6E5}"/>
              </a:ext>
            </a:extLst>
          </p:cNvPr>
          <p:cNvSpPr txBox="1"/>
          <p:nvPr/>
        </p:nvSpPr>
        <p:spPr>
          <a:xfrm>
            <a:off x="6003400" y="273761"/>
            <a:ext cx="551397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Secondary region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29C50C-9DCF-453B-971C-3922E7BB51BD}"/>
              </a:ext>
            </a:extLst>
          </p:cNvPr>
          <p:cNvGrpSpPr/>
          <p:nvPr/>
        </p:nvGrpSpPr>
        <p:grpSpPr>
          <a:xfrm>
            <a:off x="542741" y="973393"/>
            <a:ext cx="5148478" cy="5142141"/>
            <a:chOff x="1457608" y="205867"/>
            <a:chExt cx="6664145" cy="65037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08F530-4C3C-4F97-94AE-77D23B7C102E}"/>
                </a:ext>
              </a:extLst>
            </p:cNvPr>
            <p:cNvGrpSpPr/>
            <p:nvPr/>
          </p:nvGrpSpPr>
          <p:grpSpPr>
            <a:xfrm>
              <a:off x="1457608" y="2273280"/>
              <a:ext cx="2480495" cy="1909835"/>
              <a:chOff x="1280159" y="1273585"/>
              <a:chExt cx="2480495" cy="19098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E894A7-9198-4CA8-A386-AD83B8F270D2}"/>
                  </a:ext>
                </a:extLst>
              </p:cNvPr>
              <p:cNvSpPr/>
              <p:nvPr/>
            </p:nvSpPr>
            <p:spPr>
              <a:xfrm>
                <a:off x="1280160" y="1502185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53990ADD-9B36-42E5-B87A-33A84FCD8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6680" y="1730785"/>
                <a:ext cx="299258" cy="27432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7578807-72E7-433C-9474-D0BBDFE53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75676" y="17307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EAAE6E1-5785-46BB-9760-F64A5E64C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11618" y="222571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DC3ADBC0-EF99-44BA-B6E4-6DF9AC938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75676" y="222571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5FADE33F-3A71-41BA-A5AF-5235ACDE6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39734" y="17307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9FDC5CEE-1783-4573-B42F-F09CEFDCB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39734" y="222571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578B67-4325-46E4-AF01-592C8972D7D5}"/>
                  </a:ext>
                </a:extLst>
              </p:cNvPr>
              <p:cNvSpPr txBox="1"/>
              <p:nvPr/>
            </p:nvSpPr>
            <p:spPr>
              <a:xfrm>
                <a:off x="1280159" y="2794144"/>
                <a:ext cx="2265352" cy="3892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Shared Resources</a:t>
                </a: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E455B062-B6E9-471C-A547-0986778F5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03454" y="1273585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D05ECE3-DF9C-4EA7-BB71-78CC8D2A27B6}"/>
                </a:ext>
              </a:extLst>
            </p:cNvPr>
            <p:cNvGrpSpPr/>
            <p:nvPr/>
          </p:nvGrpSpPr>
          <p:grpSpPr>
            <a:xfrm>
              <a:off x="5178350" y="205867"/>
              <a:ext cx="2480494" cy="1520559"/>
              <a:chOff x="5178352" y="205867"/>
              <a:chExt cx="2480494" cy="152055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579D6C-A54E-40E3-8B78-EC41DFD82D12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F78B9ACF-90ED-470E-B929-A1B433E71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53100EFB-ABA1-43E5-96A8-851164EBD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A40B19A8-23E4-4234-8D93-B805E0416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2F4C6C1-E53C-460F-8928-0C1E2D3B3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056F40B2-9455-4C47-89DB-E3FD22258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585A73C-F85F-4974-8567-20783295B641}"/>
                </a:ext>
              </a:extLst>
            </p:cNvPr>
            <p:cNvGrpSpPr/>
            <p:nvPr/>
          </p:nvGrpSpPr>
          <p:grpSpPr>
            <a:xfrm>
              <a:off x="5184059" y="2382055"/>
              <a:ext cx="2480494" cy="1520559"/>
              <a:chOff x="5178352" y="2229346"/>
              <a:chExt cx="2480494" cy="152055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3002939-2C3A-4528-A834-B26828C40AAA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2BAA766-7E89-494F-AFC9-7A27FEB8A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7CF477D8-03B8-4282-8A90-10E9C2781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F1DE495C-8B4C-4B18-876C-4E3E2C715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D8886C25-DC00-4A03-A2C0-ADA5FBAB3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E99ADEA0-6EBE-4F77-B79C-0183F4A51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4DB7DFAD-EDF4-4BC0-8C94-5899F9026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ACF5A4-A38E-41FF-ADF0-096CD84EE3E2}"/>
                </a:ext>
              </a:extLst>
            </p:cNvPr>
            <p:cNvGrpSpPr/>
            <p:nvPr/>
          </p:nvGrpSpPr>
          <p:grpSpPr>
            <a:xfrm>
              <a:off x="5184058" y="4799810"/>
              <a:ext cx="2480495" cy="1909836"/>
              <a:chOff x="5178349" y="4340693"/>
              <a:chExt cx="2480495" cy="190983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C215950-5F54-4FB8-A052-164B75DDA4DF}"/>
                  </a:ext>
                </a:extLst>
              </p:cNvPr>
              <p:cNvGrpSpPr/>
              <p:nvPr/>
            </p:nvGrpSpPr>
            <p:grpSpPr>
              <a:xfrm>
                <a:off x="5178349" y="4569293"/>
                <a:ext cx="2265353" cy="1681236"/>
                <a:chOff x="5178349" y="4569293"/>
                <a:chExt cx="2265353" cy="168123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BDDD8DD-CFBC-4D0B-B7FF-6C1E8CB35A15}"/>
                    </a:ext>
                  </a:extLst>
                </p:cNvPr>
                <p:cNvSpPr/>
                <p:nvPr/>
              </p:nvSpPr>
              <p:spPr>
                <a:xfrm>
                  <a:off x="5178350" y="4569293"/>
                  <a:ext cx="2265352" cy="1291959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0FC3778-CE67-4AE7-9020-DD9D277B57F3}"/>
                    </a:ext>
                  </a:extLst>
                </p:cNvPr>
                <p:cNvSpPr txBox="1"/>
                <p:nvPr/>
              </p:nvSpPr>
              <p:spPr>
                <a:xfrm>
                  <a:off x="5178349" y="5861253"/>
                  <a:ext cx="2265350" cy="38927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Function Application</a:t>
                  </a:r>
                </a:p>
              </p:txBody>
            </p:sp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998E80D8-8552-44DC-860F-9ACE43BB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0632" y="4853085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57" name="Graphic 56">
                  <a:extLst>
                    <a:ext uri="{FF2B5EF4-FFF2-40B4-BE49-F238E27FC236}">
                      <a16:creationId xmlns:a16="http://schemas.microsoft.com/office/drawing/2014/main" id="{95F0D700-1B76-470C-A754-52D41CEDD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9988" y="4853085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8FFBDB15-5985-468F-BF00-160A51F97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9344" y="4849214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63" name="Graphic 62">
                  <a:extLst>
                    <a:ext uri="{FF2B5EF4-FFF2-40B4-BE49-F238E27FC236}">
                      <a16:creationId xmlns:a16="http://schemas.microsoft.com/office/drawing/2014/main" id="{CB28BA05-622B-43D7-B673-B6E6584C9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9988" y="5404052"/>
                  <a:ext cx="274320" cy="274320"/>
                </a:xfrm>
                <a:prstGeom prst="rect">
                  <a:avLst/>
                </a:prstGeom>
              </p:spPr>
            </p:pic>
          </p:grp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BF01EB7D-079A-4388-8465-5C839A9B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4" y="434069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2E79D7-950E-4A8D-92F8-88BB81F707B3}"/>
                </a:ext>
              </a:extLst>
            </p:cNvPr>
            <p:cNvGrpSpPr/>
            <p:nvPr/>
          </p:nvGrpSpPr>
          <p:grpSpPr>
            <a:xfrm>
              <a:off x="5330750" y="358267"/>
              <a:ext cx="2480494" cy="1520559"/>
              <a:chOff x="5178352" y="205867"/>
              <a:chExt cx="2480494" cy="15205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4F2A3D-716B-453D-B197-C31293F7375D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EDC02D94-A6D8-4AA5-95DD-7CDA7FC70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46831CF8-0E51-4E60-95A8-5ED3F8E36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4E083885-EF2E-44CB-A55E-FFA203DCC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DA753070-C325-430E-B043-91472ACF3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2BAE38F-A1A8-4A65-BB57-9A1F4239C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C3C704-D064-45DE-B49B-4E7C0D09E937}"/>
                </a:ext>
              </a:extLst>
            </p:cNvPr>
            <p:cNvGrpSpPr/>
            <p:nvPr/>
          </p:nvGrpSpPr>
          <p:grpSpPr>
            <a:xfrm>
              <a:off x="5483150" y="510667"/>
              <a:ext cx="2480494" cy="1520559"/>
              <a:chOff x="5178352" y="205867"/>
              <a:chExt cx="2480494" cy="152055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71A2243-5E55-49F0-8CBE-F2F155603327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18BC8202-1FFF-4EC4-BD6D-23284D8D2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6CBE872B-3E04-40EC-9F10-D77286858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0B885D54-7D46-44BF-9D70-9213CD930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F7984695-68CE-46F2-98E4-D01B2E6BF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F006EE43-AD24-48A4-8C0F-D8A8E5EF3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4A52C5-9411-4DF3-850B-2BC9E962A4E5}"/>
                </a:ext>
              </a:extLst>
            </p:cNvPr>
            <p:cNvGrpSpPr/>
            <p:nvPr/>
          </p:nvGrpSpPr>
          <p:grpSpPr>
            <a:xfrm>
              <a:off x="5336459" y="2534455"/>
              <a:ext cx="2480494" cy="1520559"/>
              <a:chOff x="5178352" y="2229346"/>
              <a:chExt cx="2480494" cy="152055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5CD10D3-793C-48C0-B3C4-3FC143BF3D63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5ED367BD-9901-4C04-8D1B-279FBF9E5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CD6DF79E-0B6D-4C8D-A29D-44FBCC7C1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97FD8AEA-6ED4-417C-91A1-3AC91237A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29AA54B0-791A-437B-B4C7-0F3313BC3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D097539-F857-49DD-BB5E-0CDF67C5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292A6018-C520-4C01-BE52-002087E29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F76774-5786-4247-9321-CDE64559B04A}"/>
                </a:ext>
              </a:extLst>
            </p:cNvPr>
            <p:cNvGrpSpPr/>
            <p:nvPr/>
          </p:nvGrpSpPr>
          <p:grpSpPr>
            <a:xfrm>
              <a:off x="5488859" y="2686855"/>
              <a:ext cx="2480494" cy="1520559"/>
              <a:chOff x="5178352" y="2229346"/>
              <a:chExt cx="2480494" cy="152055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95049ED-2930-4988-80BE-E929EBA12E58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935E0F14-B71A-4E8F-8D6C-09407B6D4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6F28DC2D-7E43-4FB8-8F1B-011A1794C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3E739F2B-66C1-4A92-AC05-B1F5059F0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77BBE9CF-9DC7-4B45-AD09-048228779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429BE36C-C755-41E6-AE0B-A1B0CF2D7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B7389E10-F86F-4626-9577-AB6D06AE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6014D1B-6CCE-4894-9901-763B32443F79}"/>
                </a:ext>
              </a:extLst>
            </p:cNvPr>
            <p:cNvGrpSpPr/>
            <p:nvPr/>
          </p:nvGrpSpPr>
          <p:grpSpPr>
            <a:xfrm>
              <a:off x="5635549" y="663067"/>
              <a:ext cx="2480495" cy="1909835"/>
              <a:chOff x="5178351" y="205867"/>
              <a:chExt cx="2480495" cy="190983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084CB5A-0CD8-456E-8051-86F7078BC5B3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ACC9945-F94F-42D8-9783-AF3BDF004982}"/>
                  </a:ext>
                </a:extLst>
              </p:cNvPr>
              <p:cNvSpPr txBox="1"/>
              <p:nvPr/>
            </p:nvSpPr>
            <p:spPr>
              <a:xfrm>
                <a:off x="5178351" y="1726426"/>
                <a:ext cx="2265352" cy="3892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Logic Application 1</a:t>
                </a:r>
              </a:p>
            </p:txBody>
          </p:sp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57A35A19-FCAA-479F-8E55-FF78C5CD7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1075B0D6-154B-45BF-9690-5CE3282E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B86A5853-125F-4FD4-AD31-5F86928F6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DF944154-583D-4283-A159-B6D3ECD57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ACB0D254-0F93-4F18-B6F6-1336FCCE9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7524909-FF54-4BDA-AC87-958D7EA75458}"/>
                </a:ext>
              </a:extLst>
            </p:cNvPr>
            <p:cNvGrpSpPr/>
            <p:nvPr/>
          </p:nvGrpSpPr>
          <p:grpSpPr>
            <a:xfrm>
              <a:off x="5641258" y="2839255"/>
              <a:ext cx="2480495" cy="1909835"/>
              <a:chOff x="5178351" y="2229346"/>
              <a:chExt cx="2480495" cy="1909835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51EFFB8-AACC-4466-BBE3-D34A8F94135B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E3B6DA0-CE25-4B2C-8401-2F077EF35AC4}"/>
                  </a:ext>
                </a:extLst>
              </p:cNvPr>
              <p:cNvSpPr txBox="1"/>
              <p:nvPr/>
            </p:nvSpPr>
            <p:spPr>
              <a:xfrm>
                <a:off x="5178351" y="3749905"/>
                <a:ext cx="2265352" cy="3892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Logic Application 2</a:t>
                </a:r>
              </a:p>
            </p:txBody>
          </p:sp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3836A977-DC55-431C-8CA3-36544D755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1" name="Graphic 110">
                <a:extLst>
                  <a:ext uri="{FF2B5EF4-FFF2-40B4-BE49-F238E27FC236}">
                    <a16:creationId xmlns:a16="http://schemas.microsoft.com/office/drawing/2014/main" id="{F9905D8C-F1A4-4BB9-8E79-343CCED6F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D64516B7-DA33-400E-A781-D3ED7F66A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13" name="Graphic 112">
                <a:extLst>
                  <a:ext uri="{FF2B5EF4-FFF2-40B4-BE49-F238E27FC236}">
                    <a16:creationId xmlns:a16="http://schemas.microsoft.com/office/drawing/2014/main" id="{41E63B5F-117A-4BA9-99DE-ABFB6D05F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40430118-48A8-44A9-B900-4667E116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89212107-3C38-4111-ABBD-710EBA4C2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CA388BC-822D-4452-AACF-273AAFA5A7A3}"/>
              </a:ext>
            </a:extLst>
          </p:cNvPr>
          <p:cNvGrpSpPr/>
          <p:nvPr/>
        </p:nvGrpSpPr>
        <p:grpSpPr>
          <a:xfrm>
            <a:off x="6153508" y="1055364"/>
            <a:ext cx="5148478" cy="5142141"/>
            <a:chOff x="1457608" y="205867"/>
            <a:chExt cx="6664145" cy="650377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0FE5C59-03FF-4FE6-A476-E19143A6033A}"/>
                </a:ext>
              </a:extLst>
            </p:cNvPr>
            <p:cNvGrpSpPr/>
            <p:nvPr/>
          </p:nvGrpSpPr>
          <p:grpSpPr>
            <a:xfrm>
              <a:off x="1457608" y="2273280"/>
              <a:ext cx="2480495" cy="1909835"/>
              <a:chOff x="1280159" y="1273585"/>
              <a:chExt cx="2480495" cy="1909835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B33C45C-C194-4DDA-B65A-E451412C2831}"/>
                  </a:ext>
                </a:extLst>
              </p:cNvPr>
              <p:cNvSpPr/>
              <p:nvPr/>
            </p:nvSpPr>
            <p:spPr>
              <a:xfrm>
                <a:off x="1280160" y="1502185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A1C4D33B-C2C8-4969-B539-37C7511A8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6680" y="1730785"/>
                <a:ext cx="299258" cy="274320"/>
              </a:xfrm>
              <a:prstGeom prst="rect">
                <a:avLst/>
              </a:prstGeom>
            </p:spPr>
          </p:pic>
          <p:pic>
            <p:nvPicPr>
              <p:cNvPr id="189" name="Graphic 188">
                <a:extLst>
                  <a:ext uri="{FF2B5EF4-FFF2-40B4-BE49-F238E27FC236}">
                    <a16:creationId xmlns:a16="http://schemas.microsoft.com/office/drawing/2014/main" id="{277DF007-EAD2-43B2-89B8-D015173EF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75676" y="17307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90" name="Graphic 189">
                <a:extLst>
                  <a:ext uri="{FF2B5EF4-FFF2-40B4-BE49-F238E27FC236}">
                    <a16:creationId xmlns:a16="http://schemas.microsoft.com/office/drawing/2014/main" id="{472DA8C7-AA6D-4D66-A629-40D190988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11618" y="222571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91" name="Graphic 190">
                <a:extLst>
                  <a:ext uri="{FF2B5EF4-FFF2-40B4-BE49-F238E27FC236}">
                    <a16:creationId xmlns:a16="http://schemas.microsoft.com/office/drawing/2014/main" id="{6B3F10CC-7928-4A16-AE1C-EE4ABC903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75676" y="222571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92" name="Graphic 191">
                <a:extLst>
                  <a:ext uri="{FF2B5EF4-FFF2-40B4-BE49-F238E27FC236}">
                    <a16:creationId xmlns:a16="http://schemas.microsoft.com/office/drawing/2014/main" id="{23A5E266-5906-4BA8-A85F-BC0FFEF0A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39734" y="17307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93" name="Graphic 192">
                <a:extLst>
                  <a:ext uri="{FF2B5EF4-FFF2-40B4-BE49-F238E27FC236}">
                    <a16:creationId xmlns:a16="http://schemas.microsoft.com/office/drawing/2014/main" id="{983AC626-BCE0-4884-9E34-E25FA3EF0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39734" y="222571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59428F9-6343-418F-95B6-AB65DD5CC320}"/>
                  </a:ext>
                </a:extLst>
              </p:cNvPr>
              <p:cNvSpPr txBox="1"/>
              <p:nvPr/>
            </p:nvSpPr>
            <p:spPr>
              <a:xfrm>
                <a:off x="1280159" y="2794144"/>
                <a:ext cx="2265352" cy="3892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Shared Resources</a:t>
                </a:r>
              </a:p>
            </p:txBody>
          </p:sp>
          <p:pic>
            <p:nvPicPr>
              <p:cNvPr id="195" name="Graphic 194">
                <a:extLst>
                  <a:ext uri="{FF2B5EF4-FFF2-40B4-BE49-F238E27FC236}">
                    <a16:creationId xmlns:a16="http://schemas.microsoft.com/office/drawing/2014/main" id="{BE922A95-6133-4E8C-9F3D-54034DE9E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03454" y="1273585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FC634BB-E4CF-4ED6-B0A0-EA274551B943}"/>
                </a:ext>
              </a:extLst>
            </p:cNvPr>
            <p:cNvGrpSpPr/>
            <p:nvPr/>
          </p:nvGrpSpPr>
          <p:grpSpPr>
            <a:xfrm>
              <a:off x="5178350" y="205867"/>
              <a:ext cx="2480494" cy="1520559"/>
              <a:chOff x="5178352" y="205867"/>
              <a:chExt cx="2480494" cy="152055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B107993-28D3-4D61-A2B0-D096D7E1854D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DBC09211-2266-40AE-8650-8F2DC9D6F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83" name="Graphic 182">
                <a:extLst>
                  <a:ext uri="{FF2B5EF4-FFF2-40B4-BE49-F238E27FC236}">
                    <a16:creationId xmlns:a16="http://schemas.microsoft.com/office/drawing/2014/main" id="{CF410732-8525-45BD-B96D-A0C0227F7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84" name="Graphic 183">
                <a:extLst>
                  <a:ext uri="{FF2B5EF4-FFF2-40B4-BE49-F238E27FC236}">
                    <a16:creationId xmlns:a16="http://schemas.microsoft.com/office/drawing/2014/main" id="{ADA4DBE8-9181-4F1A-B633-9A5065EDD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85" name="Graphic 184">
                <a:extLst>
                  <a:ext uri="{FF2B5EF4-FFF2-40B4-BE49-F238E27FC236}">
                    <a16:creationId xmlns:a16="http://schemas.microsoft.com/office/drawing/2014/main" id="{00CB3A3D-BB86-4C2C-93A8-58AFF5BEC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86" name="Graphic 185">
                <a:extLst>
                  <a:ext uri="{FF2B5EF4-FFF2-40B4-BE49-F238E27FC236}">
                    <a16:creationId xmlns:a16="http://schemas.microsoft.com/office/drawing/2014/main" id="{B6EBA7A9-1AE7-489F-B917-57340C619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5341EAD-C1A1-4913-81BD-66B698E9609A}"/>
                </a:ext>
              </a:extLst>
            </p:cNvPr>
            <p:cNvGrpSpPr/>
            <p:nvPr/>
          </p:nvGrpSpPr>
          <p:grpSpPr>
            <a:xfrm>
              <a:off x="5184059" y="2382055"/>
              <a:ext cx="2480494" cy="1520559"/>
              <a:chOff x="5178352" y="2229346"/>
              <a:chExt cx="2480494" cy="152055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C92F6F7-ED5E-4C90-BCCB-0BEDEF354D0E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74" name="Graphic 173">
                <a:extLst>
                  <a:ext uri="{FF2B5EF4-FFF2-40B4-BE49-F238E27FC236}">
                    <a16:creationId xmlns:a16="http://schemas.microsoft.com/office/drawing/2014/main" id="{ADF350C1-FC8C-4A98-9653-DF30168AE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75" name="Graphic 174">
                <a:extLst>
                  <a:ext uri="{FF2B5EF4-FFF2-40B4-BE49-F238E27FC236}">
                    <a16:creationId xmlns:a16="http://schemas.microsoft.com/office/drawing/2014/main" id="{19C769A8-863E-4CAE-9A3E-53A4C91E7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76" name="Graphic 175">
                <a:extLst>
                  <a:ext uri="{FF2B5EF4-FFF2-40B4-BE49-F238E27FC236}">
                    <a16:creationId xmlns:a16="http://schemas.microsoft.com/office/drawing/2014/main" id="{62E7B7FA-1EA1-447F-AA7E-BFFADBCFF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1E07CD28-C79F-4DE0-AB0E-AEBAFE745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6CBEE448-72DE-47A6-84B7-6AFF2CB89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F649E1AA-512C-42B6-9F18-90528AF6B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45728A9-5466-46CE-9BDB-6A718A2A25BA}"/>
                </a:ext>
              </a:extLst>
            </p:cNvPr>
            <p:cNvGrpSpPr/>
            <p:nvPr/>
          </p:nvGrpSpPr>
          <p:grpSpPr>
            <a:xfrm>
              <a:off x="5184058" y="4799810"/>
              <a:ext cx="2480495" cy="1909836"/>
              <a:chOff x="5178349" y="4340693"/>
              <a:chExt cx="2480495" cy="1909836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0105A676-0369-450C-96D5-47E87B8D2149}"/>
                  </a:ext>
                </a:extLst>
              </p:cNvPr>
              <p:cNvGrpSpPr/>
              <p:nvPr/>
            </p:nvGrpSpPr>
            <p:grpSpPr>
              <a:xfrm>
                <a:off x="5178349" y="4569293"/>
                <a:ext cx="2265353" cy="1681236"/>
                <a:chOff x="5178349" y="4569293"/>
                <a:chExt cx="2265353" cy="1681236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48FF6DC-653E-4E20-B5F5-A3128DAC469E}"/>
                    </a:ext>
                  </a:extLst>
                </p:cNvPr>
                <p:cNvSpPr/>
                <p:nvPr/>
              </p:nvSpPr>
              <p:spPr>
                <a:xfrm>
                  <a:off x="5178350" y="4569293"/>
                  <a:ext cx="2265352" cy="1291959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193DD0E1-5EDD-48A5-A43B-4ED3CABE96B3}"/>
                    </a:ext>
                  </a:extLst>
                </p:cNvPr>
                <p:cNvSpPr txBox="1"/>
                <p:nvPr/>
              </p:nvSpPr>
              <p:spPr>
                <a:xfrm>
                  <a:off x="5178349" y="5861253"/>
                  <a:ext cx="2265350" cy="38927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Function Application</a:t>
                  </a:r>
                </a:p>
              </p:txBody>
            </p:sp>
            <p:pic>
              <p:nvPicPr>
                <p:cNvPr id="168" name="Graphic 167">
                  <a:extLst>
                    <a:ext uri="{FF2B5EF4-FFF2-40B4-BE49-F238E27FC236}">
                      <a16:creationId xmlns:a16="http://schemas.microsoft.com/office/drawing/2014/main" id="{D56874B0-A274-4E4B-9A96-9685AC1B0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0632" y="4853085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169" name="Graphic 168">
                  <a:extLst>
                    <a:ext uri="{FF2B5EF4-FFF2-40B4-BE49-F238E27FC236}">
                      <a16:creationId xmlns:a16="http://schemas.microsoft.com/office/drawing/2014/main" id="{88EEBC12-51B8-475B-B6EB-B0A63B7CB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9988" y="4853085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170" name="Graphic 169">
                  <a:extLst>
                    <a:ext uri="{FF2B5EF4-FFF2-40B4-BE49-F238E27FC236}">
                      <a16:creationId xmlns:a16="http://schemas.microsoft.com/office/drawing/2014/main" id="{147BF34A-AEBD-42D8-84D4-D60726148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9344" y="4849214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171" name="Graphic 170">
                  <a:extLst>
                    <a:ext uri="{FF2B5EF4-FFF2-40B4-BE49-F238E27FC236}">
                      <a16:creationId xmlns:a16="http://schemas.microsoft.com/office/drawing/2014/main" id="{7BF9C3D0-175A-4448-9F76-A05267CCD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9988" y="5404052"/>
                  <a:ext cx="274320" cy="274320"/>
                </a:xfrm>
                <a:prstGeom prst="rect">
                  <a:avLst/>
                </a:prstGeom>
              </p:spPr>
            </p:pic>
          </p:grpSp>
          <p:pic>
            <p:nvPicPr>
              <p:cNvPr id="165" name="Graphic 164">
                <a:extLst>
                  <a:ext uri="{FF2B5EF4-FFF2-40B4-BE49-F238E27FC236}">
                    <a16:creationId xmlns:a16="http://schemas.microsoft.com/office/drawing/2014/main" id="{5E958060-41C8-4F1C-824B-CDC1E11A9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4" y="434069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27A46DF-B8C5-4178-B4FF-19E3A6ECCDC4}"/>
                </a:ext>
              </a:extLst>
            </p:cNvPr>
            <p:cNvGrpSpPr/>
            <p:nvPr/>
          </p:nvGrpSpPr>
          <p:grpSpPr>
            <a:xfrm>
              <a:off x="5330750" y="358267"/>
              <a:ext cx="2480494" cy="1520559"/>
              <a:chOff x="5178352" y="205867"/>
              <a:chExt cx="2480494" cy="152055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515A299-31AC-4AFA-BDBF-70A9069942CC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9" name="Graphic 158">
                <a:extLst>
                  <a:ext uri="{FF2B5EF4-FFF2-40B4-BE49-F238E27FC236}">
                    <a16:creationId xmlns:a16="http://schemas.microsoft.com/office/drawing/2014/main" id="{0F148A73-F85B-4B20-ABBB-0AD1C65B1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60" name="Graphic 159">
                <a:extLst>
                  <a:ext uri="{FF2B5EF4-FFF2-40B4-BE49-F238E27FC236}">
                    <a16:creationId xmlns:a16="http://schemas.microsoft.com/office/drawing/2014/main" id="{98E1990F-B061-4CF4-9B4E-363FF9D30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61" name="Graphic 160">
                <a:extLst>
                  <a:ext uri="{FF2B5EF4-FFF2-40B4-BE49-F238E27FC236}">
                    <a16:creationId xmlns:a16="http://schemas.microsoft.com/office/drawing/2014/main" id="{C5DA2FDF-A1F6-4584-80CC-0A4129F02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62" name="Graphic 161">
                <a:extLst>
                  <a:ext uri="{FF2B5EF4-FFF2-40B4-BE49-F238E27FC236}">
                    <a16:creationId xmlns:a16="http://schemas.microsoft.com/office/drawing/2014/main" id="{8CB63233-31F3-47A6-9B6C-A97F9E020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BF17C1C0-A01A-4115-9A3D-9CC2F33FF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D8C0E98-7E87-4769-AF7B-A3F927BAC7DD}"/>
                </a:ext>
              </a:extLst>
            </p:cNvPr>
            <p:cNvGrpSpPr/>
            <p:nvPr/>
          </p:nvGrpSpPr>
          <p:grpSpPr>
            <a:xfrm>
              <a:off x="5483150" y="510667"/>
              <a:ext cx="2480494" cy="1520559"/>
              <a:chOff x="5178352" y="205867"/>
              <a:chExt cx="2480494" cy="152055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1ECB165-90D3-4130-B1CF-955E576B1EC6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2" name="Graphic 151">
                <a:extLst>
                  <a:ext uri="{FF2B5EF4-FFF2-40B4-BE49-F238E27FC236}">
                    <a16:creationId xmlns:a16="http://schemas.microsoft.com/office/drawing/2014/main" id="{A23EF61F-CA74-4F72-BBD9-56BA985CA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59309A87-FF23-4EF3-8477-E7C4B14E9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54" name="Graphic 153">
                <a:extLst>
                  <a:ext uri="{FF2B5EF4-FFF2-40B4-BE49-F238E27FC236}">
                    <a16:creationId xmlns:a16="http://schemas.microsoft.com/office/drawing/2014/main" id="{92751E6F-F6D6-4E94-BC68-32C888348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55" name="Graphic 154">
                <a:extLst>
                  <a:ext uri="{FF2B5EF4-FFF2-40B4-BE49-F238E27FC236}">
                    <a16:creationId xmlns:a16="http://schemas.microsoft.com/office/drawing/2014/main" id="{A8BDEFF7-E34A-40A5-A855-47ACDDDEE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56" name="Graphic 155">
                <a:extLst>
                  <a:ext uri="{FF2B5EF4-FFF2-40B4-BE49-F238E27FC236}">
                    <a16:creationId xmlns:a16="http://schemas.microsoft.com/office/drawing/2014/main" id="{C083052A-3871-4204-95F5-EF3F71D4B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498CD7E-9B4B-4B07-BE67-6937FE6B88F4}"/>
                </a:ext>
              </a:extLst>
            </p:cNvPr>
            <p:cNvGrpSpPr/>
            <p:nvPr/>
          </p:nvGrpSpPr>
          <p:grpSpPr>
            <a:xfrm>
              <a:off x="5336459" y="2534455"/>
              <a:ext cx="2480494" cy="1520559"/>
              <a:chOff x="5178352" y="2229346"/>
              <a:chExt cx="2480494" cy="1520559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7995DBB-6955-434E-8F52-3EF022F21D18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4" name="Graphic 143">
                <a:extLst>
                  <a:ext uri="{FF2B5EF4-FFF2-40B4-BE49-F238E27FC236}">
                    <a16:creationId xmlns:a16="http://schemas.microsoft.com/office/drawing/2014/main" id="{2AA537AB-5E46-4557-B62E-9ABEFB904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5" name="Graphic 144">
                <a:extLst>
                  <a:ext uri="{FF2B5EF4-FFF2-40B4-BE49-F238E27FC236}">
                    <a16:creationId xmlns:a16="http://schemas.microsoft.com/office/drawing/2014/main" id="{3D0B19BE-1FC2-4F42-867D-29E25CEE5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6" name="Graphic 145">
                <a:extLst>
                  <a:ext uri="{FF2B5EF4-FFF2-40B4-BE49-F238E27FC236}">
                    <a16:creationId xmlns:a16="http://schemas.microsoft.com/office/drawing/2014/main" id="{E7069E8E-9506-4ACE-AA61-8678ECCD1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7" name="Graphic 146">
                <a:extLst>
                  <a:ext uri="{FF2B5EF4-FFF2-40B4-BE49-F238E27FC236}">
                    <a16:creationId xmlns:a16="http://schemas.microsoft.com/office/drawing/2014/main" id="{F15D769B-9211-415E-8B9B-F1964A57B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8" name="Graphic 147">
                <a:extLst>
                  <a:ext uri="{FF2B5EF4-FFF2-40B4-BE49-F238E27FC236}">
                    <a16:creationId xmlns:a16="http://schemas.microsoft.com/office/drawing/2014/main" id="{74D9A742-E290-4519-892B-00DF199B4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B4839E7F-203B-4CFF-8F49-5706F1AE0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DCCD98F-E721-4D94-B982-59163BF10BC6}"/>
                </a:ext>
              </a:extLst>
            </p:cNvPr>
            <p:cNvGrpSpPr/>
            <p:nvPr/>
          </p:nvGrpSpPr>
          <p:grpSpPr>
            <a:xfrm>
              <a:off x="5488859" y="2686855"/>
              <a:ext cx="2480494" cy="1520559"/>
              <a:chOff x="5178352" y="2229346"/>
              <a:chExt cx="2480494" cy="152055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173280F-53F6-4EFB-B92D-178133513281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6" name="Graphic 135">
                <a:extLst>
                  <a:ext uri="{FF2B5EF4-FFF2-40B4-BE49-F238E27FC236}">
                    <a16:creationId xmlns:a16="http://schemas.microsoft.com/office/drawing/2014/main" id="{C089B217-2DB9-40E7-AEEA-1A36405C0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6E1E4B0A-3588-4CDA-805F-DB64D00C6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38" name="Graphic 137">
                <a:extLst>
                  <a:ext uri="{FF2B5EF4-FFF2-40B4-BE49-F238E27FC236}">
                    <a16:creationId xmlns:a16="http://schemas.microsoft.com/office/drawing/2014/main" id="{6D78E719-BC99-4EBB-9C4D-ACE9F338A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39" name="Graphic 138">
                <a:extLst>
                  <a:ext uri="{FF2B5EF4-FFF2-40B4-BE49-F238E27FC236}">
                    <a16:creationId xmlns:a16="http://schemas.microsoft.com/office/drawing/2014/main" id="{1AC00242-EF2F-4A15-A94F-19B250C23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0" name="Graphic 139">
                <a:extLst>
                  <a:ext uri="{FF2B5EF4-FFF2-40B4-BE49-F238E27FC236}">
                    <a16:creationId xmlns:a16="http://schemas.microsoft.com/office/drawing/2014/main" id="{2DACBD49-BAED-4F75-B9D2-C4D044576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41" name="Graphic 140">
                <a:extLst>
                  <a:ext uri="{FF2B5EF4-FFF2-40B4-BE49-F238E27FC236}">
                    <a16:creationId xmlns:a16="http://schemas.microsoft.com/office/drawing/2014/main" id="{BD95526B-B890-46DD-AFF8-5C8A672BA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8EA4059-3009-4E6F-960F-7CB176D6FF15}"/>
                </a:ext>
              </a:extLst>
            </p:cNvPr>
            <p:cNvGrpSpPr/>
            <p:nvPr/>
          </p:nvGrpSpPr>
          <p:grpSpPr>
            <a:xfrm>
              <a:off x="5635549" y="663067"/>
              <a:ext cx="2480495" cy="1909835"/>
              <a:chOff x="5178351" y="205867"/>
              <a:chExt cx="2480495" cy="190983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408B415-F348-42FC-BCD3-37791DFA9BF6}"/>
                  </a:ext>
                </a:extLst>
              </p:cNvPr>
              <p:cNvSpPr/>
              <p:nvPr/>
            </p:nvSpPr>
            <p:spPr>
              <a:xfrm>
                <a:off x="5178352" y="434467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5A0C9AC-1180-4B30-88D0-64A5B6B79F38}"/>
                  </a:ext>
                </a:extLst>
              </p:cNvPr>
              <p:cNvSpPr txBox="1"/>
              <p:nvPr/>
            </p:nvSpPr>
            <p:spPr>
              <a:xfrm>
                <a:off x="5178351" y="1726426"/>
                <a:ext cx="2265352" cy="3892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Logic Application 1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45EF494D-C6F9-4AE7-B960-3B0832F17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0586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0" name="Graphic 129">
                <a:extLst>
                  <a:ext uri="{FF2B5EF4-FFF2-40B4-BE49-F238E27FC236}">
                    <a16:creationId xmlns:a16="http://schemas.microsoft.com/office/drawing/2014/main" id="{72FE637C-2BF6-4D6A-98E8-31A480D7A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31" name="Graphic 130">
                <a:extLst>
                  <a:ext uri="{FF2B5EF4-FFF2-40B4-BE49-F238E27FC236}">
                    <a16:creationId xmlns:a16="http://schemas.microsoft.com/office/drawing/2014/main" id="{4ED3D702-561D-43A8-B273-85220D68B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id="{AE100864-BD3E-4445-86C3-176F4B78D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66306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33" name="Graphic 132">
                <a:extLst>
                  <a:ext uri="{FF2B5EF4-FFF2-40B4-BE49-F238E27FC236}">
                    <a16:creationId xmlns:a16="http://schemas.microsoft.com/office/drawing/2014/main" id="{CD7E411C-8180-4F08-B806-BA57DE135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1157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672BBAA-30AF-4930-97A4-2C047531368E}"/>
                </a:ext>
              </a:extLst>
            </p:cNvPr>
            <p:cNvGrpSpPr/>
            <p:nvPr/>
          </p:nvGrpSpPr>
          <p:grpSpPr>
            <a:xfrm>
              <a:off x="5641258" y="2839255"/>
              <a:ext cx="2480495" cy="1909835"/>
              <a:chOff x="5178351" y="2229346"/>
              <a:chExt cx="2480495" cy="19098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9B470DE-3131-4E65-8DF9-A933ABF6D9A2}"/>
                  </a:ext>
                </a:extLst>
              </p:cNvPr>
              <p:cNvSpPr/>
              <p:nvPr/>
            </p:nvSpPr>
            <p:spPr>
              <a:xfrm>
                <a:off x="5178352" y="2457946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D000511-DE05-4BDD-8289-7E4792202DE9}"/>
                  </a:ext>
                </a:extLst>
              </p:cNvPr>
              <p:cNvSpPr txBox="1"/>
              <p:nvPr/>
            </p:nvSpPr>
            <p:spPr>
              <a:xfrm>
                <a:off x="5178351" y="3749905"/>
                <a:ext cx="2265352" cy="3892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Logic Application 2</a:t>
                </a:r>
              </a:p>
            </p:txBody>
          </p:sp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A89979D7-9D64-4810-96F6-F372B09C0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01646" y="22293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2" name="Graphic 121">
                <a:extLst>
                  <a:ext uri="{FF2B5EF4-FFF2-40B4-BE49-F238E27FC236}">
                    <a16:creationId xmlns:a16="http://schemas.microsoft.com/office/drawing/2014/main" id="{A42A21DE-0389-48C2-AFE1-7094F65E0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50632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766E9353-22D2-4D01-9588-8681BCFBD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49988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24" name="Graphic 123">
                <a:extLst>
                  <a:ext uri="{FF2B5EF4-FFF2-40B4-BE49-F238E27FC236}">
                    <a16:creationId xmlns:a16="http://schemas.microsoft.com/office/drawing/2014/main" id="{8744E9B3-692B-47C2-A7A6-F7C81F173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268654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25" name="Graphic 124">
                <a:extLst>
                  <a:ext uri="{FF2B5EF4-FFF2-40B4-BE49-F238E27FC236}">
                    <a16:creationId xmlns:a16="http://schemas.microsoft.com/office/drawing/2014/main" id="{16B42AD7-2A8A-4BA2-BF53-4FE728200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49988" y="318147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26" name="Graphic 125">
                <a:extLst>
                  <a:ext uri="{FF2B5EF4-FFF2-40B4-BE49-F238E27FC236}">
                    <a16:creationId xmlns:a16="http://schemas.microsoft.com/office/drawing/2014/main" id="{B14F35BD-B435-4588-8E1F-D005D67C7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9344" y="3159117"/>
                <a:ext cx="274320" cy="274320"/>
              </a:xfrm>
              <a:prstGeom prst="rect">
                <a:avLst/>
              </a:prstGeom>
            </p:spPr>
          </p:pic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DED0547C-8CAD-4CAC-9FE1-49ECCCCCA59D}"/>
              </a:ext>
            </a:extLst>
          </p:cNvPr>
          <p:cNvSpPr txBox="1"/>
          <p:nvPr/>
        </p:nvSpPr>
        <p:spPr>
          <a:xfrm>
            <a:off x="383457" y="281494"/>
            <a:ext cx="551397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region</a:t>
            </a:r>
          </a:p>
        </p:txBody>
      </p:sp>
    </p:spTree>
    <p:extLst>
      <p:ext uri="{BB962C8B-B14F-4D97-AF65-F5344CB8AC3E}">
        <p14:creationId xmlns:p14="http://schemas.microsoft.com/office/powerpoint/2010/main" val="8451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1202F7-B838-464F-9A7A-B1B26B39654F}"/>
              </a:ext>
            </a:extLst>
          </p:cNvPr>
          <p:cNvGrpSpPr/>
          <p:nvPr/>
        </p:nvGrpSpPr>
        <p:grpSpPr>
          <a:xfrm>
            <a:off x="2678307" y="862860"/>
            <a:ext cx="3226948" cy="2322792"/>
            <a:chOff x="460149" y="520697"/>
            <a:chExt cx="3226948" cy="23227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3C2F52-3AB7-455F-A50E-0304FF499D49}"/>
                </a:ext>
              </a:extLst>
            </p:cNvPr>
            <p:cNvGrpSpPr/>
            <p:nvPr/>
          </p:nvGrpSpPr>
          <p:grpSpPr>
            <a:xfrm>
              <a:off x="460149" y="769306"/>
              <a:ext cx="3226948" cy="2074183"/>
              <a:chOff x="383457" y="256062"/>
              <a:chExt cx="11133919" cy="6245026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DF9551F-228F-4B06-A46F-563DDDD1900F}"/>
                  </a:ext>
                </a:extLst>
              </p:cNvPr>
              <p:cNvSpPr/>
              <p:nvPr/>
            </p:nvSpPr>
            <p:spPr>
              <a:xfrm>
                <a:off x="600339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25D45D7-DF87-4140-9EDA-5E7C1945F6E5}"/>
                  </a:ext>
                </a:extLst>
              </p:cNvPr>
              <p:cNvSpPr txBox="1"/>
              <p:nvPr/>
            </p:nvSpPr>
            <p:spPr>
              <a:xfrm>
                <a:off x="6003399" y="256062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Secondary region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6CB968E-5E70-483C-897A-63ED86CFF544}"/>
                  </a:ext>
                </a:extLst>
              </p:cNvPr>
              <p:cNvSpPr/>
              <p:nvPr/>
            </p:nvSpPr>
            <p:spPr>
              <a:xfrm>
                <a:off x="38345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E29C50C-9DCF-453B-971C-3922E7BB51BD}"/>
                  </a:ext>
                </a:extLst>
              </p:cNvPr>
              <p:cNvGrpSpPr/>
              <p:nvPr/>
            </p:nvGrpSpPr>
            <p:grpSpPr>
              <a:xfrm>
                <a:off x="542741" y="955694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B08F530-4C3C-4F97-94AE-77D23B7C102E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3E894A7-9198-4CA8-A386-AD83B8F270D2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8" name="Graphic 7">
                    <a:extLst>
                      <a:ext uri="{FF2B5EF4-FFF2-40B4-BE49-F238E27FC236}">
                        <a16:creationId xmlns:a16="http://schemas.microsoft.com/office/drawing/2014/main" id="{53990ADD-9B36-42E5-B87A-33A84FCD85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A7578807-72E7-433C-9474-D0BBDFE53D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" name="Graphic 11">
                    <a:extLst>
                      <a:ext uri="{FF2B5EF4-FFF2-40B4-BE49-F238E27FC236}">
                        <a16:creationId xmlns:a16="http://schemas.microsoft.com/office/drawing/2014/main" id="{FEAAE6E1-5785-46BB-9760-F64A5E64C5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DC3ADBC0-EF99-44BA-B6E4-6DF9AC938B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>
                    <a:extLst>
                      <a:ext uri="{FF2B5EF4-FFF2-40B4-BE49-F238E27FC236}">
                        <a16:creationId xmlns:a16="http://schemas.microsoft.com/office/drawing/2014/main" id="{5FADE33F-3A71-41BA-A5AF-5235ACDE64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>
                    <a:extLst>
                      <a:ext uri="{FF2B5EF4-FFF2-40B4-BE49-F238E27FC236}">
                        <a16:creationId xmlns:a16="http://schemas.microsoft.com/office/drawing/2014/main" id="{9FDC5CEE-1783-4573-B42F-F09CEFDCBB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C578B67-4325-46E4-AF01-592C8972D7D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E455B062-B6E9-471C-A547-0986778F50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D05ECE3-DF9C-4EA7-BB71-78CC8D2A27B6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C579D6C-A54E-40E3-8B78-EC41DFD82D12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F78B9ACF-90ED-470E-B929-A1B433E71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>
                    <a:extLst>
                      <a:ext uri="{FF2B5EF4-FFF2-40B4-BE49-F238E27FC236}">
                        <a16:creationId xmlns:a16="http://schemas.microsoft.com/office/drawing/2014/main" id="{53100EFB-ABA1-43E5-96A8-851164EBD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A40B19A8-23E4-4234-8D93-B805E04161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>
                    <a:extLst>
                      <a:ext uri="{FF2B5EF4-FFF2-40B4-BE49-F238E27FC236}">
                        <a16:creationId xmlns:a16="http://schemas.microsoft.com/office/drawing/2014/main" id="{42F4C6C1-E53C-460F-8928-0C1E2D3B3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>
                    <a:extLst>
                      <a:ext uri="{FF2B5EF4-FFF2-40B4-BE49-F238E27FC236}">
                        <a16:creationId xmlns:a16="http://schemas.microsoft.com/office/drawing/2014/main" id="{056F40B2-9455-4C47-89DB-E3FD22258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585A73C-F85F-4974-8567-20783295B641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93002939-2C3A-4528-A834-B26828C40AA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0" name="Graphic 39">
                    <a:extLst>
                      <a:ext uri="{FF2B5EF4-FFF2-40B4-BE49-F238E27FC236}">
                        <a16:creationId xmlns:a16="http://schemas.microsoft.com/office/drawing/2014/main" id="{82BAA766-7E89-494F-AFC9-7A27FEB8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>
                    <a:extLst>
                      <a:ext uri="{FF2B5EF4-FFF2-40B4-BE49-F238E27FC236}">
                        <a16:creationId xmlns:a16="http://schemas.microsoft.com/office/drawing/2014/main" id="{7CF477D8-03B8-4282-8A90-10E9C27814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>
                    <a:extLst>
                      <a:ext uri="{FF2B5EF4-FFF2-40B4-BE49-F238E27FC236}">
                        <a16:creationId xmlns:a16="http://schemas.microsoft.com/office/drawing/2014/main" id="{F1DE495C-8B4C-4B18-876C-4E3E2C7152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D8886C25-DC00-4A03-A2C0-ADA5FBAB35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>
                    <a:extLst>
                      <a:ext uri="{FF2B5EF4-FFF2-40B4-BE49-F238E27FC236}">
                        <a16:creationId xmlns:a16="http://schemas.microsoft.com/office/drawing/2014/main" id="{E99ADEA0-6EBE-4F77-B79C-0183F4A51D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>
                    <a:extLst>
                      <a:ext uri="{FF2B5EF4-FFF2-40B4-BE49-F238E27FC236}">
                        <a16:creationId xmlns:a16="http://schemas.microsoft.com/office/drawing/2014/main" id="{4DB7DFAD-EDF4-4BC0-8C94-5899F90267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A8ACF5A4-A38E-41FF-ADF0-096CD84EE3E2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4C215950-5F54-4FB8-A052-164B75DDA4DF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6BDDD8DD-CFBC-4D0B-B7FF-6C1E8CB35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E0FC3778-CE67-4AE7-9020-DD9D277B57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55" name="Graphic 54">
                      <a:extLst>
                        <a:ext uri="{FF2B5EF4-FFF2-40B4-BE49-F238E27FC236}">
                          <a16:creationId xmlns:a16="http://schemas.microsoft.com/office/drawing/2014/main" id="{998E80D8-8552-44DC-860F-9ACE43BB8B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7" name="Graphic 56">
                      <a:extLst>
                        <a:ext uri="{FF2B5EF4-FFF2-40B4-BE49-F238E27FC236}">
                          <a16:creationId xmlns:a16="http://schemas.microsoft.com/office/drawing/2014/main" id="{95F0D700-1B76-470C-A754-52D41CEDDD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Graphic 58">
                      <a:extLst>
                        <a:ext uri="{FF2B5EF4-FFF2-40B4-BE49-F238E27FC236}">
                          <a16:creationId xmlns:a16="http://schemas.microsoft.com/office/drawing/2014/main" id="{8FFBDB15-5985-468F-BF00-160A51F970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Graphic 62">
                      <a:extLst>
                        <a:ext uri="{FF2B5EF4-FFF2-40B4-BE49-F238E27FC236}">
                          <a16:creationId xmlns:a16="http://schemas.microsoft.com/office/drawing/2014/main" id="{CB28BA05-622B-43D7-B673-B6E6584C93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7" name="Graphic 46">
                    <a:extLst>
                      <a:ext uri="{FF2B5EF4-FFF2-40B4-BE49-F238E27FC236}">
                        <a16:creationId xmlns:a16="http://schemas.microsoft.com/office/drawing/2014/main" id="{BF01EB7D-079A-4388-8465-5C839A9B9C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92E79D7-950E-4A8D-92F8-88BB81F707B3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94F2A3D-716B-453D-B197-C31293F7375D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" name="Graphic 50">
                    <a:extLst>
                      <a:ext uri="{FF2B5EF4-FFF2-40B4-BE49-F238E27FC236}">
                        <a16:creationId xmlns:a16="http://schemas.microsoft.com/office/drawing/2014/main" id="{EDC02D94-A6D8-4AA5-95DD-7CDA7FC70B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>
                    <a:extLst>
                      <a:ext uri="{FF2B5EF4-FFF2-40B4-BE49-F238E27FC236}">
                        <a16:creationId xmlns:a16="http://schemas.microsoft.com/office/drawing/2014/main" id="{46831CF8-0E51-4E60-95A8-5ED3F8E360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>
                    <a:extLst>
                      <a:ext uri="{FF2B5EF4-FFF2-40B4-BE49-F238E27FC236}">
                        <a16:creationId xmlns:a16="http://schemas.microsoft.com/office/drawing/2014/main" id="{4E083885-EF2E-44CB-A55E-FFA203DCC6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DA753070-C325-430E-B043-91472ACF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32BAE38F-A1A8-4A65-BB57-9A1F4239CE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3C3C704-D064-45DE-B49B-4E7C0D09E937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71A2243-5E55-49F0-8CBE-F2F155603327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8" name="Graphic 67">
                    <a:extLst>
                      <a:ext uri="{FF2B5EF4-FFF2-40B4-BE49-F238E27FC236}">
                        <a16:creationId xmlns:a16="http://schemas.microsoft.com/office/drawing/2014/main" id="{18BC8202-1FFF-4EC4-BD6D-23284D8D2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Graphic 68">
                    <a:extLst>
                      <a:ext uri="{FF2B5EF4-FFF2-40B4-BE49-F238E27FC236}">
                        <a16:creationId xmlns:a16="http://schemas.microsoft.com/office/drawing/2014/main" id="{6CBE872B-3E04-40EC-9F10-D772868581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>
                    <a:extLst>
                      <a:ext uri="{FF2B5EF4-FFF2-40B4-BE49-F238E27FC236}">
                        <a16:creationId xmlns:a16="http://schemas.microsoft.com/office/drawing/2014/main" id="{0B885D54-7D46-44BF-9D70-9213CD9300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>
                    <a:extLst>
                      <a:ext uri="{FF2B5EF4-FFF2-40B4-BE49-F238E27FC236}">
                        <a16:creationId xmlns:a16="http://schemas.microsoft.com/office/drawing/2014/main" id="{F7984695-68CE-46F2-98E4-D01B2E6BF6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F006EE43-AD24-48A4-8C0F-D8A8E5EF3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0C4A52C5-9411-4DF3-850B-2BC9E962A4E5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5CD10D3-793C-48C0-B3C4-3FC143BF3D63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76" name="Graphic 75">
                    <a:extLst>
                      <a:ext uri="{FF2B5EF4-FFF2-40B4-BE49-F238E27FC236}">
                        <a16:creationId xmlns:a16="http://schemas.microsoft.com/office/drawing/2014/main" id="{5ED367BD-9901-4C04-8D1B-279FBF9E5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77" name="Graphic 76">
                    <a:extLst>
                      <a:ext uri="{FF2B5EF4-FFF2-40B4-BE49-F238E27FC236}">
                        <a16:creationId xmlns:a16="http://schemas.microsoft.com/office/drawing/2014/main" id="{CD6DF79E-0B6D-4C8D-A29D-44FBCC7C1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8" name="Graphic 77">
                    <a:extLst>
                      <a:ext uri="{FF2B5EF4-FFF2-40B4-BE49-F238E27FC236}">
                        <a16:creationId xmlns:a16="http://schemas.microsoft.com/office/drawing/2014/main" id="{97FD8AEA-6ED4-417C-91A1-3AC91237AD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9" name="Graphic 78">
                    <a:extLst>
                      <a:ext uri="{FF2B5EF4-FFF2-40B4-BE49-F238E27FC236}">
                        <a16:creationId xmlns:a16="http://schemas.microsoft.com/office/drawing/2014/main" id="{29AA54B0-791A-437B-B4C7-0F3313BC31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80" name="Graphic 79">
                    <a:extLst>
                      <a:ext uri="{FF2B5EF4-FFF2-40B4-BE49-F238E27FC236}">
                        <a16:creationId xmlns:a16="http://schemas.microsoft.com/office/drawing/2014/main" id="{7D097539-F857-49DD-BB5E-0CDF67C51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Graphic 80">
                    <a:extLst>
                      <a:ext uri="{FF2B5EF4-FFF2-40B4-BE49-F238E27FC236}">
                        <a16:creationId xmlns:a16="http://schemas.microsoft.com/office/drawing/2014/main" id="{292A6018-C520-4C01-BE52-002087E29F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7AF76774-5786-4247-9321-CDE64559B04A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95049ED-2930-4988-80BE-E929EBA12E58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85" name="Graphic 84">
                    <a:extLst>
                      <a:ext uri="{FF2B5EF4-FFF2-40B4-BE49-F238E27FC236}">
                        <a16:creationId xmlns:a16="http://schemas.microsoft.com/office/drawing/2014/main" id="{935E0F14-B71A-4E8F-8D6C-09407B6D4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>
                    <a:extLst>
                      <a:ext uri="{FF2B5EF4-FFF2-40B4-BE49-F238E27FC236}">
                        <a16:creationId xmlns:a16="http://schemas.microsoft.com/office/drawing/2014/main" id="{6F28DC2D-7E43-4FB8-8F1B-011A1794C4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>
                    <a:extLst>
                      <a:ext uri="{FF2B5EF4-FFF2-40B4-BE49-F238E27FC236}">
                        <a16:creationId xmlns:a16="http://schemas.microsoft.com/office/drawing/2014/main" id="{3E739F2B-66C1-4A92-AC05-B1F5059F04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88" name="Graphic 87">
                    <a:extLst>
                      <a:ext uri="{FF2B5EF4-FFF2-40B4-BE49-F238E27FC236}">
                        <a16:creationId xmlns:a16="http://schemas.microsoft.com/office/drawing/2014/main" id="{77BBE9CF-9DC7-4B45-AD09-048228779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89" name="Graphic 88">
                    <a:extLst>
                      <a:ext uri="{FF2B5EF4-FFF2-40B4-BE49-F238E27FC236}">
                        <a16:creationId xmlns:a16="http://schemas.microsoft.com/office/drawing/2014/main" id="{429BE36C-C755-41E6-AE0B-A1B0CF2D7D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0" name="Graphic 89">
                    <a:extLst>
                      <a:ext uri="{FF2B5EF4-FFF2-40B4-BE49-F238E27FC236}">
                        <a16:creationId xmlns:a16="http://schemas.microsoft.com/office/drawing/2014/main" id="{B7389E10-F86F-4626-9577-AB6D06AE3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6014D1B-6CCE-4894-9901-763B32443F79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084CB5A-0CD8-456E-8051-86F7078BC5B3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ACC9945-F94F-42D8-9783-AF3BDF004982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94" name="Graphic 93">
                    <a:extLst>
                      <a:ext uri="{FF2B5EF4-FFF2-40B4-BE49-F238E27FC236}">
                        <a16:creationId xmlns:a16="http://schemas.microsoft.com/office/drawing/2014/main" id="{57A35A19-FCAA-479F-8E55-FF78C5CD7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95" name="Graphic 94">
                    <a:extLst>
                      <a:ext uri="{FF2B5EF4-FFF2-40B4-BE49-F238E27FC236}">
                        <a16:creationId xmlns:a16="http://schemas.microsoft.com/office/drawing/2014/main" id="{1075B0D6-154B-45BF-9690-5CE3282E98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6" name="Graphic 95">
                    <a:extLst>
                      <a:ext uri="{FF2B5EF4-FFF2-40B4-BE49-F238E27FC236}">
                        <a16:creationId xmlns:a16="http://schemas.microsoft.com/office/drawing/2014/main" id="{B86A5853-125F-4FD4-AD31-5F86928F6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7" name="Graphic 96">
                    <a:extLst>
                      <a:ext uri="{FF2B5EF4-FFF2-40B4-BE49-F238E27FC236}">
                        <a16:creationId xmlns:a16="http://schemas.microsoft.com/office/drawing/2014/main" id="{DF944154-583D-4283-A159-B6D3ECD57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8" name="Graphic 97">
                    <a:extLst>
                      <a:ext uri="{FF2B5EF4-FFF2-40B4-BE49-F238E27FC236}">
                        <a16:creationId xmlns:a16="http://schemas.microsoft.com/office/drawing/2014/main" id="{ACB0D254-0F93-4F18-B6F6-1336FCCE96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7524909-FF54-4BDA-AC87-958D7EA75458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51EFFB8-AACC-4466-BBE3-D34A8F94135B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8E3B6DA0-CE25-4B2C-8401-2F077EF35AC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110" name="Graphic 109">
                    <a:extLst>
                      <a:ext uri="{FF2B5EF4-FFF2-40B4-BE49-F238E27FC236}">
                        <a16:creationId xmlns:a16="http://schemas.microsoft.com/office/drawing/2014/main" id="{3836A977-DC55-431C-8CA3-36544D755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11" name="Graphic 110">
                    <a:extLst>
                      <a:ext uri="{FF2B5EF4-FFF2-40B4-BE49-F238E27FC236}">
                        <a16:creationId xmlns:a16="http://schemas.microsoft.com/office/drawing/2014/main" id="{F9905D8C-F1A4-4BB9-8E79-343CCED6FF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>
                    <a:extLst>
                      <a:ext uri="{FF2B5EF4-FFF2-40B4-BE49-F238E27FC236}">
                        <a16:creationId xmlns:a16="http://schemas.microsoft.com/office/drawing/2014/main" id="{D64516B7-DA33-400E-A781-D3ED7F66AA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>
                    <a:extLst>
                      <a:ext uri="{FF2B5EF4-FFF2-40B4-BE49-F238E27FC236}">
                        <a16:creationId xmlns:a16="http://schemas.microsoft.com/office/drawing/2014/main" id="{41E63B5F-117A-4BA9-99DE-ABFB6D05F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>
                    <a:extLst>
                      <a:ext uri="{FF2B5EF4-FFF2-40B4-BE49-F238E27FC236}">
                        <a16:creationId xmlns:a16="http://schemas.microsoft.com/office/drawing/2014/main" id="{40430118-48A8-44A9-B900-4667E1168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Graphic 114">
                    <a:extLst>
                      <a:ext uri="{FF2B5EF4-FFF2-40B4-BE49-F238E27FC236}">
                        <a16:creationId xmlns:a16="http://schemas.microsoft.com/office/drawing/2014/main" id="{89212107-3C38-4111-ABBD-710EBA4C23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A388BC-822D-4452-AACF-273AAFA5A7A3}"/>
                  </a:ext>
                </a:extLst>
              </p:cNvPr>
              <p:cNvGrpSpPr/>
              <p:nvPr/>
            </p:nvGrpSpPr>
            <p:grpSpPr>
              <a:xfrm>
                <a:off x="6153508" y="1037665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30FE5C59-03FF-4FE6-A476-E19143A6033A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B33C45C-C194-4DDA-B65A-E451412C2831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88" name="Graphic 187">
                    <a:extLst>
                      <a:ext uri="{FF2B5EF4-FFF2-40B4-BE49-F238E27FC236}">
                        <a16:creationId xmlns:a16="http://schemas.microsoft.com/office/drawing/2014/main" id="{A1C4D33B-C2C8-4969-B539-37C7511A84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89" name="Graphic 188">
                    <a:extLst>
                      <a:ext uri="{FF2B5EF4-FFF2-40B4-BE49-F238E27FC236}">
                        <a16:creationId xmlns:a16="http://schemas.microsoft.com/office/drawing/2014/main" id="{277DF007-EAD2-43B2-89B8-D015173EF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Graphic 189">
                    <a:extLst>
                      <a:ext uri="{FF2B5EF4-FFF2-40B4-BE49-F238E27FC236}">
                        <a16:creationId xmlns:a16="http://schemas.microsoft.com/office/drawing/2014/main" id="{472DA8C7-AA6D-4D66-A629-40D190988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Graphic 190">
                    <a:extLst>
                      <a:ext uri="{FF2B5EF4-FFF2-40B4-BE49-F238E27FC236}">
                        <a16:creationId xmlns:a16="http://schemas.microsoft.com/office/drawing/2014/main" id="{6B3F10CC-7928-4A16-AE1C-EE4ABC903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Graphic 191">
                    <a:extLst>
                      <a:ext uri="{FF2B5EF4-FFF2-40B4-BE49-F238E27FC236}">
                        <a16:creationId xmlns:a16="http://schemas.microsoft.com/office/drawing/2014/main" id="{23A5E266-5906-4BA8-A85F-BC0FFEF0AD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Graphic 192">
                    <a:extLst>
                      <a:ext uri="{FF2B5EF4-FFF2-40B4-BE49-F238E27FC236}">
                        <a16:creationId xmlns:a16="http://schemas.microsoft.com/office/drawing/2014/main" id="{983AC626-BCE0-4884-9E34-E25FA3EF0B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59428F9-6343-418F-95B6-AB65DD5CC32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195" name="Graphic 194">
                    <a:extLst>
                      <a:ext uri="{FF2B5EF4-FFF2-40B4-BE49-F238E27FC236}">
                        <a16:creationId xmlns:a16="http://schemas.microsoft.com/office/drawing/2014/main" id="{BE922A95-6133-4E8C-9F3D-54034DE9EB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7FC634BB-E4CF-4ED6-B0A0-EA274551B943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B107993-28D3-4D61-A2B0-D096D7E1854D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82" name="Graphic 181">
                    <a:extLst>
                      <a:ext uri="{FF2B5EF4-FFF2-40B4-BE49-F238E27FC236}">
                        <a16:creationId xmlns:a16="http://schemas.microsoft.com/office/drawing/2014/main" id="{DBC09211-2266-40AE-8650-8F2DC9D6F3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83" name="Graphic 182">
                    <a:extLst>
                      <a:ext uri="{FF2B5EF4-FFF2-40B4-BE49-F238E27FC236}">
                        <a16:creationId xmlns:a16="http://schemas.microsoft.com/office/drawing/2014/main" id="{CF410732-8525-45BD-B96D-A0C0227F7F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84" name="Graphic 183">
                    <a:extLst>
                      <a:ext uri="{FF2B5EF4-FFF2-40B4-BE49-F238E27FC236}">
                        <a16:creationId xmlns:a16="http://schemas.microsoft.com/office/drawing/2014/main" id="{ADA4DBE8-9181-4F1A-B633-9A5065EDD8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85" name="Graphic 184">
                    <a:extLst>
                      <a:ext uri="{FF2B5EF4-FFF2-40B4-BE49-F238E27FC236}">
                        <a16:creationId xmlns:a16="http://schemas.microsoft.com/office/drawing/2014/main" id="{00CB3A3D-BB86-4C2C-93A8-58AFF5BEC5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86" name="Graphic 185">
                    <a:extLst>
                      <a:ext uri="{FF2B5EF4-FFF2-40B4-BE49-F238E27FC236}">
                        <a16:creationId xmlns:a16="http://schemas.microsoft.com/office/drawing/2014/main" id="{B6EBA7A9-1AE7-489F-B917-57340C6196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5341EAD-C1A1-4913-81BD-66B698E9609A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C92F6F7-ED5E-4C90-BCCB-0BEDEF354D0E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74" name="Graphic 173">
                    <a:extLst>
                      <a:ext uri="{FF2B5EF4-FFF2-40B4-BE49-F238E27FC236}">
                        <a16:creationId xmlns:a16="http://schemas.microsoft.com/office/drawing/2014/main" id="{ADF350C1-FC8C-4A98-9653-DF30168AE0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75" name="Graphic 174">
                    <a:extLst>
                      <a:ext uri="{FF2B5EF4-FFF2-40B4-BE49-F238E27FC236}">
                        <a16:creationId xmlns:a16="http://schemas.microsoft.com/office/drawing/2014/main" id="{19C769A8-863E-4CAE-9A3E-53A4C91E72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76" name="Graphic 175">
                    <a:extLst>
                      <a:ext uri="{FF2B5EF4-FFF2-40B4-BE49-F238E27FC236}">
                        <a16:creationId xmlns:a16="http://schemas.microsoft.com/office/drawing/2014/main" id="{62E7B7FA-1EA1-447F-AA7E-BFFADBCFFD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77" name="Graphic 176">
                    <a:extLst>
                      <a:ext uri="{FF2B5EF4-FFF2-40B4-BE49-F238E27FC236}">
                        <a16:creationId xmlns:a16="http://schemas.microsoft.com/office/drawing/2014/main" id="{1E07CD28-C79F-4DE0-AB0E-AEBAFE7458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78" name="Graphic 177">
                    <a:extLst>
                      <a:ext uri="{FF2B5EF4-FFF2-40B4-BE49-F238E27FC236}">
                        <a16:creationId xmlns:a16="http://schemas.microsoft.com/office/drawing/2014/main" id="{6CBEE448-72DE-47A6-84B7-6AFF2CB89F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79" name="Graphic 178">
                    <a:extLst>
                      <a:ext uri="{FF2B5EF4-FFF2-40B4-BE49-F238E27FC236}">
                        <a16:creationId xmlns:a16="http://schemas.microsoft.com/office/drawing/2014/main" id="{F649E1AA-512C-42B6-9F18-90528AF6BF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45728A9-5466-46CE-9BDB-6A718A2A25BA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0105A676-0369-450C-96D5-47E87B8D2149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048FF6DC-653E-4E20-B5F5-A3128DAC4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193DD0E1-5EDD-48A5-A43B-4ED3CABE96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168" name="Graphic 167">
                      <a:extLst>
                        <a:ext uri="{FF2B5EF4-FFF2-40B4-BE49-F238E27FC236}">
                          <a16:creationId xmlns:a16="http://schemas.microsoft.com/office/drawing/2014/main" id="{D56874B0-A274-4E4B-9A96-9685AC1B0F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" name="Graphic 168">
                      <a:extLst>
                        <a:ext uri="{FF2B5EF4-FFF2-40B4-BE49-F238E27FC236}">
                          <a16:creationId xmlns:a16="http://schemas.microsoft.com/office/drawing/2014/main" id="{88EEBC12-51B8-475B-B6EB-B0A63B7CB8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" name="Graphic 169">
                      <a:extLst>
                        <a:ext uri="{FF2B5EF4-FFF2-40B4-BE49-F238E27FC236}">
                          <a16:creationId xmlns:a16="http://schemas.microsoft.com/office/drawing/2014/main" id="{147BF34A-AEBD-42D8-84D4-D60726148B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Graphic 170">
                      <a:extLst>
                        <a:ext uri="{FF2B5EF4-FFF2-40B4-BE49-F238E27FC236}">
                          <a16:creationId xmlns:a16="http://schemas.microsoft.com/office/drawing/2014/main" id="{7BF9C3D0-175A-4448-9F76-A05267CCDF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5" name="Graphic 164">
                    <a:extLst>
                      <a:ext uri="{FF2B5EF4-FFF2-40B4-BE49-F238E27FC236}">
                        <a16:creationId xmlns:a16="http://schemas.microsoft.com/office/drawing/2014/main" id="{5E958060-41C8-4F1C-824B-CDC1E11A9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E27A46DF-B8C5-4178-B4FF-19E3A6ECCDC4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7515A299-31AC-4AFA-BDBF-70A9069942CC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59" name="Graphic 158">
                    <a:extLst>
                      <a:ext uri="{FF2B5EF4-FFF2-40B4-BE49-F238E27FC236}">
                        <a16:creationId xmlns:a16="http://schemas.microsoft.com/office/drawing/2014/main" id="{0F148A73-F85B-4B20-ABBB-0AD1C65B1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60" name="Graphic 159">
                    <a:extLst>
                      <a:ext uri="{FF2B5EF4-FFF2-40B4-BE49-F238E27FC236}">
                        <a16:creationId xmlns:a16="http://schemas.microsoft.com/office/drawing/2014/main" id="{98E1990F-B061-4CF4-9B4E-363FF9D30C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1" name="Graphic 160">
                    <a:extLst>
                      <a:ext uri="{FF2B5EF4-FFF2-40B4-BE49-F238E27FC236}">
                        <a16:creationId xmlns:a16="http://schemas.microsoft.com/office/drawing/2014/main" id="{C5DA2FDF-A1F6-4584-80CC-0A4129F02E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2" name="Graphic 161">
                    <a:extLst>
                      <a:ext uri="{FF2B5EF4-FFF2-40B4-BE49-F238E27FC236}">
                        <a16:creationId xmlns:a16="http://schemas.microsoft.com/office/drawing/2014/main" id="{8CB63233-31F3-47A6-9B6C-A97F9E0204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Graphic 162">
                    <a:extLst>
                      <a:ext uri="{FF2B5EF4-FFF2-40B4-BE49-F238E27FC236}">
                        <a16:creationId xmlns:a16="http://schemas.microsoft.com/office/drawing/2014/main" id="{BF17C1C0-A01A-4115-9A3D-9CC2F33FF7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D8C0E98-7E87-4769-AF7B-A3F927BAC7DD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21ECB165-90D3-4130-B1CF-955E576B1EC6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52" name="Graphic 151">
                    <a:extLst>
                      <a:ext uri="{FF2B5EF4-FFF2-40B4-BE49-F238E27FC236}">
                        <a16:creationId xmlns:a16="http://schemas.microsoft.com/office/drawing/2014/main" id="{A23EF61F-CA74-4F72-BBD9-56BA985CA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Graphic 152">
                    <a:extLst>
                      <a:ext uri="{FF2B5EF4-FFF2-40B4-BE49-F238E27FC236}">
                        <a16:creationId xmlns:a16="http://schemas.microsoft.com/office/drawing/2014/main" id="{59309A87-FF23-4EF3-8477-E7C4B14E96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Graphic 153">
                    <a:extLst>
                      <a:ext uri="{FF2B5EF4-FFF2-40B4-BE49-F238E27FC236}">
                        <a16:creationId xmlns:a16="http://schemas.microsoft.com/office/drawing/2014/main" id="{92751E6F-F6D6-4E94-BC68-32C888348F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55" name="Graphic 154">
                    <a:extLst>
                      <a:ext uri="{FF2B5EF4-FFF2-40B4-BE49-F238E27FC236}">
                        <a16:creationId xmlns:a16="http://schemas.microsoft.com/office/drawing/2014/main" id="{A8BDEFF7-E34A-40A5-A855-47ACDDDEE1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Graphic 155">
                    <a:extLst>
                      <a:ext uri="{FF2B5EF4-FFF2-40B4-BE49-F238E27FC236}">
                        <a16:creationId xmlns:a16="http://schemas.microsoft.com/office/drawing/2014/main" id="{C083052A-3871-4204-95F5-EF3F71D4BA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498CD7E-9B4B-4B07-BE67-6937FE6B88F4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7995DBB-6955-434E-8F52-3EF022F21D18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44" name="Graphic 143">
                    <a:extLst>
                      <a:ext uri="{FF2B5EF4-FFF2-40B4-BE49-F238E27FC236}">
                        <a16:creationId xmlns:a16="http://schemas.microsoft.com/office/drawing/2014/main" id="{2AA537AB-5E46-4557-B62E-9ABEFB9041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Graphic 144">
                    <a:extLst>
                      <a:ext uri="{FF2B5EF4-FFF2-40B4-BE49-F238E27FC236}">
                        <a16:creationId xmlns:a16="http://schemas.microsoft.com/office/drawing/2014/main" id="{3D0B19BE-1FC2-4F42-867D-29E25CEE50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6" name="Graphic 145">
                    <a:extLst>
                      <a:ext uri="{FF2B5EF4-FFF2-40B4-BE49-F238E27FC236}">
                        <a16:creationId xmlns:a16="http://schemas.microsoft.com/office/drawing/2014/main" id="{E7069E8E-9506-4ACE-AA61-8678ECCD1E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7" name="Graphic 146">
                    <a:extLst>
                      <a:ext uri="{FF2B5EF4-FFF2-40B4-BE49-F238E27FC236}">
                        <a16:creationId xmlns:a16="http://schemas.microsoft.com/office/drawing/2014/main" id="{F15D769B-9211-415E-8B9B-F1964A57B6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8" name="Graphic 147">
                    <a:extLst>
                      <a:ext uri="{FF2B5EF4-FFF2-40B4-BE49-F238E27FC236}">
                        <a16:creationId xmlns:a16="http://schemas.microsoft.com/office/drawing/2014/main" id="{74D9A742-E290-4519-892B-00DF199B4A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9" name="Graphic 148">
                    <a:extLst>
                      <a:ext uri="{FF2B5EF4-FFF2-40B4-BE49-F238E27FC236}">
                        <a16:creationId xmlns:a16="http://schemas.microsoft.com/office/drawing/2014/main" id="{B4839E7F-203B-4CFF-8F49-5706F1AE05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DCCD98F-E721-4D94-B982-59163BF10BC6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7173280F-53F6-4EFB-B92D-178133513281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6" name="Graphic 135">
                    <a:extLst>
                      <a:ext uri="{FF2B5EF4-FFF2-40B4-BE49-F238E27FC236}">
                        <a16:creationId xmlns:a16="http://schemas.microsoft.com/office/drawing/2014/main" id="{C089B217-2DB9-40E7-AEEA-1A36405C0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Graphic 136">
                    <a:extLst>
                      <a:ext uri="{FF2B5EF4-FFF2-40B4-BE49-F238E27FC236}">
                        <a16:creationId xmlns:a16="http://schemas.microsoft.com/office/drawing/2014/main" id="{6E1E4B0A-3588-4CDA-805F-DB64D00C67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phic 137">
                    <a:extLst>
                      <a:ext uri="{FF2B5EF4-FFF2-40B4-BE49-F238E27FC236}">
                        <a16:creationId xmlns:a16="http://schemas.microsoft.com/office/drawing/2014/main" id="{6D78E719-BC99-4EBB-9C4D-ACE9F338A2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>
                    <a:extLst>
                      <a:ext uri="{FF2B5EF4-FFF2-40B4-BE49-F238E27FC236}">
                        <a16:creationId xmlns:a16="http://schemas.microsoft.com/office/drawing/2014/main" id="{1AC00242-EF2F-4A15-A94F-19B250C239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phic 139">
                    <a:extLst>
                      <a:ext uri="{FF2B5EF4-FFF2-40B4-BE49-F238E27FC236}">
                        <a16:creationId xmlns:a16="http://schemas.microsoft.com/office/drawing/2014/main" id="{2DACBD49-BAED-4F75-B9D2-C4D044576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Graphic 140">
                    <a:extLst>
                      <a:ext uri="{FF2B5EF4-FFF2-40B4-BE49-F238E27FC236}">
                        <a16:creationId xmlns:a16="http://schemas.microsoft.com/office/drawing/2014/main" id="{BD95526B-B890-46DD-AFF8-5C8A672BA6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28EA4059-3009-4E6F-960F-7CB176D6FF15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C408B415-F348-42FC-BCD3-37791DFA9BF6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45A0C9AC-1180-4B30-88D0-64A5B6B79F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129" name="Graphic 128">
                    <a:extLst>
                      <a:ext uri="{FF2B5EF4-FFF2-40B4-BE49-F238E27FC236}">
                        <a16:creationId xmlns:a16="http://schemas.microsoft.com/office/drawing/2014/main" id="{45EF494D-C6F9-4AE7-B960-3B0832F17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Graphic 129">
                    <a:extLst>
                      <a:ext uri="{FF2B5EF4-FFF2-40B4-BE49-F238E27FC236}">
                        <a16:creationId xmlns:a16="http://schemas.microsoft.com/office/drawing/2014/main" id="{72FE637C-2BF6-4D6A-98E8-31A480D7A6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>
                    <a:extLst>
                      <a:ext uri="{FF2B5EF4-FFF2-40B4-BE49-F238E27FC236}">
                        <a16:creationId xmlns:a16="http://schemas.microsoft.com/office/drawing/2014/main" id="{4ED3D702-561D-43A8-B273-85220D68B9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>
                    <a:extLst>
                      <a:ext uri="{FF2B5EF4-FFF2-40B4-BE49-F238E27FC236}">
                        <a16:creationId xmlns:a16="http://schemas.microsoft.com/office/drawing/2014/main" id="{AE100864-BD3E-4445-86C3-176F4B78D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>
                    <a:extLst>
                      <a:ext uri="{FF2B5EF4-FFF2-40B4-BE49-F238E27FC236}">
                        <a16:creationId xmlns:a16="http://schemas.microsoft.com/office/drawing/2014/main" id="{CD7E411C-8180-4F08-B806-BA57DE135A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672BBAA-30AF-4930-97A4-2C047531368E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99B470DE-3131-4E65-8DF9-A933ABF6D9A2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D000511-DE05-4BDD-8289-7E4792202D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121" name="Graphic 120">
                    <a:extLst>
                      <a:ext uri="{FF2B5EF4-FFF2-40B4-BE49-F238E27FC236}">
                        <a16:creationId xmlns:a16="http://schemas.microsoft.com/office/drawing/2014/main" id="{A89979D7-9D64-4810-96F6-F372B09C0A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Graphic 121">
                    <a:extLst>
                      <a:ext uri="{FF2B5EF4-FFF2-40B4-BE49-F238E27FC236}">
                        <a16:creationId xmlns:a16="http://schemas.microsoft.com/office/drawing/2014/main" id="{A42A21DE-0389-48C2-AFE1-7094F65E08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Graphic 122">
                    <a:extLst>
                      <a:ext uri="{FF2B5EF4-FFF2-40B4-BE49-F238E27FC236}">
                        <a16:creationId xmlns:a16="http://schemas.microsoft.com/office/drawing/2014/main" id="{766E9353-22D2-4D01-9588-8681BCFBD0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Graphic 123">
                    <a:extLst>
                      <a:ext uri="{FF2B5EF4-FFF2-40B4-BE49-F238E27FC236}">
                        <a16:creationId xmlns:a16="http://schemas.microsoft.com/office/drawing/2014/main" id="{8744E9B3-692B-47C2-A7A6-F7C81F173E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>
                    <a:extLst>
                      <a:ext uri="{FF2B5EF4-FFF2-40B4-BE49-F238E27FC236}">
                        <a16:creationId xmlns:a16="http://schemas.microsoft.com/office/drawing/2014/main" id="{16B42AD7-2A8A-4BA2-BF53-4FE728200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>
                    <a:extLst>
                      <a:ext uri="{FF2B5EF4-FFF2-40B4-BE49-F238E27FC236}">
                        <a16:creationId xmlns:a16="http://schemas.microsoft.com/office/drawing/2014/main" id="{B14F35BD-B435-4588-8E1F-D005D67C7E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ED0547C-8CAD-4CAC-9FE1-49ECCCCCA59D}"/>
                  </a:ext>
                </a:extLst>
              </p:cNvPr>
              <p:cNvSpPr txBox="1"/>
              <p:nvPr/>
            </p:nvSpPr>
            <p:spPr>
              <a:xfrm>
                <a:off x="383457" y="263797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Primary region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D8C5355-3E36-4EC8-87DE-3924514CFD01}"/>
                </a:ext>
              </a:extLst>
            </p:cNvPr>
            <p:cNvSpPr txBox="1"/>
            <p:nvPr/>
          </p:nvSpPr>
          <p:spPr>
            <a:xfrm>
              <a:off x="460149" y="520697"/>
              <a:ext cx="3226947" cy="2462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Development Environment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4A92129-EA1E-49A9-B2E6-A85F4BD64BB4}"/>
              </a:ext>
            </a:extLst>
          </p:cNvPr>
          <p:cNvGrpSpPr/>
          <p:nvPr/>
        </p:nvGrpSpPr>
        <p:grpSpPr>
          <a:xfrm>
            <a:off x="6133409" y="861172"/>
            <a:ext cx="3226948" cy="2322792"/>
            <a:chOff x="460149" y="520697"/>
            <a:chExt cx="3226948" cy="2322792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64925FA-53E7-421C-9A8B-D44145FC6C4E}"/>
                </a:ext>
              </a:extLst>
            </p:cNvPr>
            <p:cNvGrpSpPr/>
            <p:nvPr/>
          </p:nvGrpSpPr>
          <p:grpSpPr>
            <a:xfrm>
              <a:off x="460149" y="769306"/>
              <a:ext cx="3226948" cy="2074183"/>
              <a:chOff x="383457" y="256062"/>
              <a:chExt cx="11133919" cy="624502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BEFEAA-50EF-4517-9D7E-9FF9B8B5688C}"/>
                  </a:ext>
                </a:extLst>
              </p:cNvPr>
              <p:cNvSpPr/>
              <p:nvPr/>
            </p:nvSpPr>
            <p:spPr>
              <a:xfrm>
                <a:off x="600339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DACEB75-A010-46EE-92D7-5845FD23D65C}"/>
                  </a:ext>
                </a:extLst>
              </p:cNvPr>
              <p:cNvSpPr txBox="1"/>
              <p:nvPr/>
            </p:nvSpPr>
            <p:spPr>
              <a:xfrm>
                <a:off x="6003399" y="256062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Secondary region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86BE2C6-77FA-4349-A347-5B84692C5A47}"/>
                  </a:ext>
                </a:extLst>
              </p:cNvPr>
              <p:cNvSpPr/>
              <p:nvPr/>
            </p:nvSpPr>
            <p:spPr>
              <a:xfrm>
                <a:off x="38345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F862818A-F18A-4FD1-80FE-1FDAEF48DBB6}"/>
                  </a:ext>
                </a:extLst>
              </p:cNvPr>
              <p:cNvGrpSpPr/>
              <p:nvPr/>
            </p:nvGrpSpPr>
            <p:grpSpPr>
              <a:xfrm>
                <a:off x="542741" y="955694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410269E-6C61-4359-B0AD-1A5DD4C2B7CE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B4593118-93E3-49B8-A42B-44E7972B4165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64" name="Graphic 363">
                    <a:extLst>
                      <a:ext uri="{FF2B5EF4-FFF2-40B4-BE49-F238E27FC236}">
                        <a16:creationId xmlns:a16="http://schemas.microsoft.com/office/drawing/2014/main" id="{C25FA245-701C-443B-AAF7-5934B7615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5" name="Graphic 364">
                    <a:extLst>
                      <a:ext uri="{FF2B5EF4-FFF2-40B4-BE49-F238E27FC236}">
                        <a16:creationId xmlns:a16="http://schemas.microsoft.com/office/drawing/2014/main" id="{3F670E9B-EF9C-40AF-AD06-E96C12F1E8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6" name="Graphic 365">
                    <a:extLst>
                      <a:ext uri="{FF2B5EF4-FFF2-40B4-BE49-F238E27FC236}">
                        <a16:creationId xmlns:a16="http://schemas.microsoft.com/office/drawing/2014/main" id="{2FA1715B-8916-4869-9FAA-601096116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7" name="Graphic 366">
                    <a:extLst>
                      <a:ext uri="{FF2B5EF4-FFF2-40B4-BE49-F238E27FC236}">
                        <a16:creationId xmlns:a16="http://schemas.microsoft.com/office/drawing/2014/main" id="{4F1FBB69-B3D6-46EA-BAF4-D75B087FA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8" name="Graphic 367">
                    <a:extLst>
                      <a:ext uri="{FF2B5EF4-FFF2-40B4-BE49-F238E27FC236}">
                        <a16:creationId xmlns:a16="http://schemas.microsoft.com/office/drawing/2014/main" id="{AA5366AA-9B8A-49B7-993E-3465C6E1D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9" name="Graphic 368">
                    <a:extLst>
                      <a:ext uri="{FF2B5EF4-FFF2-40B4-BE49-F238E27FC236}">
                        <a16:creationId xmlns:a16="http://schemas.microsoft.com/office/drawing/2014/main" id="{AEEE3F01-8156-4A82-90F6-5FF1CE80A6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370" name="TextBox 369">
                    <a:extLst>
                      <a:ext uri="{FF2B5EF4-FFF2-40B4-BE49-F238E27FC236}">
                        <a16:creationId xmlns:a16="http://schemas.microsoft.com/office/drawing/2014/main" id="{A495829D-A421-42B0-AAE0-4B558071D8A8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371" name="Graphic 370">
                    <a:extLst>
                      <a:ext uri="{FF2B5EF4-FFF2-40B4-BE49-F238E27FC236}">
                        <a16:creationId xmlns:a16="http://schemas.microsoft.com/office/drawing/2014/main" id="{3BD1C47F-A91E-4B61-8644-4805B6C659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DFA800F5-F1AA-4BD5-8226-C93841875C8C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B58A8B80-7B9A-4903-9ED5-BDACB5D90578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58" name="Graphic 357">
                    <a:extLst>
                      <a:ext uri="{FF2B5EF4-FFF2-40B4-BE49-F238E27FC236}">
                        <a16:creationId xmlns:a16="http://schemas.microsoft.com/office/drawing/2014/main" id="{737DFCF3-4EB3-4812-A518-CBB0612E76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59" name="Graphic 358">
                    <a:extLst>
                      <a:ext uri="{FF2B5EF4-FFF2-40B4-BE49-F238E27FC236}">
                        <a16:creationId xmlns:a16="http://schemas.microsoft.com/office/drawing/2014/main" id="{A14D8A90-F951-4A25-A9C2-6F23B6363F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0" name="Graphic 359">
                    <a:extLst>
                      <a:ext uri="{FF2B5EF4-FFF2-40B4-BE49-F238E27FC236}">
                        <a16:creationId xmlns:a16="http://schemas.microsoft.com/office/drawing/2014/main" id="{F0C6ED3D-BF9B-477B-9A46-74748D2380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1" name="Graphic 360">
                    <a:extLst>
                      <a:ext uri="{FF2B5EF4-FFF2-40B4-BE49-F238E27FC236}">
                        <a16:creationId xmlns:a16="http://schemas.microsoft.com/office/drawing/2014/main" id="{F33165E9-0A8A-4CCF-B63B-41F31D7EF8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62" name="Graphic 361">
                    <a:extLst>
                      <a:ext uri="{FF2B5EF4-FFF2-40B4-BE49-F238E27FC236}">
                        <a16:creationId xmlns:a16="http://schemas.microsoft.com/office/drawing/2014/main" id="{E73D26C4-A36D-4717-AE97-3F0510E286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D59E4B0B-1DCF-454B-A0C1-3EE0EFA1C08E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0B5DCF34-F115-4728-8E3E-4093DC19164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51" name="Graphic 350">
                    <a:extLst>
                      <a:ext uri="{FF2B5EF4-FFF2-40B4-BE49-F238E27FC236}">
                        <a16:creationId xmlns:a16="http://schemas.microsoft.com/office/drawing/2014/main" id="{29B04FD2-B77E-4AA1-96EB-CD8AF415D9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52" name="Graphic 351">
                    <a:extLst>
                      <a:ext uri="{FF2B5EF4-FFF2-40B4-BE49-F238E27FC236}">
                        <a16:creationId xmlns:a16="http://schemas.microsoft.com/office/drawing/2014/main" id="{3F6B70B2-B53B-4D83-B154-D675700A9B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53" name="Graphic 352">
                    <a:extLst>
                      <a:ext uri="{FF2B5EF4-FFF2-40B4-BE49-F238E27FC236}">
                        <a16:creationId xmlns:a16="http://schemas.microsoft.com/office/drawing/2014/main" id="{D8422956-2988-4622-ADBD-652525A3D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54" name="Graphic 353">
                    <a:extLst>
                      <a:ext uri="{FF2B5EF4-FFF2-40B4-BE49-F238E27FC236}">
                        <a16:creationId xmlns:a16="http://schemas.microsoft.com/office/drawing/2014/main" id="{70890EB0-4EC2-4841-A7A1-7878F426E9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55" name="Graphic 354">
                    <a:extLst>
                      <a:ext uri="{FF2B5EF4-FFF2-40B4-BE49-F238E27FC236}">
                        <a16:creationId xmlns:a16="http://schemas.microsoft.com/office/drawing/2014/main" id="{BEE70A82-C859-46AB-B00E-15470A9E4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56" name="Graphic 355">
                    <a:extLst>
                      <a:ext uri="{FF2B5EF4-FFF2-40B4-BE49-F238E27FC236}">
                        <a16:creationId xmlns:a16="http://schemas.microsoft.com/office/drawing/2014/main" id="{86B468BD-EC61-4364-9AB4-82112EC545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D6DA6AB4-6634-4FE2-BB12-54B046421A2C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342" name="Group 341">
                    <a:extLst>
                      <a:ext uri="{FF2B5EF4-FFF2-40B4-BE49-F238E27FC236}">
                        <a16:creationId xmlns:a16="http://schemas.microsoft.com/office/drawing/2014/main" id="{96F5954E-AB1D-43DB-9072-8B52DEC6E194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C5E24EDC-9840-441B-9F06-A1034D065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6B5E1042-4DA0-4AF1-89A0-85B53095F6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346" name="Graphic 345">
                      <a:extLst>
                        <a:ext uri="{FF2B5EF4-FFF2-40B4-BE49-F238E27FC236}">
                          <a16:creationId xmlns:a16="http://schemas.microsoft.com/office/drawing/2014/main" id="{D5DE8FA8-25F4-4A59-84D8-4F3E5822E3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7" name="Graphic 346">
                      <a:extLst>
                        <a:ext uri="{FF2B5EF4-FFF2-40B4-BE49-F238E27FC236}">
                          <a16:creationId xmlns:a16="http://schemas.microsoft.com/office/drawing/2014/main" id="{AF4EC45F-5EC8-490A-A23C-4E7A346009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8" name="Graphic 347">
                      <a:extLst>
                        <a:ext uri="{FF2B5EF4-FFF2-40B4-BE49-F238E27FC236}">
                          <a16:creationId xmlns:a16="http://schemas.microsoft.com/office/drawing/2014/main" id="{D7679E43-E99A-4D56-9733-E2EA17625A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9" name="Graphic 348">
                      <a:extLst>
                        <a:ext uri="{FF2B5EF4-FFF2-40B4-BE49-F238E27FC236}">
                          <a16:creationId xmlns:a16="http://schemas.microsoft.com/office/drawing/2014/main" id="{F5A4CF1D-7A32-494B-AA09-AF0E5AE908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3" name="Graphic 342">
                    <a:extLst>
                      <a:ext uri="{FF2B5EF4-FFF2-40B4-BE49-F238E27FC236}">
                        <a16:creationId xmlns:a16="http://schemas.microsoft.com/office/drawing/2014/main" id="{916429F8-E706-4D5F-949F-C1A735E900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89D6326B-C335-46FC-84BB-19644119D201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A0BD87AD-3E07-4942-80B2-79CC004883B0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37" name="Graphic 336">
                    <a:extLst>
                      <a:ext uri="{FF2B5EF4-FFF2-40B4-BE49-F238E27FC236}">
                        <a16:creationId xmlns:a16="http://schemas.microsoft.com/office/drawing/2014/main" id="{CF64A68C-B217-466E-9B99-8918342A78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Graphic 337">
                    <a:extLst>
                      <a:ext uri="{FF2B5EF4-FFF2-40B4-BE49-F238E27FC236}">
                        <a16:creationId xmlns:a16="http://schemas.microsoft.com/office/drawing/2014/main" id="{AA493646-C299-412A-B8BC-CA6ABC2C1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39" name="Graphic 338">
                    <a:extLst>
                      <a:ext uri="{FF2B5EF4-FFF2-40B4-BE49-F238E27FC236}">
                        <a16:creationId xmlns:a16="http://schemas.microsoft.com/office/drawing/2014/main" id="{37403689-C08B-4B5C-B9FF-97E63E0CCA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40" name="Graphic 339">
                    <a:extLst>
                      <a:ext uri="{FF2B5EF4-FFF2-40B4-BE49-F238E27FC236}">
                        <a16:creationId xmlns:a16="http://schemas.microsoft.com/office/drawing/2014/main" id="{DDC0D11D-2CC4-4CDA-ACC4-85F66E4AB7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41" name="Graphic 340">
                    <a:extLst>
                      <a:ext uri="{FF2B5EF4-FFF2-40B4-BE49-F238E27FC236}">
                        <a16:creationId xmlns:a16="http://schemas.microsoft.com/office/drawing/2014/main" id="{D2D1897A-76D2-4775-92C5-3D0A75B29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FFF16ECB-9CAA-4B98-88D7-107C27C0A6DD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8126D094-5D1F-4442-B3CE-F20BC8EEDB39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31" name="Graphic 330">
                    <a:extLst>
                      <a:ext uri="{FF2B5EF4-FFF2-40B4-BE49-F238E27FC236}">
                        <a16:creationId xmlns:a16="http://schemas.microsoft.com/office/drawing/2014/main" id="{B89128D1-EF8D-452D-830E-69D3B07677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Graphic 331">
                    <a:extLst>
                      <a:ext uri="{FF2B5EF4-FFF2-40B4-BE49-F238E27FC236}">
                        <a16:creationId xmlns:a16="http://schemas.microsoft.com/office/drawing/2014/main" id="{6F7D0077-546B-4B35-A782-1894E30F45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33" name="Graphic 332">
                    <a:extLst>
                      <a:ext uri="{FF2B5EF4-FFF2-40B4-BE49-F238E27FC236}">
                        <a16:creationId xmlns:a16="http://schemas.microsoft.com/office/drawing/2014/main" id="{E9C085F7-3FBC-4B06-BB00-7B79E2C526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34" name="Graphic 333">
                    <a:extLst>
                      <a:ext uri="{FF2B5EF4-FFF2-40B4-BE49-F238E27FC236}">
                        <a16:creationId xmlns:a16="http://schemas.microsoft.com/office/drawing/2014/main" id="{D7A529A4-1922-48FE-AB3B-8C8A02663A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35" name="Graphic 334">
                    <a:extLst>
                      <a:ext uri="{FF2B5EF4-FFF2-40B4-BE49-F238E27FC236}">
                        <a16:creationId xmlns:a16="http://schemas.microsoft.com/office/drawing/2014/main" id="{08FF8109-42DF-4C49-AE4F-58A9CBA574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F599381-F201-4201-A21D-8F6FAC1FBF35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C3F72424-17F3-406E-9F6F-A8A069039CF6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24" name="Graphic 323">
                    <a:extLst>
                      <a:ext uri="{FF2B5EF4-FFF2-40B4-BE49-F238E27FC236}">
                        <a16:creationId xmlns:a16="http://schemas.microsoft.com/office/drawing/2014/main" id="{918BC71C-7A33-473C-A40A-F75B5B28D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25" name="Graphic 324">
                    <a:extLst>
                      <a:ext uri="{FF2B5EF4-FFF2-40B4-BE49-F238E27FC236}">
                        <a16:creationId xmlns:a16="http://schemas.microsoft.com/office/drawing/2014/main" id="{A232DA92-F442-4684-8E05-09D43C2CF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6" name="Graphic 325">
                    <a:extLst>
                      <a:ext uri="{FF2B5EF4-FFF2-40B4-BE49-F238E27FC236}">
                        <a16:creationId xmlns:a16="http://schemas.microsoft.com/office/drawing/2014/main" id="{D40C914F-5CA0-4D28-A189-960B893452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7" name="Graphic 326">
                    <a:extLst>
                      <a:ext uri="{FF2B5EF4-FFF2-40B4-BE49-F238E27FC236}">
                        <a16:creationId xmlns:a16="http://schemas.microsoft.com/office/drawing/2014/main" id="{BD176B9B-8DD3-4987-B201-DC39626FCB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8" name="Graphic 327">
                    <a:extLst>
                      <a:ext uri="{FF2B5EF4-FFF2-40B4-BE49-F238E27FC236}">
                        <a16:creationId xmlns:a16="http://schemas.microsoft.com/office/drawing/2014/main" id="{00BF5B1D-3FDF-46AF-9C4E-52BFBC3BCA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9" name="Graphic 328">
                    <a:extLst>
                      <a:ext uri="{FF2B5EF4-FFF2-40B4-BE49-F238E27FC236}">
                        <a16:creationId xmlns:a16="http://schemas.microsoft.com/office/drawing/2014/main" id="{64899ABE-75C5-4B58-B4C1-543C73DB4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CAF8059F-5F3C-402C-84D4-7C7F538F1BCF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3F9518E-440D-4445-9ED7-9DCDD9F83C45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17" name="Graphic 316">
                    <a:extLst>
                      <a:ext uri="{FF2B5EF4-FFF2-40B4-BE49-F238E27FC236}">
                        <a16:creationId xmlns:a16="http://schemas.microsoft.com/office/drawing/2014/main" id="{03E4D52E-8891-4F40-AF1F-DA290078C5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18" name="Graphic 317">
                    <a:extLst>
                      <a:ext uri="{FF2B5EF4-FFF2-40B4-BE49-F238E27FC236}">
                        <a16:creationId xmlns:a16="http://schemas.microsoft.com/office/drawing/2014/main" id="{52E80BE6-9E36-4A40-8543-4AF9535E89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19" name="Graphic 318">
                    <a:extLst>
                      <a:ext uri="{FF2B5EF4-FFF2-40B4-BE49-F238E27FC236}">
                        <a16:creationId xmlns:a16="http://schemas.microsoft.com/office/drawing/2014/main" id="{5A963971-C22D-494B-9B2C-6878044925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0" name="Graphic 319">
                    <a:extLst>
                      <a:ext uri="{FF2B5EF4-FFF2-40B4-BE49-F238E27FC236}">
                        <a16:creationId xmlns:a16="http://schemas.microsoft.com/office/drawing/2014/main" id="{F8B99413-298B-410E-9420-7EC953E43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1" name="Graphic 320">
                    <a:extLst>
                      <a:ext uri="{FF2B5EF4-FFF2-40B4-BE49-F238E27FC236}">
                        <a16:creationId xmlns:a16="http://schemas.microsoft.com/office/drawing/2014/main" id="{0880FBC9-DA10-4710-B08F-EEC5C2DA46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22" name="Graphic 321">
                    <a:extLst>
                      <a:ext uri="{FF2B5EF4-FFF2-40B4-BE49-F238E27FC236}">
                        <a16:creationId xmlns:a16="http://schemas.microsoft.com/office/drawing/2014/main" id="{ECB25BFD-46CA-4FBC-8D85-CE504A5669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4D8262B4-E904-47EE-9153-135B123BBCFD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CAA8CBD-73CA-4072-9FC1-286F01C20926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D1DF9BAB-5691-4505-90E8-3F998CA423F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311" name="Graphic 310">
                    <a:extLst>
                      <a:ext uri="{FF2B5EF4-FFF2-40B4-BE49-F238E27FC236}">
                        <a16:creationId xmlns:a16="http://schemas.microsoft.com/office/drawing/2014/main" id="{9302F0C6-0A27-4CEF-9385-99EF3EEC60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12" name="Graphic 311">
                    <a:extLst>
                      <a:ext uri="{FF2B5EF4-FFF2-40B4-BE49-F238E27FC236}">
                        <a16:creationId xmlns:a16="http://schemas.microsoft.com/office/drawing/2014/main" id="{01BF3E09-DA81-4586-A3EA-E1A34A0E2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13" name="Graphic 312">
                    <a:extLst>
                      <a:ext uri="{FF2B5EF4-FFF2-40B4-BE49-F238E27FC236}">
                        <a16:creationId xmlns:a16="http://schemas.microsoft.com/office/drawing/2014/main" id="{68855866-B375-41BD-9D93-D0EFC9D218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14" name="Graphic 313">
                    <a:extLst>
                      <a:ext uri="{FF2B5EF4-FFF2-40B4-BE49-F238E27FC236}">
                        <a16:creationId xmlns:a16="http://schemas.microsoft.com/office/drawing/2014/main" id="{984A9A32-EC72-47A5-99B1-A3ED5C12C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15" name="Graphic 314">
                    <a:extLst>
                      <a:ext uri="{FF2B5EF4-FFF2-40B4-BE49-F238E27FC236}">
                        <a16:creationId xmlns:a16="http://schemas.microsoft.com/office/drawing/2014/main" id="{0F0124BD-F70C-4BD0-B47F-4425949E85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57C8B4AD-47CD-4373-A4E2-62E39232FE7C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B4559B2D-88CA-449C-A70E-F4192182FCE5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A5B1CFE9-3985-4C80-8942-06CFBB26F872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303" name="Graphic 302">
                    <a:extLst>
                      <a:ext uri="{FF2B5EF4-FFF2-40B4-BE49-F238E27FC236}">
                        <a16:creationId xmlns:a16="http://schemas.microsoft.com/office/drawing/2014/main" id="{F8B0B0E5-CF93-4F43-BD65-8B152E977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04" name="Graphic 303">
                    <a:extLst>
                      <a:ext uri="{FF2B5EF4-FFF2-40B4-BE49-F238E27FC236}">
                        <a16:creationId xmlns:a16="http://schemas.microsoft.com/office/drawing/2014/main" id="{35ECAE51-3F6B-475B-8BB2-0BEED58D4F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05" name="Graphic 304">
                    <a:extLst>
                      <a:ext uri="{FF2B5EF4-FFF2-40B4-BE49-F238E27FC236}">
                        <a16:creationId xmlns:a16="http://schemas.microsoft.com/office/drawing/2014/main" id="{2218D748-7B79-42BE-913F-810DD66F1F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06" name="Graphic 305">
                    <a:extLst>
                      <a:ext uri="{FF2B5EF4-FFF2-40B4-BE49-F238E27FC236}">
                        <a16:creationId xmlns:a16="http://schemas.microsoft.com/office/drawing/2014/main" id="{403E7AB9-F377-4638-BBAD-9163D0C550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07" name="Graphic 306">
                    <a:extLst>
                      <a:ext uri="{FF2B5EF4-FFF2-40B4-BE49-F238E27FC236}">
                        <a16:creationId xmlns:a16="http://schemas.microsoft.com/office/drawing/2014/main" id="{D0C6D35C-014D-4AEB-ACEE-78DEEE7FBF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08" name="Graphic 307">
                    <a:extLst>
                      <a:ext uri="{FF2B5EF4-FFF2-40B4-BE49-F238E27FC236}">
                        <a16:creationId xmlns:a16="http://schemas.microsoft.com/office/drawing/2014/main" id="{7015B6A9-7323-4DA7-BF60-26D6B45E44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33E94E1-2C28-4989-9B09-3B45058CB43F}"/>
                  </a:ext>
                </a:extLst>
              </p:cNvPr>
              <p:cNvGrpSpPr/>
              <p:nvPr/>
            </p:nvGrpSpPr>
            <p:grpSpPr>
              <a:xfrm>
                <a:off x="6153508" y="1037665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64F512F8-C03C-4A6D-91C4-84EA52714825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D0960EB4-AF57-48BF-ABE6-3B40286BA64C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83" name="Graphic 282">
                    <a:extLst>
                      <a:ext uri="{FF2B5EF4-FFF2-40B4-BE49-F238E27FC236}">
                        <a16:creationId xmlns:a16="http://schemas.microsoft.com/office/drawing/2014/main" id="{63E30EF0-3D94-4644-A5FD-F40229C70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4" name="Graphic 283">
                    <a:extLst>
                      <a:ext uri="{FF2B5EF4-FFF2-40B4-BE49-F238E27FC236}">
                        <a16:creationId xmlns:a16="http://schemas.microsoft.com/office/drawing/2014/main" id="{23B896E3-7170-4D0B-A6CC-219B695359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5" name="Graphic 284">
                    <a:extLst>
                      <a:ext uri="{FF2B5EF4-FFF2-40B4-BE49-F238E27FC236}">
                        <a16:creationId xmlns:a16="http://schemas.microsoft.com/office/drawing/2014/main" id="{B67B30C8-C2DA-42A9-B86C-419B3DF670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6" name="Graphic 285">
                    <a:extLst>
                      <a:ext uri="{FF2B5EF4-FFF2-40B4-BE49-F238E27FC236}">
                        <a16:creationId xmlns:a16="http://schemas.microsoft.com/office/drawing/2014/main" id="{767F8B29-46DF-414F-ABAC-EE842DF4B8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7" name="Graphic 286">
                    <a:extLst>
                      <a:ext uri="{FF2B5EF4-FFF2-40B4-BE49-F238E27FC236}">
                        <a16:creationId xmlns:a16="http://schemas.microsoft.com/office/drawing/2014/main" id="{7C359C56-218A-4834-965D-08D3AD5497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Graphic 287">
                    <a:extLst>
                      <a:ext uri="{FF2B5EF4-FFF2-40B4-BE49-F238E27FC236}">
                        <a16:creationId xmlns:a16="http://schemas.microsoft.com/office/drawing/2014/main" id="{2D74624C-9CC2-443F-8395-71E2A5BB7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B9B0AE96-423F-4BF8-AAEF-3A143D4E1564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290" name="Graphic 289">
                    <a:extLst>
                      <a:ext uri="{FF2B5EF4-FFF2-40B4-BE49-F238E27FC236}">
                        <a16:creationId xmlns:a16="http://schemas.microsoft.com/office/drawing/2014/main" id="{BCD63C35-65B8-45F8-99D3-EB9ABA0D48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18976B4-4091-452E-972B-9C0755AA7AFD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0AE4F4FC-06BA-4406-8EEA-5462A4B5B6DB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77" name="Graphic 276">
                    <a:extLst>
                      <a:ext uri="{FF2B5EF4-FFF2-40B4-BE49-F238E27FC236}">
                        <a16:creationId xmlns:a16="http://schemas.microsoft.com/office/drawing/2014/main" id="{537A462D-1F1A-4E6B-B967-F643E83B0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78" name="Graphic 277">
                    <a:extLst>
                      <a:ext uri="{FF2B5EF4-FFF2-40B4-BE49-F238E27FC236}">
                        <a16:creationId xmlns:a16="http://schemas.microsoft.com/office/drawing/2014/main" id="{90D1AD87-956E-4FF4-AE84-DC875153DB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79" name="Graphic 278">
                    <a:extLst>
                      <a:ext uri="{FF2B5EF4-FFF2-40B4-BE49-F238E27FC236}">
                        <a16:creationId xmlns:a16="http://schemas.microsoft.com/office/drawing/2014/main" id="{17A445CD-00E7-4464-B851-44E23ADD42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0" name="Graphic 279">
                    <a:extLst>
                      <a:ext uri="{FF2B5EF4-FFF2-40B4-BE49-F238E27FC236}">
                        <a16:creationId xmlns:a16="http://schemas.microsoft.com/office/drawing/2014/main" id="{41B350E7-7938-4C70-8D89-61ED193701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81" name="Graphic 280">
                    <a:extLst>
                      <a:ext uri="{FF2B5EF4-FFF2-40B4-BE49-F238E27FC236}">
                        <a16:creationId xmlns:a16="http://schemas.microsoft.com/office/drawing/2014/main" id="{4E09D6E6-CA7E-49AD-A37F-F3709F610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8D8FEDC8-E460-48C5-B6AE-D8130F40803D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DE38C740-E669-4A6C-BE67-EE3698B7A928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70" name="Graphic 269">
                    <a:extLst>
                      <a:ext uri="{FF2B5EF4-FFF2-40B4-BE49-F238E27FC236}">
                        <a16:creationId xmlns:a16="http://schemas.microsoft.com/office/drawing/2014/main" id="{C1F3592C-5AC2-471C-B7D2-8110E7AF6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71" name="Graphic 270">
                    <a:extLst>
                      <a:ext uri="{FF2B5EF4-FFF2-40B4-BE49-F238E27FC236}">
                        <a16:creationId xmlns:a16="http://schemas.microsoft.com/office/drawing/2014/main" id="{C052C786-ACAF-4436-83B0-26058996DC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72" name="Graphic 271">
                    <a:extLst>
                      <a:ext uri="{FF2B5EF4-FFF2-40B4-BE49-F238E27FC236}">
                        <a16:creationId xmlns:a16="http://schemas.microsoft.com/office/drawing/2014/main" id="{ACEB8A6E-4AED-4CD7-BC40-42653AE1A4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73" name="Graphic 272">
                    <a:extLst>
                      <a:ext uri="{FF2B5EF4-FFF2-40B4-BE49-F238E27FC236}">
                        <a16:creationId xmlns:a16="http://schemas.microsoft.com/office/drawing/2014/main" id="{5C430EF4-3053-46BA-9757-E34A8F7CE6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74" name="Graphic 273">
                    <a:extLst>
                      <a:ext uri="{FF2B5EF4-FFF2-40B4-BE49-F238E27FC236}">
                        <a16:creationId xmlns:a16="http://schemas.microsoft.com/office/drawing/2014/main" id="{3B723005-F5E9-41D0-94F7-EB28633FA0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75" name="Graphic 274">
                    <a:extLst>
                      <a:ext uri="{FF2B5EF4-FFF2-40B4-BE49-F238E27FC236}">
                        <a16:creationId xmlns:a16="http://schemas.microsoft.com/office/drawing/2014/main" id="{2AA677F2-D484-4DDC-BD87-AD641AD29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F6509623-ACF5-4D0C-BEF5-F1C09CF38C3E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9E706703-E048-44D9-B904-C59974CB673B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4345F77D-EA11-4829-AEAD-6E845E861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4" name="TextBox 263">
                      <a:extLst>
                        <a:ext uri="{FF2B5EF4-FFF2-40B4-BE49-F238E27FC236}">
                          <a16:creationId xmlns:a16="http://schemas.microsoft.com/office/drawing/2014/main" id="{096CAF00-2A83-4D73-8579-080F9F6755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265" name="Graphic 264">
                      <a:extLst>
                        <a:ext uri="{FF2B5EF4-FFF2-40B4-BE49-F238E27FC236}">
                          <a16:creationId xmlns:a16="http://schemas.microsoft.com/office/drawing/2014/main" id="{A7D09740-7A9C-46AA-83B6-C9C420A78E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6" name="Graphic 265">
                      <a:extLst>
                        <a:ext uri="{FF2B5EF4-FFF2-40B4-BE49-F238E27FC236}">
                          <a16:creationId xmlns:a16="http://schemas.microsoft.com/office/drawing/2014/main" id="{9E68E9A3-7732-40BE-B4AC-72B5428699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7" name="Graphic 266">
                      <a:extLst>
                        <a:ext uri="{FF2B5EF4-FFF2-40B4-BE49-F238E27FC236}">
                          <a16:creationId xmlns:a16="http://schemas.microsoft.com/office/drawing/2014/main" id="{2832DB47-AC59-4E73-AEEC-6E2E6D01F4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8" name="Graphic 267">
                      <a:extLst>
                        <a:ext uri="{FF2B5EF4-FFF2-40B4-BE49-F238E27FC236}">
                          <a16:creationId xmlns:a16="http://schemas.microsoft.com/office/drawing/2014/main" id="{1CDA8B6A-DE2E-4A9D-9ED3-6EB976FCC4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2" name="Graphic 261">
                    <a:extLst>
                      <a:ext uri="{FF2B5EF4-FFF2-40B4-BE49-F238E27FC236}">
                        <a16:creationId xmlns:a16="http://schemas.microsoft.com/office/drawing/2014/main" id="{CB6A0DC5-98BB-4D90-A56A-1C5A06760F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0EADB3FD-D2AA-4874-88EC-B9FAF0188267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06B29F95-3ABA-40E2-825E-60B015154A55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56" name="Graphic 255">
                    <a:extLst>
                      <a:ext uri="{FF2B5EF4-FFF2-40B4-BE49-F238E27FC236}">
                        <a16:creationId xmlns:a16="http://schemas.microsoft.com/office/drawing/2014/main" id="{6E3CFFDF-AA89-4885-B306-467C4B587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57" name="Graphic 256">
                    <a:extLst>
                      <a:ext uri="{FF2B5EF4-FFF2-40B4-BE49-F238E27FC236}">
                        <a16:creationId xmlns:a16="http://schemas.microsoft.com/office/drawing/2014/main" id="{DC42D71F-3CA7-486D-B59A-08FA90EEEB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58" name="Graphic 257">
                    <a:extLst>
                      <a:ext uri="{FF2B5EF4-FFF2-40B4-BE49-F238E27FC236}">
                        <a16:creationId xmlns:a16="http://schemas.microsoft.com/office/drawing/2014/main" id="{61AD567E-5C5D-4700-9E1B-094054F79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59" name="Graphic 258">
                    <a:extLst>
                      <a:ext uri="{FF2B5EF4-FFF2-40B4-BE49-F238E27FC236}">
                        <a16:creationId xmlns:a16="http://schemas.microsoft.com/office/drawing/2014/main" id="{C49A5AF1-6396-4AA9-853D-848950C69F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60" name="Graphic 259">
                    <a:extLst>
                      <a:ext uri="{FF2B5EF4-FFF2-40B4-BE49-F238E27FC236}">
                        <a16:creationId xmlns:a16="http://schemas.microsoft.com/office/drawing/2014/main" id="{01710524-823F-450A-9E45-1EB2BBA448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064F3BDE-858F-4A87-8188-BBF47154781C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DC0099EA-820B-4F50-BE65-06F6F3AE983F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50" name="Graphic 249">
                    <a:extLst>
                      <a:ext uri="{FF2B5EF4-FFF2-40B4-BE49-F238E27FC236}">
                        <a16:creationId xmlns:a16="http://schemas.microsoft.com/office/drawing/2014/main" id="{5E147340-A793-4FAB-AA21-0FE47519D4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Graphic 250">
                    <a:extLst>
                      <a:ext uri="{FF2B5EF4-FFF2-40B4-BE49-F238E27FC236}">
                        <a16:creationId xmlns:a16="http://schemas.microsoft.com/office/drawing/2014/main" id="{E87C848C-134F-43AA-A505-01B5777DC0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Graphic 251">
                    <a:extLst>
                      <a:ext uri="{FF2B5EF4-FFF2-40B4-BE49-F238E27FC236}">
                        <a16:creationId xmlns:a16="http://schemas.microsoft.com/office/drawing/2014/main" id="{561D67E1-A69B-41CC-B5FE-0F29CDCBE3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Graphic 252">
                    <a:extLst>
                      <a:ext uri="{FF2B5EF4-FFF2-40B4-BE49-F238E27FC236}">
                        <a16:creationId xmlns:a16="http://schemas.microsoft.com/office/drawing/2014/main" id="{0DEE31AD-A7EE-471C-8A73-97452B3A6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Graphic 253">
                    <a:extLst>
                      <a:ext uri="{FF2B5EF4-FFF2-40B4-BE49-F238E27FC236}">
                        <a16:creationId xmlns:a16="http://schemas.microsoft.com/office/drawing/2014/main" id="{71DEB2C9-A28E-47B0-A852-E8FB8635F9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50100282-82D1-40A8-8725-F04F3C2F41D3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A1EF3296-450E-42B4-BD88-AA51F13613C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43" name="Graphic 242">
                    <a:extLst>
                      <a:ext uri="{FF2B5EF4-FFF2-40B4-BE49-F238E27FC236}">
                        <a16:creationId xmlns:a16="http://schemas.microsoft.com/office/drawing/2014/main" id="{1B550415-ED9F-4031-85AB-B3B91DDCD7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44" name="Graphic 243">
                    <a:extLst>
                      <a:ext uri="{FF2B5EF4-FFF2-40B4-BE49-F238E27FC236}">
                        <a16:creationId xmlns:a16="http://schemas.microsoft.com/office/drawing/2014/main" id="{041B072B-20FB-4F10-8D38-B0D54B678C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45" name="Graphic 244">
                    <a:extLst>
                      <a:ext uri="{FF2B5EF4-FFF2-40B4-BE49-F238E27FC236}">
                        <a16:creationId xmlns:a16="http://schemas.microsoft.com/office/drawing/2014/main" id="{CAC86BBB-6D65-4020-B01A-3BB674EC70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46" name="Graphic 245">
                    <a:extLst>
                      <a:ext uri="{FF2B5EF4-FFF2-40B4-BE49-F238E27FC236}">
                        <a16:creationId xmlns:a16="http://schemas.microsoft.com/office/drawing/2014/main" id="{52B262D6-6D9B-497C-B66E-5BA3B7D08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47" name="Graphic 246">
                    <a:extLst>
                      <a:ext uri="{FF2B5EF4-FFF2-40B4-BE49-F238E27FC236}">
                        <a16:creationId xmlns:a16="http://schemas.microsoft.com/office/drawing/2014/main" id="{396E561C-A4F0-483F-ABEE-1FFF60B167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48" name="Graphic 247">
                    <a:extLst>
                      <a:ext uri="{FF2B5EF4-FFF2-40B4-BE49-F238E27FC236}">
                        <a16:creationId xmlns:a16="http://schemas.microsoft.com/office/drawing/2014/main" id="{8C25CBDD-5782-4969-B57A-00A132DB76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D8B0696D-8064-4015-82CC-37F4B42565E8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4CFB04C0-DB68-47E6-B6BC-4B67246BD8BF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36" name="Graphic 235">
                    <a:extLst>
                      <a:ext uri="{FF2B5EF4-FFF2-40B4-BE49-F238E27FC236}">
                        <a16:creationId xmlns:a16="http://schemas.microsoft.com/office/drawing/2014/main" id="{64721CF7-5052-4F78-822D-9C0135E9FE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37" name="Graphic 236">
                    <a:extLst>
                      <a:ext uri="{FF2B5EF4-FFF2-40B4-BE49-F238E27FC236}">
                        <a16:creationId xmlns:a16="http://schemas.microsoft.com/office/drawing/2014/main" id="{4C2EE225-672F-41E4-A4CD-402D487AC5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38" name="Graphic 237">
                    <a:extLst>
                      <a:ext uri="{FF2B5EF4-FFF2-40B4-BE49-F238E27FC236}">
                        <a16:creationId xmlns:a16="http://schemas.microsoft.com/office/drawing/2014/main" id="{90B6C4E9-78CC-49D8-A55B-12BC58F95E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39" name="Graphic 238">
                    <a:extLst>
                      <a:ext uri="{FF2B5EF4-FFF2-40B4-BE49-F238E27FC236}">
                        <a16:creationId xmlns:a16="http://schemas.microsoft.com/office/drawing/2014/main" id="{2A6082F1-451A-45F8-B5E8-23B2610E5A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40" name="Graphic 239">
                    <a:extLst>
                      <a:ext uri="{FF2B5EF4-FFF2-40B4-BE49-F238E27FC236}">
                        <a16:creationId xmlns:a16="http://schemas.microsoft.com/office/drawing/2014/main" id="{EDDCE95C-3B3B-49F0-8543-EA0EBEE32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Graphic 240">
                    <a:extLst>
                      <a:ext uri="{FF2B5EF4-FFF2-40B4-BE49-F238E27FC236}">
                        <a16:creationId xmlns:a16="http://schemas.microsoft.com/office/drawing/2014/main" id="{D9E83CAA-0BD2-4743-ABB4-7A308B745D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EBD9FE40-7A65-445A-9D4A-B2A60A5C01EC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D31C0540-33A1-409A-BEB8-F2D80B9525C8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88A9C247-9D9C-45B5-8725-455E9826446F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230" name="Graphic 229">
                    <a:extLst>
                      <a:ext uri="{FF2B5EF4-FFF2-40B4-BE49-F238E27FC236}">
                        <a16:creationId xmlns:a16="http://schemas.microsoft.com/office/drawing/2014/main" id="{30A3D976-36E1-4F83-A51A-2478E91D67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31" name="Graphic 230">
                    <a:extLst>
                      <a:ext uri="{FF2B5EF4-FFF2-40B4-BE49-F238E27FC236}">
                        <a16:creationId xmlns:a16="http://schemas.microsoft.com/office/drawing/2014/main" id="{23F9DD27-2D8C-42D9-8307-74A39E3DCD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32" name="Graphic 231">
                    <a:extLst>
                      <a:ext uri="{FF2B5EF4-FFF2-40B4-BE49-F238E27FC236}">
                        <a16:creationId xmlns:a16="http://schemas.microsoft.com/office/drawing/2014/main" id="{3623FD36-1640-4BB3-B74B-65DFD9A58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33" name="Graphic 232">
                    <a:extLst>
                      <a:ext uri="{FF2B5EF4-FFF2-40B4-BE49-F238E27FC236}">
                        <a16:creationId xmlns:a16="http://schemas.microsoft.com/office/drawing/2014/main" id="{C625E7CB-5FCE-4BD0-A595-733A45F20E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34" name="Graphic 233">
                    <a:extLst>
                      <a:ext uri="{FF2B5EF4-FFF2-40B4-BE49-F238E27FC236}">
                        <a16:creationId xmlns:a16="http://schemas.microsoft.com/office/drawing/2014/main" id="{4F05E04A-172D-42DE-89FE-5CF2EDABF1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6450DBBF-9389-4C61-987E-16C893474836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EB0F1449-3DE4-44BE-AB14-3CED5423C2B7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C8DFEC1-290F-4F0A-A027-596C2FAB6E0F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222" name="Graphic 221">
                    <a:extLst>
                      <a:ext uri="{FF2B5EF4-FFF2-40B4-BE49-F238E27FC236}">
                        <a16:creationId xmlns:a16="http://schemas.microsoft.com/office/drawing/2014/main" id="{5B82F8EC-6AD3-47B6-9000-1879DBC985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Graphic 222">
                    <a:extLst>
                      <a:ext uri="{FF2B5EF4-FFF2-40B4-BE49-F238E27FC236}">
                        <a16:creationId xmlns:a16="http://schemas.microsoft.com/office/drawing/2014/main" id="{C9A39453-9C2D-46C8-9478-B2A71CBF04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24" name="Graphic 223">
                    <a:extLst>
                      <a:ext uri="{FF2B5EF4-FFF2-40B4-BE49-F238E27FC236}">
                        <a16:creationId xmlns:a16="http://schemas.microsoft.com/office/drawing/2014/main" id="{42B81D15-1464-4DDC-A448-B3A0C11408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25" name="Graphic 224">
                    <a:extLst>
                      <a:ext uri="{FF2B5EF4-FFF2-40B4-BE49-F238E27FC236}">
                        <a16:creationId xmlns:a16="http://schemas.microsoft.com/office/drawing/2014/main" id="{3EBF7A09-AD82-4586-A8F9-6935694CE5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26" name="Graphic 225">
                    <a:extLst>
                      <a:ext uri="{FF2B5EF4-FFF2-40B4-BE49-F238E27FC236}">
                        <a16:creationId xmlns:a16="http://schemas.microsoft.com/office/drawing/2014/main" id="{5C1C6BF3-676C-4005-9BA4-D83DB4B4B9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27" name="Graphic 226">
                    <a:extLst>
                      <a:ext uri="{FF2B5EF4-FFF2-40B4-BE49-F238E27FC236}">
                        <a16:creationId xmlns:a16="http://schemas.microsoft.com/office/drawing/2014/main" id="{0BD0A7F6-B01A-447A-806D-E22B5224D4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371C834-FBC6-4754-86FD-0EE52B753759}"/>
                  </a:ext>
                </a:extLst>
              </p:cNvPr>
              <p:cNvSpPr txBox="1"/>
              <p:nvPr/>
            </p:nvSpPr>
            <p:spPr>
              <a:xfrm>
                <a:off x="383457" y="263797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Primary region</a:t>
                </a:r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A4E3083-3401-4C12-BA5A-D79C63BDB9A0}"/>
                </a:ext>
              </a:extLst>
            </p:cNvPr>
            <p:cNvSpPr txBox="1"/>
            <p:nvPr/>
          </p:nvSpPr>
          <p:spPr>
            <a:xfrm>
              <a:off x="460149" y="520697"/>
              <a:ext cx="3226947" cy="2462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 Environment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3028B2EA-0B0F-476C-992E-DAB1398069AB}"/>
              </a:ext>
            </a:extLst>
          </p:cNvPr>
          <p:cNvGrpSpPr/>
          <p:nvPr/>
        </p:nvGrpSpPr>
        <p:grpSpPr>
          <a:xfrm>
            <a:off x="2662951" y="3377829"/>
            <a:ext cx="3226948" cy="2322792"/>
            <a:chOff x="460149" y="520697"/>
            <a:chExt cx="3226948" cy="232279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5BD60550-1101-45FD-BAA4-2ABE3A3D5E0F}"/>
                </a:ext>
              </a:extLst>
            </p:cNvPr>
            <p:cNvGrpSpPr/>
            <p:nvPr/>
          </p:nvGrpSpPr>
          <p:grpSpPr>
            <a:xfrm>
              <a:off x="460149" y="769306"/>
              <a:ext cx="3226948" cy="2074183"/>
              <a:chOff x="383457" y="256062"/>
              <a:chExt cx="11133919" cy="6245026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B0D27A3-7438-4021-8556-2CCCFDD2D0B1}"/>
                  </a:ext>
                </a:extLst>
              </p:cNvPr>
              <p:cNvSpPr/>
              <p:nvPr/>
            </p:nvSpPr>
            <p:spPr>
              <a:xfrm>
                <a:off x="600339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46D7177-23E0-4020-9BBC-149539931EB2}"/>
                  </a:ext>
                </a:extLst>
              </p:cNvPr>
              <p:cNvSpPr txBox="1"/>
              <p:nvPr/>
            </p:nvSpPr>
            <p:spPr>
              <a:xfrm>
                <a:off x="6003399" y="256062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Secondary region</a:t>
                </a: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8F02D04-A7DF-4C96-B115-93F4B963B377}"/>
                  </a:ext>
                </a:extLst>
              </p:cNvPr>
              <p:cNvSpPr/>
              <p:nvPr/>
            </p:nvSpPr>
            <p:spPr>
              <a:xfrm>
                <a:off x="38345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C5E56856-C685-4F59-BF70-9AD0DE7F0955}"/>
                  </a:ext>
                </a:extLst>
              </p:cNvPr>
              <p:cNvGrpSpPr/>
              <p:nvPr/>
            </p:nvGrpSpPr>
            <p:grpSpPr>
              <a:xfrm>
                <a:off x="542741" y="955694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257FA983-8509-450A-9F86-97BC3E70E3C3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451836BA-0C35-4FB4-B555-225921E8BADC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5" name="Graphic 534">
                    <a:extLst>
                      <a:ext uri="{FF2B5EF4-FFF2-40B4-BE49-F238E27FC236}">
                        <a16:creationId xmlns:a16="http://schemas.microsoft.com/office/drawing/2014/main" id="{E14E1762-FE91-460F-8492-C0BEE7C12D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6" name="Graphic 535">
                    <a:extLst>
                      <a:ext uri="{FF2B5EF4-FFF2-40B4-BE49-F238E27FC236}">
                        <a16:creationId xmlns:a16="http://schemas.microsoft.com/office/drawing/2014/main" id="{AA06C0DD-A936-4D89-901A-658D1608CE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7" name="Graphic 536">
                    <a:extLst>
                      <a:ext uri="{FF2B5EF4-FFF2-40B4-BE49-F238E27FC236}">
                        <a16:creationId xmlns:a16="http://schemas.microsoft.com/office/drawing/2014/main" id="{189EC911-00B7-4F61-98F8-291955E04A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8" name="Graphic 537">
                    <a:extLst>
                      <a:ext uri="{FF2B5EF4-FFF2-40B4-BE49-F238E27FC236}">
                        <a16:creationId xmlns:a16="http://schemas.microsoft.com/office/drawing/2014/main" id="{1F8FB578-D68D-4C25-B22C-3DDC0F567B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9" name="Graphic 538">
                    <a:extLst>
                      <a:ext uri="{FF2B5EF4-FFF2-40B4-BE49-F238E27FC236}">
                        <a16:creationId xmlns:a16="http://schemas.microsoft.com/office/drawing/2014/main" id="{599C652B-0653-4189-8C58-D6BBF0A1C0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40" name="Graphic 539">
                    <a:extLst>
                      <a:ext uri="{FF2B5EF4-FFF2-40B4-BE49-F238E27FC236}">
                        <a16:creationId xmlns:a16="http://schemas.microsoft.com/office/drawing/2014/main" id="{4314824B-725E-46F1-A7E8-4475519C09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541" name="TextBox 540">
                    <a:extLst>
                      <a:ext uri="{FF2B5EF4-FFF2-40B4-BE49-F238E27FC236}">
                        <a16:creationId xmlns:a16="http://schemas.microsoft.com/office/drawing/2014/main" id="{9A1AB6DF-4743-4806-A1A1-C0CCF7D7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542" name="Graphic 541">
                    <a:extLst>
                      <a:ext uri="{FF2B5EF4-FFF2-40B4-BE49-F238E27FC236}">
                        <a16:creationId xmlns:a16="http://schemas.microsoft.com/office/drawing/2014/main" id="{D5E01F75-CF01-41B2-AE14-168B2BD7B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5AE90BD7-8671-4352-9288-881E5B978DFA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D1845558-ABFD-4AD8-8ADC-52FD7623AB50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9" name="Graphic 528">
                    <a:extLst>
                      <a:ext uri="{FF2B5EF4-FFF2-40B4-BE49-F238E27FC236}">
                        <a16:creationId xmlns:a16="http://schemas.microsoft.com/office/drawing/2014/main" id="{C6C4FE83-88D1-4D6E-B6EE-4FAAF298DD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30" name="Graphic 529">
                    <a:extLst>
                      <a:ext uri="{FF2B5EF4-FFF2-40B4-BE49-F238E27FC236}">
                        <a16:creationId xmlns:a16="http://schemas.microsoft.com/office/drawing/2014/main" id="{4D28C04D-1BBA-404E-A2AC-FFAE328D4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1" name="Graphic 530">
                    <a:extLst>
                      <a:ext uri="{FF2B5EF4-FFF2-40B4-BE49-F238E27FC236}">
                        <a16:creationId xmlns:a16="http://schemas.microsoft.com/office/drawing/2014/main" id="{F7FBDF96-1567-40A0-9092-BDAD5BF793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2" name="Graphic 531">
                    <a:extLst>
                      <a:ext uri="{FF2B5EF4-FFF2-40B4-BE49-F238E27FC236}">
                        <a16:creationId xmlns:a16="http://schemas.microsoft.com/office/drawing/2014/main" id="{69431985-CE98-47E7-837D-51FC240E6B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3" name="Graphic 532">
                    <a:extLst>
                      <a:ext uri="{FF2B5EF4-FFF2-40B4-BE49-F238E27FC236}">
                        <a16:creationId xmlns:a16="http://schemas.microsoft.com/office/drawing/2014/main" id="{00E56CB3-017D-4E87-AD50-EFD61E5A8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C667D49-F5E6-4078-B286-373F63E2D6FE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1FBFC275-5E64-4E75-9451-86B3E964D97D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2" name="Graphic 521">
                    <a:extLst>
                      <a:ext uri="{FF2B5EF4-FFF2-40B4-BE49-F238E27FC236}">
                        <a16:creationId xmlns:a16="http://schemas.microsoft.com/office/drawing/2014/main" id="{81D470D8-14B8-40A7-AF9C-19D305FBC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23" name="Graphic 522">
                    <a:extLst>
                      <a:ext uri="{FF2B5EF4-FFF2-40B4-BE49-F238E27FC236}">
                        <a16:creationId xmlns:a16="http://schemas.microsoft.com/office/drawing/2014/main" id="{94CDC01B-4C80-4CD6-B758-C7592C214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24" name="Graphic 523">
                    <a:extLst>
                      <a:ext uri="{FF2B5EF4-FFF2-40B4-BE49-F238E27FC236}">
                        <a16:creationId xmlns:a16="http://schemas.microsoft.com/office/drawing/2014/main" id="{8B099916-BE5D-45E7-A791-2F5081D5F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C07519CF-891B-4A93-9882-68DE7557B1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26" name="Graphic 525">
                    <a:extLst>
                      <a:ext uri="{FF2B5EF4-FFF2-40B4-BE49-F238E27FC236}">
                        <a16:creationId xmlns:a16="http://schemas.microsoft.com/office/drawing/2014/main" id="{6C67E85C-E6CF-4D21-911C-1C03B8A06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27" name="Graphic 526">
                    <a:extLst>
                      <a:ext uri="{FF2B5EF4-FFF2-40B4-BE49-F238E27FC236}">
                        <a16:creationId xmlns:a16="http://schemas.microsoft.com/office/drawing/2014/main" id="{B24AD568-2EBB-497E-85F9-BB55EB25B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8E111E3F-1289-4A37-AE80-8B7BAE88FC00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513" name="Group 512">
                    <a:extLst>
                      <a:ext uri="{FF2B5EF4-FFF2-40B4-BE49-F238E27FC236}">
                        <a16:creationId xmlns:a16="http://schemas.microsoft.com/office/drawing/2014/main" id="{9ED466F3-5BDB-4ED4-A57F-ABA310A28C2A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F1F59FD-87CA-467B-8933-1F8137C66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6" name="TextBox 515">
                      <a:extLst>
                        <a:ext uri="{FF2B5EF4-FFF2-40B4-BE49-F238E27FC236}">
                          <a16:creationId xmlns:a16="http://schemas.microsoft.com/office/drawing/2014/main" id="{F7C65337-18BB-4CFA-AD79-F0A94E34D1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517" name="Graphic 516">
                      <a:extLst>
                        <a:ext uri="{FF2B5EF4-FFF2-40B4-BE49-F238E27FC236}">
                          <a16:creationId xmlns:a16="http://schemas.microsoft.com/office/drawing/2014/main" id="{637D944C-592D-4F9E-AF0B-673862CC3E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8" name="Graphic 517">
                      <a:extLst>
                        <a:ext uri="{FF2B5EF4-FFF2-40B4-BE49-F238E27FC236}">
                          <a16:creationId xmlns:a16="http://schemas.microsoft.com/office/drawing/2014/main" id="{A449E50C-6C1E-4865-8F98-9136BC95DE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9" name="Graphic 518">
                      <a:extLst>
                        <a:ext uri="{FF2B5EF4-FFF2-40B4-BE49-F238E27FC236}">
                          <a16:creationId xmlns:a16="http://schemas.microsoft.com/office/drawing/2014/main" id="{B940A566-6A39-4E02-A1B5-A17D0CE918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0" name="Graphic 519">
                      <a:extLst>
                        <a:ext uri="{FF2B5EF4-FFF2-40B4-BE49-F238E27FC236}">
                          <a16:creationId xmlns:a16="http://schemas.microsoft.com/office/drawing/2014/main" id="{96C2C6EF-C38D-458C-89DD-04F84E4608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14" name="Graphic 513">
                    <a:extLst>
                      <a:ext uri="{FF2B5EF4-FFF2-40B4-BE49-F238E27FC236}">
                        <a16:creationId xmlns:a16="http://schemas.microsoft.com/office/drawing/2014/main" id="{880F2F95-E0AC-4B00-963E-D31E0519EC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2905DF26-B5C3-42FC-B4B1-D313C13E67E0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507" name="Rectangle 506">
                    <a:extLst>
                      <a:ext uri="{FF2B5EF4-FFF2-40B4-BE49-F238E27FC236}">
                        <a16:creationId xmlns:a16="http://schemas.microsoft.com/office/drawing/2014/main" id="{465E9EA1-92DB-4DEB-99E8-9EDC9332D738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8" name="Graphic 507">
                    <a:extLst>
                      <a:ext uri="{FF2B5EF4-FFF2-40B4-BE49-F238E27FC236}">
                        <a16:creationId xmlns:a16="http://schemas.microsoft.com/office/drawing/2014/main" id="{B6A9E697-C586-4FB5-AEBD-5608B8930F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09" name="Graphic 508">
                    <a:extLst>
                      <a:ext uri="{FF2B5EF4-FFF2-40B4-BE49-F238E27FC236}">
                        <a16:creationId xmlns:a16="http://schemas.microsoft.com/office/drawing/2014/main" id="{8A03BBA2-8D5D-4E03-9D23-D40186ABB7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10" name="Graphic 509">
                    <a:extLst>
                      <a:ext uri="{FF2B5EF4-FFF2-40B4-BE49-F238E27FC236}">
                        <a16:creationId xmlns:a16="http://schemas.microsoft.com/office/drawing/2014/main" id="{4E7B4982-9436-468D-9F04-9917B0C767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11" name="Graphic 510">
                    <a:extLst>
                      <a:ext uri="{FF2B5EF4-FFF2-40B4-BE49-F238E27FC236}">
                        <a16:creationId xmlns:a16="http://schemas.microsoft.com/office/drawing/2014/main" id="{C98ABC74-414D-4265-9CF1-CAF216CE32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12" name="Graphic 511">
                    <a:extLst>
                      <a:ext uri="{FF2B5EF4-FFF2-40B4-BE49-F238E27FC236}">
                        <a16:creationId xmlns:a16="http://schemas.microsoft.com/office/drawing/2014/main" id="{B881C189-C5F1-41A4-B35E-8622586E5E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5190FFDC-A781-490B-BEED-35958E9669F9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61219BC0-C5D6-4C3F-9E7A-864A127B84F3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2" name="Graphic 501">
                    <a:extLst>
                      <a:ext uri="{FF2B5EF4-FFF2-40B4-BE49-F238E27FC236}">
                        <a16:creationId xmlns:a16="http://schemas.microsoft.com/office/drawing/2014/main" id="{35A7A534-66D8-4F74-B09B-2CAF240C4D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03" name="Graphic 502">
                    <a:extLst>
                      <a:ext uri="{FF2B5EF4-FFF2-40B4-BE49-F238E27FC236}">
                        <a16:creationId xmlns:a16="http://schemas.microsoft.com/office/drawing/2014/main" id="{4725F7BC-5735-400B-811F-DD269D155A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04" name="Graphic 503">
                    <a:extLst>
                      <a:ext uri="{FF2B5EF4-FFF2-40B4-BE49-F238E27FC236}">
                        <a16:creationId xmlns:a16="http://schemas.microsoft.com/office/drawing/2014/main" id="{FDD3CDBE-34CC-4B6D-BC6A-25791CB7C0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05" name="Graphic 504">
                    <a:extLst>
                      <a:ext uri="{FF2B5EF4-FFF2-40B4-BE49-F238E27FC236}">
                        <a16:creationId xmlns:a16="http://schemas.microsoft.com/office/drawing/2014/main" id="{54EEC7F5-C778-41B3-9F66-D4592B9AD6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06" name="Graphic 505">
                    <a:extLst>
                      <a:ext uri="{FF2B5EF4-FFF2-40B4-BE49-F238E27FC236}">
                        <a16:creationId xmlns:a16="http://schemas.microsoft.com/office/drawing/2014/main" id="{BBB1FB29-521E-4AF6-9F2B-6BB79ECED2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993038BE-E225-480A-9BB6-C5C572A06938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DCE817DF-98EB-4896-B339-CB204ABA474E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5" name="Graphic 494">
                    <a:extLst>
                      <a:ext uri="{FF2B5EF4-FFF2-40B4-BE49-F238E27FC236}">
                        <a16:creationId xmlns:a16="http://schemas.microsoft.com/office/drawing/2014/main" id="{152AE580-FF14-479C-9589-22B6DCF0C9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96" name="Graphic 495">
                    <a:extLst>
                      <a:ext uri="{FF2B5EF4-FFF2-40B4-BE49-F238E27FC236}">
                        <a16:creationId xmlns:a16="http://schemas.microsoft.com/office/drawing/2014/main" id="{43E01C20-BCEC-4246-BD40-9ADDEADD74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7" name="Graphic 496">
                    <a:extLst>
                      <a:ext uri="{FF2B5EF4-FFF2-40B4-BE49-F238E27FC236}">
                        <a16:creationId xmlns:a16="http://schemas.microsoft.com/office/drawing/2014/main" id="{162127C9-16C4-46D7-ACAF-F16AF595B9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8" name="Graphic 497">
                    <a:extLst>
                      <a:ext uri="{FF2B5EF4-FFF2-40B4-BE49-F238E27FC236}">
                        <a16:creationId xmlns:a16="http://schemas.microsoft.com/office/drawing/2014/main" id="{E72FFC50-E82A-43BC-B662-DDBEC65053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9" name="Graphic 498">
                    <a:extLst>
                      <a:ext uri="{FF2B5EF4-FFF2-40B4-BE49-F238E27FC236}">
                        <a16:creationId xmlns:a16="http://schemas.microsoft.com/office/drawing/2014/main" id="{41024F71-8CC4-4854-B217-0C52BD5A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00" name="Graphic 499">
                    <a:extLst>
                      <a:ext uri="{FF2B5EF4-FFF2-40B4-BE49-F238E27FC236}">
                        <a16:creationId xmlns:a16="http://schemas.microsoft.com/office/drawing/2014/main" id="{3A30B440-18C7-49A7-8AED-683BDF16B9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E56C8A4F-1839-4422-880A-AE4B29810A27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D681B65A-2D9B-43C0-AFBD-78CDB9A28C65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8" name="Graphic 487">
                    <a:extLst>
                      <a:ext uri="{FF2B5EF4-FFF2-40B4-BE49-F238E27FC236}">
                        <a16:creationId xmlns:a16="http://schemas.microsoft.com/office/drawing/2014/main" id="{8D05AA6F-4CEF-43AE-A358-FA34B6F8AC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89" name="Graphic 488">
                    <a:extLst>
                      <a:ext uri="{FF2B5EF4-FFF2-40B4-BE49-F238E27FC236}">
                        <a16:creationId xmlns:a16="http://schemas.microsoft.com/office/drawing/2014/main" id="{AE6565F7-F8B2-459F-8EDF-1090037CAF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0" name="Graphic 489">
                    <a:extLst>
                      <a:ext uri="{FF2B5EF4-FFF2-40B4-BE49-F238E27FC236}">
                        <a16:creationId xmlns:a16="http://schemas.microsoft.com/office/drawing/2014/main" id="{8A3C3402-3F5A-4D8F-A010-A07A645F06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1" name="Graphic 490">
                    <a:extLst>
                      <a:ext uri="{FF2B5EF4-FFF2-40B4-BE49-F238E27FC236}">
                        <a16:creationId xmlns:a16="http://schemas.microsoft.com/office/drawing/2014/main" id="{C44B7938-07FC-4DE2-A91A-2297BE2827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2" name="Graphic 491">
                    <a:extLst>
                      <a:ext uri="{FF2B5EF4-FFF2-40B4-BE49-F238E27FC236}">
                        <a16:creationId xmlns:a16="http://schemas.microsoft.com/office/drawing/2014/main" id="{B24CA3A0-EF75-46A3-8CBB-7B86FD6A4D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3" name="Graphic 492">
                    <a:extLst>
                      <a:ext uri="{FF2B5EF4-FFF2-40B4-BE49-F238E27FC236}">
                        <a16:creationId xmlns:a16="http://schemas.microsoft.com/office/drawing/2014/main" id="{0A1610F1-7CEE-4549-901B-1129BEBF1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F419446D-33C5-4724-A479-6CDD3B22CC9D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480" name="Rectangle 479">
                    <a:extLst>
                      <a:ext uri="{FF2B5EF4-FFF2-40B4-BE49-F238E27FC236}">
                        <a16:creationId xmlns:a16="http://schemas.microsoft.com/office/drawing/2014/main" id="{7F9E123F-AF65-40B5-9C42-35EFA561A0E6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29A12DAD-A0BE-4E15-9EF7-C4B4EE02BCAF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482" name="Graphic 481">
                    <a:extLst>
                      <a:ext uri="{FF2B5EF4-FFF2-40B4-BE49-F238E27FC236}">
                        <a16:creationId xmlns:a16="http://schemas.microsoft.com/office/drawing/2014/main" id="{6ADFAC37-1F6B-4DA4-AD8D-30A6FB37DC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83" name="Graphic 482">
                    <a:extLst>
                      <a:ext uri="{FF2B5EF4-FFF2-40B4-BE49-F238E27FC236}">
                        <a16:creationId xmlns:a16="http://schemas.microsoft.com/office/drawing/2014/main" id="{B28375E5-7D81-4A29-A87E-A5FA3BDCAF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84" name="Graphic 483">
                    <a:extLst>
                      <a:ext uri="{FF2B5EF4-FFF2-40B4-BE49-F238E27FC236}">
                        <a16:creationId xmlns:a16="http://schemas.microsoft.com/office/drawing/2014/main" id="{F03246E0-6A92-44F9-87C7-FF5154B34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85" name="Graphic 484">
                    <a:extLst>
                      <a:ext uri="{FF2B5EF4-FFF2-40B4-BE49-F238E27FC236}">
                        <a16:creationId xmlns:a16="http://schemas.microsoft.com/office/drawing/2014/main" id="{32A8F3A8-F12F-479A-A3E8-D448AC0A57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86" name="Graphic 485">
                    <a:extLst>
                      <a:ext uri="{FF2B5EF4-FFF2-40B4-BE49-F238E27FC236}">
                        <a16:creationId xmlns:a16="http://schemas.microsoft.com/office/drawing/2014/main" id="{3F0FEDAE-F5C9-449A-9470-243687EFC0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FC114C6F-E0E3-42F9-A3C9-A752C6E578BA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61D76830-CAE4-4C63-BA6A-C786E00C598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ACF7E34C-E959-4ACB-9C7A-1DE40451EBD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474" name="Graphic 473">
                    <a:extLst>
                      <a:ext uri="{FF2B5EF4-FFF2-40B4-BE49-F238E27FC236}">
                        <a16:creationId xmlns:a16="http://schemas.microsoft.com/office/drawing/2014/main" id="{AF116E5C-FB72-471E-8402-ACEC1B0701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75" name="Graphic 474">
                    <a:extLst>
                      <a:ext uri="{FF2B5EF4-FFF2-40B4-BE49-F238E27FC236}">
                        <a16:creationId xmlns:a16="http://schemas.microsoft.com/office/drawing/2014/main" id="{52F0B57B-FB90-4CFF-B301-556FE03304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76" name="Graphic 475">
                    <a:extLst>
                      <a:ext uri="{FF2B5EF4-FFF2-40B4-BE49-F238E27FC236}">
                        <a16:creationId xmlns:a16="http://schemas.microsoft.com/office/drawing/2014/main" id="{3C653085-2345-4302-8AB9-74E9D12F71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77" name="Graphic 476">
                    <a:extLst>
                      <a:ext uri="{FF2B5EF4-FFF2-40B4-BE49-F238E27FC236}">
                        <a16:creationId xmlns:a16="http://schemas.microsoft.com/office/drawing/2014/main" id="{438AE530-6DD2-4C96-B101-BF91AF7342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78" name="Graphic 477">
                    <a:extLst>
                      <a:ext uri="{FF2B5EF4-FFF2-40B4-BE49-F238E27FC236}">
                        <a16:creationId xmlns:a16="http://schemas.microsoft.com/office/drawing/2014/main" id="{AB72D9B1-5A4A-4D7A-AC7C-3C3D641F2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79" name="Graphic 478">
                    <a:extLst>
                      <a:ext uri="{FF2B5EF4-FFF2-40B4-BE49-F238E27FC236}">
                        <a16:creationId xmlns:a16="http://schemas.microsoft.com/office/drawing/2014/main" id="{5610E621-62DE-4EBE-8DCC-4815DF6089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4901104A-9DB1-4DB2-BD11-177183F184CB}"/>
                  </a:ext>
                </a:extLst>
              </p:cNvPr>
              <p:cNvGrpSpPr/>
              <p:nvPr/>
            </p:nvGrpSpPr>
            <p:grpSpPr>
              <a:xfrm>
                <a:off x="6153508" y="1037665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51518E1C-0231-4049-9AC2-C9563A842B6B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A887BFDA-B689-4901-81F3-7BFF1FD05764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4" name="Graphic 453">
                    <a:extLst>
                      <a:ext uri="{FF2B5EF4-FFF2-40B4-BE49-F238E27FC236}">
                        <a16:creationId xmlns:a16="http://schemas.microsoft.com/office/drawing/2014/main" id="{D6D96D9B-0131-4F67-A555-467EF6DAEC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5" name="Graphic 454">
                    <a:extLst>
                      <a:ext uri="{FF2B5EF4-FFF2-40B4-BE49-F238E27FC236}">
                        <a16:creationId xmlns:a16="http://schemas.microsoft.com/office/drawing/2014/main" id="{5D407FDC-DB71-43DF-8942-6A7F177C93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6" name="Graphic 455">
                    <a:extLst>
                      <a:ext uri="{FF2B5EF4-FFF2-40B4-BE49-F238E27FC236}">
                        <a16:creationId xmlns:a16="http://schemas.microsoft.com/office/drawing/2014/main" id="{F1869027-33A0-4EE3-9A5D-7DBD48325F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7" name="Graphic 456">
                    <a:extLst>
                      <a:ext uri="{FF2B5EF4-FFF2-40B4-BE49-F238E27FC236}">
                        <a16:creationId xmlns:a16="http://schemas.microsoft.com/office/drawing/2014/main" id="{3743676A-F114-47D9-AD92-6D6170C659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8" name="Graphic 457">
                    <a:extLst>
                      <a:ext uri="{FF2B5EF4-FFF2-40B4-BE49-F238E27FC236}">
                        <a16:creationId xmlns:a16="http://schemas.microsoft.com/office/drawing/2014/main" id="{33133DC3-4F15-46FE-ADFF-32453BB756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9" name="Graphic 458">
                    <a:extLst>
                      <a:ext uri="{FF2B5EF4-FFF2-40B4-BE49-F238E27FC236}">
                        <a16:creationId xmlns:a16="http://schemas.microsoft.com/office/drawing/2014/main" id="{871C9B76-4093-46E5-A391-B99DF01591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460" name="TextBox 459">
                    <a:extLst>
                      <a:ext uri="{FF2B5EF4-FFF2-40B4-BE49-F238E27FC236}">
                        <a16:creationId xmlns:a16="http://schemas.microsoft.com/office/drawing/2014/main" id="{44571B3A-2A49-48BC-9034-5C3D48135219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461" name="Graphic 460">
                    <a:extLst>
                      <a:ext uri="{FF2B5EF4-FFF2-40B4-BE49-F238E27FC236}">
                        <a16:creationId xmlns:a16="http://schemas.microsoft.com/office/drawing/2014/main" id="{A36B0DE6-FD72-497C-8D1F-C37440CAEC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E4BC4FF9-7A2A-466F-A3DA-B4788D55A346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89AA751A-5840-4CB0-9784-8D25B1B54449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8" name="Graphic 447">
                    <a:extLst>
                      <a:ext uri="{FF2B5EF4-FFF2-40B4-BE49-F238E27FC236}">
                        <a16:creationId xmlns:a16="http://schemas.microsoft.com/office/drawing/2014/main" id="{14B383DC-8FDA-4658-BB45-2C5321D82E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49" name="Graphic 448">
                    <a:extLst>
                      <a:ext uri="{FF2B5EF4-FFF2-40B4-BE49-F238E27FC236}">
                        <a16:creationId xmlns:a16="http://schemas.microsoft.com/office/drawing/2014/main" id="{B87117AD-5695-4454-B520-D94A1C1867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0" name="Graphic 449">
                    <a:extLst>
                      <a:ext uri="{FF2B5EF4-FFF2-40B4-BE49-F238E27FC236}">
                        <a16:creationId xmlns:a16="http://schemas.microsoft.com/office/drawing/2014/main" id="{D1C096F2-AE31-4769-9CB6-37F30B282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1" name="Graphic 450">
                    <a:extLst>
                      <a:ext uri="{FF2B5EF4-FFF2-40B4-BE49-F238E27FC236}">
                        <a16:creationId xmlns:a16="http://schemas.microsoft.com/office/drawing/2014/main" id="{EFDF931B-6AC5-435C-AC3D-AE8B83E7FC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52" name="Graphic 451">
                    <a:extLst>
                      <a:ext uri="{FF2B5EF4-FFF2-40B4-BE49-F238E27FC236}">
                        <a16:creationId xmlns:a16="http://schemas.microsoft.com/office/drawing/2014/main" id="{3E6EBD4C-8EB6-404F-9AFF-84D4A86D21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38309851-FB1F-4924-99FF-271DF06E6D9F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71001759-4F45-4FEB-B669-A2E8126EE290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1" name="Graphic 440">
                    <a:extLst>
                      <a:ext uri="{FF2B5EF4-FFF2-40B4-BE49-F238E27FC236}">
                        <a16:creationId xmlns:a16="http://schemas.microsoft.com/office/drawing/2014/main" id="{940F8906-99B9-457A-A278-0833BD1162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42" name="Graphic 441">
                    <a:extLst>
                      <a:ext uri="{FF2B5EF4-FFF2-40B4-BE49-F238E27FC236}">
                        <a16:creationId xmlns:a16="http://schemas.microsoft.com/office/drawing/2014/main" id="{FF7E1155-D521-4DD9-AD8C-C1DDB90CDE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43" name="Graphic 442">
                    <a:extLst>
                      <a:ext uri="{FF2B5EF4-FFF2-40B4-BE49-F238E27FC236}">
                        <a16:creationId xmlns:a16="http://schemas.microsoft.com/office/drawing/2014/main" id="{9D827BCF-A94A-4D4C-9AB2-AF86418254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44" name="Graphic 443">
                    <a:extLst>
                      <a:ext uri="{FF2B5EF4-FFF2-40B4-BE49-F238E27FC236}">
                        <a16:creationId xmlns:a16="http://schemas.microsoft.com/office/drawing/2014/main" id="{154BEFAE-AB98-4BCB-9E7F-6916D66AFF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45" name="Graphic 444">
                    <a:extLst>
                      <a:ext uri="{FF2B5EF4-FFF2-40B4-BE49-F238E27FC236}">
                        <a16:creationId xmlns:a16="http://schemas.microsoft.com/office/drawing/2014/main" id="{650CB5C6-3237-41D2-8C10-3C9D560B3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46" name="Graphic 445">
                    <a:extLst>
                      <a:ext uri="{FF2B5EF4-FFF2-40B4-BE49-F238E27FC236}">
                        <a16:creationId xmlns:a16="http://schemas.microsoft.com/office/drawing/2014/main" id="{041D55F9-28E4-4EFE-A838-F6FB095FF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5AFBB093-489B-4B7A-A689-BDA0F1EB05AA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432" name="Group 431">
                    <a:extLst>
                      <a:ext uri="{FF2B5EF4-FFF2-40B4-BE49-F238E27FC236}">
                        <a16:creationId xmlns:a16="http://schemas.microsoft.com/office/drawing/2014/main" id="{AA0774E1-7564-4AD4-BF07-B3380323FD20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7EB3C0A8-98C1-4F82-8126-2D41EE99F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FFE42DB7-81F6-4BA0-A173-5E445F3A9F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436" name="Graphic 435">
                      <a:extLst>
                        <a:ext uri="{FF2B5EF4-FFF2-40B4-BE49-F238E27FC236}">
                          <a16:creationId xmlns:a16="http://schemas.microsoft.com/office/drawing/2014/main" id="{4BD40340-6E64-4779-A443-3DFC871BE8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7" name="Graphic 436">
                      <a:extLst>
                        <a:ext uri="{FF2B5EF4-FFF2-40B4-BE49-F238E27FC236}">
                          <a16:creationId xmlns:a16="http://schemas.microsoft.com/office/drawing/2014/main" id="{577CF01F-F97E-42E5-A8C1-A78DAD8108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8" name="Graphic 437">
                      <a:extLst>
                        <a:ext uri="{FF2B5EF4-FFF2-40B4-BE49-F238E27FC236}">
                          <a16:creationId xmlns:a16="http://schemas.microsoft.com/office/drawing/2014/main" id="{560F3014-E027-4093-95CB-08F0C2ABFF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9" name="Graphic 438">
                      <a:extLst>
                        <a:ext uri="{FF2B5EF4-FFF2-40B4-BE49-F238E27FC236}">
                          <a16:creationId xmlns:a16="http://schemas.microsoft.com/office/drawing/2014/main" id="{3A6D9619-2EA0-475D-A024-CD32CFC78A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33" name="Graphic 432">
                    <a:extLst>
                      <a:ext uri="{FF2B5EF4-FFF2-40B4-BE49-F238E27FC236}">
                        <a16:creationId xmlns:a16="http://schemas.microsoft.com/office/drawing/2014/main" id="{687C2800-8137-490C-9A3C-3C8CABBDA9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4239A17E-131B-4D20-9F33-3120F119B570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5A58975E-AFA1-4644-8B79-F1EB21BC54A8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7" name="Graphic 426">
                    <a:extLst>
                      <a:ext uri="{FF2B5EF4-FFF2-40B4-BE49-F238E27FC236}">
                        <a16:creationId xmlns:a16="http://schemas.microsoft.com/office/drawing/2014/main" id="{846A0533-2850-4A9E-A846-A6221E0FD3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28" name="Graphic 427">
                    <a:extLst>
                      <a:ext uri="{FF2B5EF4-FFF2-40B4-BE49-F238E27FC236}">
                        <a16:creationId xmlns:a16="http://schemas.microsoft.com/office/drawing/2014/main" id="{98D25D9C-56DA-41B1-A8F1-607572A9A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29" name="Graphic 428">
                    <a:extLst>
                      <a:ext uri="{FF2B5EF4-FFF2-40B4-BE49-F238E27FC236}">
                        <a16:creationId xmlns:a16="http://schemas.microsoft.com/office/drawing/2014/main" id="{FCD15DC1-A504-45A8-9F7B-6F405A4A4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30" name="Graphic 429">
                    <a:extLst>
                      <a:ext uri="{FF2B5EF4-FFF2-40B4-BE49-F238E27FC236}">
                        <a16:creationId xmlns:a16="http://schemas.microsoft.com/office/drawing/2014/main" id="{0FE6EF3E-0394-491F-A447-3C662766DE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31" name="Graphic 430">
                    <a:extLst>
                      <a:ext uri="{FF2B5EF4-FFF2-40B4-BE49-F238E27FC236}">
                        <a16:creationId xmlns:a16="http://schemas.microsoft.com/office/drawing/2014/main" id="{AE459A17-6337-45E3-958A-D3CEE51FEE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1F89281B-592D-4FF9-BACF-787DF8CA3666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8EE38DEC-BFF5-45CB-B564-33D99B3B5851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1" name="Graphic 420">
                    <a:extLst>
                      <a:ext uri="{FF2B5EF4-FFF2-40B4-BE49-F238E27FC236}">
                        <a16:creationId xmlns:a16="http://schemas.microsoft.com/office/drawing/2014/main" id="{B27626CC-BE85-4116-8041-781DBE42B9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22" name="Graphic 421">
                    <a:extLst>
                      <a:ext uri="{FF2B5EF4-FFF2-40B4-BE49-F238E27FC236}">
                        <a16:creationId xmlns:a16="http://schemas.microsoft.com/office/drawing/2014/main" id="{3EA8BA27-A0F8-435E-B954-225355FF27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23" name="Graphic 422">
                    <a:extLst>
                      <a:ext uri="{FF2B5EF4-FFF2-40B4-BE49-F238E27FC236}">
                        <a16:creationId xmlns:a16="http://schemas.microsoft.com/office/drawing/2014/main" id="{AC937963-ACB0-46EF-88DD-058EE5BA3B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24" name="Graphic 423">
                    <a:extLst>
                      <a:ext uri="{FF2B5EF4-FFF2-40B4-BE49-F238E27FC236}">
                        <a16:creationId xmlns:a16="http://schemas.microsoft.com/office/drawing/2014/main" id="{BABF9CAA-52DA-41BC-96B7-344CD1C7A2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25" name="Graphic 424">
                    <a:extLst>
                      <a:ext uri="{FF2B5EF4-FFF2-40B4-BE49-F238E27FC236}">
                        <a16:creationId xmlns:a16="http://schemas.microsoft.com/office/drawing/2014/main" id="{AAD31D2E-F3EA-46F9-9948-500880AAD8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4DF88D3F-D200-456A-9F30-419D5AD0F5A5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A7C68B8E-A635-42EB-B6B1-4C6A44D5A39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14" name="Graphic 413">
                    <a:extLst>
                      <a:ext uri="{FF2B5EF4-FFF2-40B4-BE49-F238E27FC236}">
                        <a16:creationId xmlns:a16="http://schemas.microsoft.com/office/drawing/2014/main" id="{C1DCA679-2808-423E-BE89-B7D25FA273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15" name="Graphic 414">
                    <a:extLst>
                      <a:ext uri="{FF2B5EF4-FFF2-40B4-BE49-F238E27FC236}">
                        <a16:creationId xmlns:a16="http://schemas.microsoft.com/office/drawing/2014/main" id="{65D398C3-5691-4E44-A863-D5FB8B9702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6" name="Graphic 415">
                    <a:extLst>
                      <a:ext uri="{FF2B5EF4-FFF2-40B4-BE49-F238E27FC236}">
                        <a16:creationId xmlns:a16="http://schemas.microsoft.com/office/drawing/2014/main" id="{DA94BF07-5C72-48D0-9209-B1DA6EA87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7" name="Graphic 416">
                    <a:extLst>
                      <a:ext uri="{FF2B5EF4-FFF2-40B4-BE49-F238E27FC236}">
                        <a16:creationId xmlns:a16="http://schemas.microsoft.com/office/drawing/2014/main" id="{30C45BFC-F612-49FF-9E3D-100E061045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8" name="Graphic 417">
                    <a:extLst>
                      <a:ext uri="{FF2B5EF4-FFF2-40B4-BE49-F238E27FC236}">
                        <a16:creationId xmlns:a16="http://schemas.microsoft.com/office/drawing/2014/main" id="{7EAFAF35-5407-4112-BE7F-78290347D1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9" name="Graphic 418">
                    <a:extLst>
                      <a:ext uri="{FF2B5EF4-FFF2-40B4-BE49-F238E27FC236}">
                        <a16:creationId xmlns:a16="http://schemas.microsoft.com/office/drawing/2014/main" id="{78CB148E-46F2-4C35-9EC0-147F0E3235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3FA0FAB4-5A9D-4147-8F7A-2BCF1E6314EE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0DE45776-E34A-410A-86CE-B1FABEC19EA9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07" name="Graphic 406">
                    <a:extLst>
                      <a:ext uri="{FF2B5EF4-FFF2-40B4-BE49-F238E27FC236}">
                        <a16:creationId xmlns:a16="http://schemas.microsoft.com/office/drawing/2014/main" id="{AB95F44B-53C9-44F9-BA1E-4740458B48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08" name="Graphic 407">
                    <a:extLst>
                      <a:ext uri="{FF2B5EF4-FFF2-40B4-BE49-F238E27FC236}">
                        <a16:creationId xmlns:a16="http://schemas.microsoft.com/office/drawing/2014/main" id="{17D68F57-9A56-4C79-86D3-C664AC966A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09" name="Graphic 408">
                    <a:extLst>
                      <a:ext uri="{FF2B5EF4-FFF2-40B4-BE49-F238E27FC236}">
                        <a16:creationId xmlns:a16="http://schemas.microsoft.com/office/drawing/2014/main" id="{12E1D9E9-134C-41DF-9210-9BA4C15622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0" name="Graphic 409">
                    <a:extLst>
                      <a:ext uri="{FF2B5EF4-FFF2-40B4-BE49-F238E27FC236}">
                        <a16:creationId xmlns:a16="http://schemas.microsoft.com/office/drawing/2014/main" id="{24A7578D-13C5-47C0-AABD-7D3D50AAA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1" name="Graphic 410">
                    <a:extLst>
                      <a:ext uri="{FF2B5EF4-FFF2-40B4-BE49-F238E27FC236}">
                        <a16:creationId xmlns:a16="http://schemas.microsoft.com/office/drawing/2014/main" id="{D952F7D6-F00C-4EDD-B94B-53F0DE966E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2" name="Graphic 411">
                    <a:extLst>
                      <a:ext uri="{FF2B5EF4-FFF2-40B4-BE49-F238E27FC236}">
                        <a16:creationId xmlns:a16="http://schemas.microsoft.com/office/drawing/2014/main" id="{BC58ED05-10B0-4192-A76B-E3FEAF91BB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" name="Group 388">
                  <a:extLst>
                    <a:ext uri="{FF2B5EF4-FFF2-40B4-BE49-F238E27FC236}">
                      <a16:creationId xmlns:a16="http://schemas.microsoft.com/office/drawing/2014/main" id="{684B0605-2120-4988-A028-98FF07A77374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BED514C3-C5E9-4F6E-BFC6-022A0269D785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6EC8E82E-29DE-4C2E-949F-0FE0A242D1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401" name="Graphic 400">
                    <a:extLst>
                      <a:ext uri="{FF2B5EF4-FFF2-40B4-BE49-F238E27FC236}">
                        <a16:creationId xmlns:a16="http://schemas.microsoft.com/office/drawing/2014/main" id="{49880325-286D-4D93-A9EF-2D4F48FE4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02" name="Graphic 401">
                    <a:extLst>
                      <a:ext uri="{FF2B5EF4-FFF2-40B4-BE49-F238E27FC236}">
                        <a16:creationId xmlns:a16="http://schemas.microsoft.com/office/drawing/2014/main" id="{C4B1C299-B01B-4CE2-B1DF-B97430CFCD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03" name="Graphic 402">
                    <a:extLst>
                      <a:ext uri="{FF2B5EF4-FFF2-40B4-BE49-F238E27FC236}">
                        <a16:creationId xmlns:a16="http://schemas.microsoft.com/office/drawing/2014/main" id="{6E77C703-4BB6-4013-BCB8-1387482E9B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04" name="Graphic 403">
                    <a:extLst>
                      <a:ext uri="{FF2B5EF4-FFF2-40B4-BE49-F238E27FC236}">
                        <a16:creationId xmlns:a16="http://schemas.microsoft.com/office/drawing/2014/main" id="{24EEAFB9-4043-4B11-ACF9-4FF9E95CFF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05" name="Graphic 404">
                    <a:extLst>
                      <a:ext uri="{FF2B5EF4-FFF2-40B4-BE49-F238E27FC236}">
                        <a16:creationId xmlns:a16="http://schemas.microsoft.com/office/drawing/2014/main" id="{55F8D290-1C3B-42D1-90D2-E452A5FE8D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74194CDA-8DE5-4AAF-9D9D-7ED6ACBEFAE0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C92A0343-5894-434F-83DA-7434E3FE8CA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2" name="TextBox 391">
                    <a:extLst>
                      <a:ext uri="{FF2B5EF4-FFF2-40B4-BE49-F238E27FC236}">
                        <a16:creationId xmlns:a16="http://schemas.microsoft.com/office/drawing/2014/main" id="{2EBC202F-54A0-4659-89D7-27394C4B5045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393" name="Graphic 392">
                    <a:extLst>
                      <a:ext uri="{FF2B5EF4-FFF2-40B4-BE49-F238E27FC236}">
                        <a16:creationId xmlns:a16="http://schemas.microsoft.com/office/drawing/2014/main" id="{FEBBD68C-6550-42D9-9639-04E61545B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94" name="Graphic 393">
                    <a:extLst>
                      <a:ext uri="{FF2B5EF4-FFF2-40B4-BE49-F238E27FC236}">
                        <a16:creationId xmlns:a16="http://schemas.microsoft.com/office/drawing/2014/main" id="{FBA97A73-23C7-43C8-B17D-6D860496F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95" name="Graphic 394">
                    <a:extLst>
                      <a:ext uri="{FF2B5EF4-FFF2-40B4-BE49-F238E27FC236}">
                        <a16:creationId xmlns:a16="http://schemas.microsoft.com/office/drawing/2014/main" id="{4AFEA6F6-2C83-4AD7-B542-342EA93C6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96" name="Graphic 395">
                    <a:extLst>
                      <a:ext uri="{FF2B5EF4-FFF2-40B4-BE49-F238E27FC236}">
                        <a16:creationId xmlns:a16="http://schemas.microsoft.com/office/drawing/2014/main" id="{76DFE301-09B8-466F-968A-BACDC4024C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97" name="Graphic 396">
                    <a:extLst>
                      <a:ext uri="{FF2B5EF4-FFF2-40B4-BE49-F238E27FC236}">
                        <a16:creationId xmlns:a16="http://schemas.microsoft.com/office/drawing/2014/main" id="{9EF4158C-5320-475F-BF19-F75374A25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98" name="Graphic 397">
                    <a:extLst>
                      <a:ext uri="{FF2B5EF4-FFF2-40B4-BE49-F238E27FC236}">
                        <a16:creationId xmlns:a16="http://schemas.microsoft.com/office/drawing/2014/main" id="{2D4F7A88-C58B-4788-AA0A-7D26A6200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D580CD54-83FC-4A5A-8CAE-8B9EE361AEE0}"/>
                  </a:ext>
                </a:extLst>
              </p:cNvPr>
              <p:cNvSpPr txBox="1"/>
              <p:nvPr/>
            </p:nvSpPr>
            <p:spPr>
              <a:xfrm>
                <a:off x="383457" y="263797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Primary region</a:t>
                </a:r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CAAEC20-3802-42B5-B6DD-5B01B3FBB7A2}"/>
                </a:ext>
              </a:extLst>
            </p:cNvPr>
            <p:cNvSpPr txBox="1"/>
            <p:nvPr/>
          </p:nvSpPr>
          <p:spPr>
            <a:xfrm>
              <a:off x="460149" y="520697"/>
              <a:ext cx="3226947" cy="2462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Staging Environment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0941C1CD-DCE6-4AF5-8333-D640E105B571}"/>
              </a:ext>
            </a:extLst>
          </p:cNvPr>
          <p:cNvGrpSpPr/>
          <p:nvPr/>
        </p:nvGrpSpPr>
        <p:grpSpPr>
          <a:xfrm>
            <a:off x="6133409" y="3375080"/>
            <a:ext cx="3226948" cy="2322792"/>
            <a:chOff x="460149" y="520697"/>
            <a:chExt cx="3226948" cy="2322792"/>
          </a:xfrm>
        </p:grpSpPr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0E21FFB0-A790-45F6-B909-EE79DDA55490}"/>
                </a:ext>
              </a:extLst>
            </p:cNvPr>
            <p:cNvGrpSpPr/>
            <p:nvPr/>
          </p:nvGrpSpPr>
          <p:grpSpPr>
            <a:xfrm>
              <a:off x="460149" y="769306"/>
              <a:ext cx="3226948" cy="2074183"/>
              <a:chOff x="383457" y="256062"/>
              <a:chExt cx="11133919" cy="6245026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F7E4BFF-53D9-4BE3-A2C0-C85FBD84934F}"/>
                  </a:ext>
                </a:extLst>
              </p:cNvPr>
              <p:cNvSpPr/>
              <p:nvPr/>
            </p:nvSpPr>
            <p:spPr>
              <a:xfrm>
                <a:off x="600339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F8C9815A-3BAB-4353-AE5F-019B2BE92342}"/>
                  </a:ext>
                </a:extLst>
              </p:cNvPr>
              <p:cNvSpPr txBox="1"/>
              <p:nvPr/>
            </p:nvSpPr>
            <p:spPr>
              <a:xfrm>
                <a:off x="6003399" y="256062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Secondary region</a:t>
                </a: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6EF9E6FF-4119-44C7-8BF4-95457FA2E666}"/>
                  </a:ext>
                </a:extLst>
              </p:cNvPr>
              <p:cNvSpPr/>
              <p:nvPr/>
            </p:nvSpPr>
            <p:spPr>
              <a:xfrm>
                <a:off x="383458" y="578136"/>
                <a:ext cx="5513978" cy="59229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6F61127E-2C26-455B-A114-F706AC806DA0}"/>
                  </a:ext>
                </a:extLst>
              </p:cNvPr>
              <p:cNvGrpSpPr/>
              <p:nvPr/>
            </p:nvGrpSpPr>
            <p:grpSpPr>
              <a:xfrm>
                <a:off x="542741" y="955694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8DE924ED-607F-48A0-9174-7CF1399B0DA7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A2427BAB-78D1-49FD-AC1C-BE260C0215B9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706" name="Graphic 705">
                    <a:extLst>
                      <a:ext uri="{FF2B5EF4-FFF2-40B4-BE49-F238E27FC236}">
                        <a16:creationId xmlns:a16="http://schemas.microsoft.com/office/drawing/2014/main" id="{21C1B75D-8860-40D8-9922-D2EB15EE51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7" name="Graphic 706">
                    <a:extLst>
                      <a:ext uri="{FF2B5EF4-FFF2-40B4-BE49-F238E27FC236}">
                        <a16:creationId xmlns:a16="http://schemas.microsoft.com/office/drawing/2014/main" id="{41D5DBA1-F1D8-423F-BDB6-51281AB648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8" name="Graphic 707">
                    <a:extLst>
                      <a:ext uri="{FF2B5EF4-FFF2-40B4-BE49-F238E27FC236}">
                        <a16:creationId xmlns:a16="http://schemas.microsoft.com/office/drawing/2014/main" id="{D1B82D77-29C9-4DB6-A2A9-5E63CD2C5F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9" name="Graphic 708">
                    <a:extLst>
                      <a:ext uri="{FF2B5EF4-FFF2-40B4-BE49-F238E27FC236}">
                        <a16:creationId xmlns:a16="http://schemas.microsoft.com/office/drawing/2014/main" id="{0D558E8F-8F22-4C2F-8265-C3D06C396D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10" name="Graphic 709">
                    <a:extLst>
                      <a:ext uri="{FF2B5EF4-FFF2-40B4-BE49-F238E27FC236}">
                        <a16:creationId xmlns:a16="http://schemas.microsoft.com/office/drawing/2014/main" id="{1629C3D5-3AE5-4A4D-AC29-95EAEF7872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11" name="Graphic 710">
                    <a:extLst>
                      <a:ext uri="{FF2B5EF4-FFF2-40B4-BE49-F238E27FC236}">
                        <a16:creationId xmlns:a16="http://schemas.microsoft.com/office/drawing/2014/main" id="{3FFB2FC2-F3CE-49A2-8624-EB27C8E795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3709C08F-026C-4141-AD9C-818B99E37CA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713" name="Graphic 712">
                    <a:extLst>
                      <a:ext uri="{FF2B5EF4-FFF2-40B4-BE49-F238E27FC236}">
                        <a16:creationId xmlns:a16="http://schemas.microsoft.com/office/drawing/2014/main" id="{CF6ECC46-85A0-4BDF-A8C5-5799D80F3D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531037F1-19E5-40CB-A55F-1522642A8A4A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E869B355-F63C-4988-8F45-1E13B4005E31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700" name="Graphic 699">
                    <a:extLst>
                      <a:ext uri="{FF2B5EF4-FFF2-40B4-BE49-F238E27FC236}">
                        <a16:creationId xmlns:a16="http://schemas.microsoft.com/office/drawing/2014/main" id="{7ABCE9C5-AC0A-4FAE-A904-FE07C2BB8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701" name="Graphic 700">
                    <a:extLst>
                      <a:ext uri="{FF2B5EF4-FFF2-40B4-BE49-F238E27FC236}">
                        <a16:creationId xmlns:a16="http://schemas.microsoft.com/office/drawing/2014/main" id="{60C56A91-7904-4C03-B9A3-BD60766AFA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2" name="Graphic 701">
                    <a:extLst>
                      <a:ext uri="{FF2B5EF4-FFF2-40B4-BE49-F238E27FC236}">
                        <a16:creationId xmlns:a16="http://schemas.microsoft.com/office/drawing/2014/main" id="{11356F8B-04FC-4876-87C7-5082A9EC1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3" name="Graphic 702">
                    <a:extLst>
                      <a:ext uri="{FF2B5EF4-FFF2-40B4-BE49-F238E27FC236}">
                        <a16:creationId xmlns:a16="http://schemas.microsoft.com/office/drawing/2014/main" id="{A20EAB2D-4CCF-4709-B34B-BBF96F504C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704" name="Graphic 703">
                    <a:extLst>
                      <a:ext uri="{FF2B5EF4-FFF2-40B4-BE49-F238E27FC236}">
                        <a16:creationId xmlns:a16="http://schemas.microsoft.com/office/drawing/2014/main" id="{6B80A1BB-0656-4324-AC52-C5684EF0A1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EE027049-93FD-430F-94BE-101887A0BCEE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757096E9-FD94-4BA1-9011-19AC7114C313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93" name="Graphic 692">
                    <a:extLst>
                      <a:ext uri="{FF2B5EF4-FFF2-40B4-BE49-F238E27FC236}">
                        <a16:creationId xmlns:a16="http://schemas.microsoft.com/office/drawing/2014/main" id="{557996B4-6644-4858-A21C-5BD9B5BD7B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94" name="Graphic 693">
                    <a:extLst>
                      <a:ext uri="{FF2B5EF4-FFF2-40B4-BE49-F238E27FC236}">
                        <a16:creationId xmlns:a16="http://schemas.microsoft.com/office/drawing/2014/main" id="{6756615F-CC57-41DA-A646-4EC453BB8B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95" name="Graphic 694">
                    <a:extLst>
                      <a:ext uri="{FF2B5EF4-FFF2-40B4-BE49-F238E27FC236}">
                        <a16:creationId xmlns:a16="http://schemas.microsoft.com/office/drawing/2014/main" id="{CD534AFC-9646-408E-9293-719B11D04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96" name="Graphic 695">
                    <a:extLst>
                      <a:ext uri="{FF2B5EF4-FFF2-40B4-BE49-F238E27FC236}">
                        <a16:creationId xmlns:a16="http://schemas.microsoft.com/office/drawing/2014/main" id="{833989DB-E4C5-473A-99F8-AFFF6E946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97" name="Graphic 696">
                    <a:extLst>
                      <a:ext uri="{FF2B5EF4-FFF2-40B4-BE49-F238E27FC236}">
                        <a16:creationId xmlns:a16="http://schemas.microsoft.com/office/drawing/2014/main" id="{EAAD48AD-4975-4105-9F62-7B3E42453A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98" name="Graphic 697">
                    <a:extLst>
                      <a:ext uri="{FF2B5EF4-FFF2-40B4-BE49-F238E27FC236}">
                        <a16:creationId xmlns:a16="http://schemas.microsoft.com/office/drawing/2014/main" id="{4C6425AA-2A1B-4EDC-A314-ADF183A718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3A20C3D3-1536-4AA3-BCEF-A8EB08582B80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E24E6E86-B6B3-43D9-8E9C-055B397AF7EF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F88335D1-8345-41CE-8EC7-9D13EC1D9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7" name="TextBox 686">
                      <a:extLst>
                        <a:ext uri="{FF2B5EF4-FFF2-40B4-BE49-F238E27FC236}">
                          <a16:creationId xmlns:a16="http://schemas.microsoft.com/office/drawing/2014/main" id="{B97194D4-7A8B-491A-8B18-92775FE12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688" name="Graphic 687">
                      <a:extLst>
                        <a:ext uri="{FF2B5EF4-FFF2-40B4-BE49-F238E27FC236}">
                          <a16:creationId xmlns:a16="http://schemas.microsoft.com/office/drawing/2014/main" id="{504B8F87-6542-4DC9-80AB-E87299487D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9" name="Graphic 688">
                      <a:extLst>
                        <a:ext uri="{FF2B5EF4-FFF2-40B4-BE49-F238E27FC236}">
                          <a16:creationId xmlns:a16="http://schemas.microsoft.com/office/drawing/2014/main" id="{F057435A-BFF2-4CC1-BE4A-2F1AFE7DF4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90" name="Graphic 689">
                      <a:extLst>
                        <a:ext uri="{FF2B5EF4-FFF2-40B4-BE49-F238E27FC236}">
                          <a16:creationId xmlns:a16="http://schemas.microsoft.com/office/drawing/2014/main" id="{78CF8466-68AA-4A15-8EF5-072784EE69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91" name="Graphic 690">
                      <a:extLst>
                        <a:ext uri="{FF2B5EF4-FFF2-40B4-BE49-F238E27FC236}">
                          <a16:creationId xmlns:a16="http://schemas.microsoft.com/office/drawing/2014/main" id="{FA74F836-70AB-490D-84DF-C0413F394F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85" name="Graphic 684">
                    <a:extLst>
                      <a:ext uri="{FF2B5EF4-FFF2-40B4-BE49-F238E27FC236}">
                        <a16:creationId xmlns:a16="http://schemas.microsoft.com/office/drawing/2014/main" id="{F6352EB9-C78D-4098-8473-40916DEC3A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B01ED306-9BFF-46B8-995D-050D27F7CDD6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91EA4481-C532-490A-A06C-20206154EE80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79" name="Graphic 678">
                    <a:extLst>
                      <a:ext uri="{FF2B5EF4-FFF2-40B4-BE49-F238E27FC236}">
                        <a16:creationId xmlns:a16="http://schemas.microsoft.com/office/drawing/2014/main" id="{E0316B49-DEF5-4699-BCB3-25A439BB22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80" name="Graphic 679">
                    <a:extLst>
                      <a:ext uri="{FF2B5EF4-FFF2-40B4-BE49-F238E27FC236}">
                        <a16:creationId xmlns:a16="http://schemas.microsoft.com/office/drawing/2014/main" id="{A1DD537A-1CDB-4721-9EC2-1AA447CC4D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81" name="Graphic 680">
                    <a:extLst>
                      <a:ext uri="{FF2B5EF4-FFF2-40B4-BE49-F238E27FC236}">
                        <a16:creationId xmlns:a16="http://schemas.microsoft.com/office/drawing/2014/main" id="{204FA943-2403-4D76-8B58-8377175DDA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82" name="Graphic 681">
                    <a:extLst>
                      <a:ext uri="{FF2B5EF4-FFF2-40B4-BE49-F238E27FC236}">
                        <a16:creationId xmlns:a16="http://schemas.microsoft.com/office/drawing/2014/main" id="{482B4E78-2356-42F2-BB98-7289628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83" name="Graphic 682">
                    <a:extLst>
                      <a:ext uri="{FF2B5EF4-FFF2-40B4-BE49-F238E27FC236}">
                        <a16:creationId xmlns:a16="http://schemas.microsoft.com/office/drawing/2014/main" id="{D8D20E57-4902-4795-86E8-F53E3BD4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8" name="Group 637">
                  <a:extLst>
                    <a:ext uri="{FF2B5EF4-FFF2-40B4-BE49-F238E27FC236}">
                      <a16:creationId xmlns:a16="http://schemas.microsoft.com/office/drawing/2014/main" id="{18A0F684-781A-44BB-BD71-6BB30C5C0BCD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BBCFFA36-AE34-4E33-A574-F1C234E347C6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73" name="Graphic 672">
                    <a:extLst>
                      <a:ext uri="{FF2B5EF4-FFF2-40B4-BE49-F238E27FC236}">
                        <a16:creationId xmlns:a16="http://schemas.microsoft.com/office/drawing/2014/main" id="{30748049-214F-4344-9BA9-09BF2DBE7C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74" name="Graphic 673">
                    <a:extLst>
                      <a:ext uri="{FF2B5EF4-FFF2-40B4-BE49-F238E27FC236}">
                        <a16:creationId xmlns:a16="http://schemas.microsoft.com/office/drawing/2014/main" id="{411CA06E-994D-4ADF-8B8C-C220259727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75" name="Graphic 674">
                    <a:extLst>
                      <a:ext uri="{FF2B5EF4-FFF2-40B4-BE49-F238E27FC236}">
                        <a16:creationId xmlns:a16="http://schemas.microsoft.com/office/drawing/2014/main" id="{7D4D79DD-30ED-44AC-8C11-42F54E3D4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76" name="Graphic 675">
                    <a:extLst>
                      <a:ext uri="{FF2B5EF4-FFF2-40B4-BE49-F238E27FC236}">
                        <a16:creationId xmlns:a16="http://schemas.microsoft.com/office/drawing/2014/main" id="{A2E85DA9-00F9-4213-8B52-60BB63B371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77" name="Graphic 676">
                    <a:extLst>
                      <a:ext uri="{FF2B5EF4-FFF2-40B4-BE49-F238E27FC236}">
                        <a16:creationId xmlns:a16="http://schemas.microsoft.com/office/drawing/2014/main" id="{D502B2CE-CB28-4B69-89C3-FE4A85EDC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54006942-0D3D-4B27-9669-F7DF5B79EE31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AB25FB17-C33F-448C-8F49-975922CEEB06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66" name="Graphic 665">
                    <a:extLst>
                      <a:ext uri="{FF2B5EF4-FFF2-40B4-BE49-F238E27FC236}">
                        <a16:creationId xmlns:a16="http://schemas.microsoft.com/office/drawing/2014/main" id="{34401AD0-191E-403A-A469-99B86C9481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67" name="Graphic 666">
                    <a:extLst>
                      <a:ext uri="{FF2B5EF4-FFF2-40B4-BE49-F238E27FC236}">
                        <a16:creationId xmlns:a16="http://schemas.microsoft.com/office/drawing/2014/main" id="{4924B73B-6FDF-4734-B1B0-B64B15B1C5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68" name="Graphic 667">
                    <a:extLst>
                      <a:ext uri="{FF2B5EF4-FFF2-40B4-BE49-F238E27FC236}">
                        <a16:creationId xmlns:a16="http://schemas.microsoft.com/office/drawing/2014/main" id="{F4227536-4CD2-493B-BDA0-2FCAF05A3C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69" name="Graphic 668">
                    <a:extLst>
                      <a:ext uri="{FF2B5EF4-FFF2-40B4-BE49-F238E27FC236}">
                        <a16:creationId xmlns:a16="http://schemas.microsoft.com/office/drawing/2014/main" id="{566CCEB2-8A35-4B83-8812-30D5EA768C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70" name="Graphic 669">
                    <a:extLst>
                      <a:ext uri="{FF2B5EF4-FFF2-40B4-BE49-F238E27FC236}">
                        <a16:creationId xmlns:a16="http://schemas.microsoft.com/office/drawing/2014/main" id="{6DFB6B93-A7F4-4C83-A66C-A7CBB5ED38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71" name="Graphic 670">
                    <a:extLst>
                      <a:ext uri="{FF2B5EF4-FFF2-40B4-BE49-F238E27FC236}">
                        <a16:creationId xmlns:a16="http://schemas.microsoft.com/office/drawing/2014/main" id="{167ADEC5-9DCB-4D7C-A05A-B292E446CB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0" name="Group 639">
                  <a:extLst>
                    <a:ext uri="{FF2B5EF4-FFF2-40B4-BE49-F238E27FC236}">
                      <a16:creationId xmlns:a16="http://schemas.microsoft.com/office/drawing/2014/main" id="{E72F0998-2029-4BDA-874A-8D536FF243A4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D03D89EE-8CCD-4563-BFF5-E89973BA85B7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59" name="Graphic 658">
                    <a:extLst>
                      <a:ext uri="{FF2B5EF4-FFF2-40B4-BE49-F238E27FC236}">
                        <a16:creationId xmlns:a16="http://schemas.microsoft.com/office/drawing/2014/main" id="{2DB8AE05-D169-4904-952C-2EC5DC0CAB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60" name="Graphic 659">
                    <a:extLst>
                      <a:ext uri="{FF2B5EF4-FFF2-40B4-BE49-F238E27FC236}">
                        <a16:creationId xmlns:a16="http://schemas.microsoft.com/office/drawing/2014/main" id="{BEE9CDAB-3E8B-4ACA-BED0-2EF160CEFA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61" name="Graphic 660">
                    <a:extLst>
                      <a:ext uri="{FF2B5EF4-FFF2-40B4-BE49-F238E27FC236}">
                        <a16:creationId xmlns:a16="http://schemas.microsoft.com/office/drawing/2014/main" id="{07BC530C-013B-420E-9593-CF14CDD2A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62" name="Graphic 661">
                    <a:extLst>
                      <a:ext uri="{FF2B5EF4-FFF2-40B4-BE49-F238E27FC236}">
                        <a16:creationId xmlns:a16="http://schemas.microsoft.com/office/drawing/2014/main" id="{6DD2E479-70B8-4B49-B5DB-8413D641E4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63" name="Graphic 662">
                    <a:extLst>
                      <a:ext uri="{FF2B5EF4-FFF2-40B4-BE49-F238E27FC236}">
                        <a16:creationId xmlns:a16="http://schemas.microsoft.com/office/drawing/2014/main" id="{478E72DB-3D11-44CA-98AE-451619E8F8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64" name="Graphic 663">
                    <a:extLst>
                      <a:ext uri="{FF2B5EF4-FFF2-40B4-BE49-F238E27FC236}">
                        <a16:creationId xmlns:a16="http://schemas.microsoft.com/office/drawing/2014/main" id="{41F3BE54-A2F8-436A-A900-2D9A9ED51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1" name="Group 640">
                  <a:extLst>
                    <a:ext uri="{FF2B5EF4-FFF2-40B4-BE49-F238E27FC236}">
                      <a16:creationId xmlns:a16="http://schemas.microsoft.com/office/drawing/2014/main" id="{DE80ADC4-55C0-4730-962D-0EE2B47B87C3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89A600E4-4E20-413B-920F-5D526FD408B7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2" name="TextBox 651">
                    <a:extLst>
                      <a:ext uri="{FF2B5EF4-FFF2-40B4-BE49-F238E27FC236}">
                        <a16:creationId xmlns:a16="http://schemas.microsoft.com/office/drawing/2014/main" id="{1E2CE02B-1DFB-4138-9483-2ECE4F33D8A0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653" name="Graphic 652">
                    <a:extLst>
                      <a:ext uri="{FF2B5EF4-FFF2-40B4-BE49-F238E27FC236}">
                        <a16:creationId xmlns:a16="http://schemas.microsoft.com/office/drawing/2014/main" id="{767FCD90-1537-4039-85CD-E4FD2A82EC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54" name="Graphic 653">
                    <a:extLst>
                      <a:ext uri="{FF2B5EF4-FFF2-40B4-BE49-F238E27FC236}">
                        <a16:creationId xmlns:a16="http://schemas.microsoft.com/office/drawing/2014/main" id="{3D4AC53C-9C2C-4108-A642-5BA297F98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55" name="Graphic 654">
                    <a:extLst>
                      <a:ext uri="{FF2B5EF4-FFF2-40B4-BE49-F238E27FC236}">
                        <a16:creationId xmlns:a16="http://schemas.microsoft.com/office/drawing/2014/main" id="{C2284949-3C4D-4A3A-9963-2688E2C533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56" name="Graphic 655">
                    <a:extLst>
                      <a:ext uri="{FF2B5EF4-FFF2-40B4-BE49-F238E27FC236}">
                        <a16:creationId xmlns:a16="http://schemas.microsoft.com/office/drawing/2014/main" id="{4620DF68-F6D1-410C-8B7F-309C5A12D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57" name="Graphic 656">
                    <a:extLst>
                      <a:ext uri="{FF2B5EF4-FFF2-40B4-BE49-F238E27FC236}">
                        <a16:creationId xmlns:a16="http://schemas.microsoft.com/office/drawing/2014/main" id="{315327E7-D9E3-40EB-B417-AF5A43F2A2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2" name="Group 641">
                  <a:extLst>
                    <a:ext uri="{FF2B5EF4-FFF2-40B4-BE49-F238E27FC236}">
                      <a16:creationId xmlns:a16="http://schemas.microsoft.com/office/drawing/2014/main" id="{AB47EEBB-52FD-4EC4-9EC6-26E6F932AD73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C7BA9BDE-09A8-46F8-A311-85A441D3991A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4" name="TextBox 643">
                    <a:extLst>
                      <a:ext uri="{FF2B5EF4-FFF2-40B4-BE49-F238E27FC236}">
                        <a16:creationId xmlns:a16="http://schemas.microsoft.com/office/drawing/2014/main" id="{C4CCBEE4-BFF5-4463-8D4E-4E781BD6D340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645" name="Graphic 644">
                    <a:extLst>
                      <a:ext uri="{FF2B5EF4-FFF2-40B4-BE49-F238E27FC236}">
                        <a16:creationId xmlns:a16="http://schemas.microsoft.com/office/drawing/2014/main" id="{5B0C281B-97DD-4B3A-BAE1-49F9477E9A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Graphic 645">
                    <a:extLst>
                      <a:ext uri="{FF2B5EF4-FFF2-40B4-BE49-F238E27FC236}">
                        <a16:creationId xmlns:a16="http://schemas.microsoft.com/office/drawing/2014/main" id="{F2EE8E6B-767A-45DD-A2B6-87749475B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Graphic 646">
                    <a:extLst>
                      <a:ext uri="{FF2B5EF4-FFF2-40B4-BE49-F238E27FC236}">
                        <a16:creationId xmlns:a16="http://schemas.microsoft.com/office/drawing/2014/main" id="{1BA671DD-8117-429D-AC36-ED494D34F3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Graphic 647">
                    <a:extLst>
                      <a:ext uri="{FF2B5EF4-FFF2-40B4-BE49-F238E27FC236}">
                        <a16:creationId xmlns:a16="http://schemas.microsoft.com/office/drawing/2014/main" id="{D467DEB6-C628-494D-9306-A42D891221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Graphic 648">
                    <a:extLst>
                      <a:ext uri="{FF2B5EF4-FFF2-40B4-BE49-F238E27FC236}">
                        <a16:creationId xmlns:a16="http://schemas.microsoft.com/office/drawing/2014/main" id="{B267FE84-F7E3-4A48-A3CB-C1F0229A1A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50" name="Graphic 649">
                    <a:extLst>
                      <a:ext uri="{FF2B5EF4-FFF2-40B4-BE49-F238E27FC236}">
                        <a16:creationId xmlns:a16="http://schemas.microsoft.com/office/drawing/2014/main" id="{FDF70CEB-5144-4991-A213-4F123EC95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A9AA30B9-835E-404B-A37C-C97C9A5C53DB}"/>
                  </a:ext>
                </a:extLst>
              </p:cNvPr>
              <p:cNvGrpSpPr/>
              <p:nvPr/>
            </p:nvGrpSpPr>
            <p:grpSpPr>
              <a:xfrm>
                <a:off x="6153508" y="1037665"/>
                <a:ext cx="5148478" cy="5142141"/>
                <a:chOff x="1457608" y="205867"/>
                <a:chExt cx="6664145" cy="6503779"/>
              </a:xfrm>
            </p:grpSpPr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DE0148C9-C268-49EE-9461-5FC84CDAE6D4}"/>
                    </a:ext>
                  </a:extLst>
                </p:cNvPr>
                <p:cNvGrpSpPr/>
                <p:nvPr/>
              </p:nvGrpSpPr>
              <p:grpSpPr>
                <a:xfrm>
                  <a:off x="1457608" y="2273280"/>
                  <a:ext cx="2480495" cy="1909835"/>
                  <a:chOff x="1280159" y="1273585"/>
                  <a:chExt cx="2480495" cy="1909835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D2E2A98D-8209-42AE-BB9F-08C954E038B3}"/>
                      </a:ext>
                    </a:extLst>
                  </p:cNvPr>
                  <p:cNvSpPr/>
                  <p:nvPr/>
                </p:nvSpPr>
                <p:spPr>
                  <a:xfrm>
                    <a:off x="1280160" y="1502185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5" name="Graphic 624">
                    <a:extLst>
                      <a:ext uri="{FF2B5EF4-FFF2-40B4-BE49-F238E27FC236}">
                        <a16:creationId xmlns:a16="http://schemas.microsoft.com/office/drawing/2014/main" id="{19624D55-2340-4EA4-A85D-EF10A0663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80" y="1730785"/>
                    <a:ext cx="299258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Graphic 625">
                    <a:extLst>
                      <a:ext uri="{FF2B5EF4-FFF2-40B4-BE49-F238E27FC236}">
                        <a16:creationId xmlns:a16="http://schemas.microsoft.com/office/drawing/2014/main" id="{64D17715-33B3-4C15-8F9D-FA04A61B63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Graphic 626">
                    <a:extLst>
                      <a:ext uri="{FF2B5EF4-FFF2-40B4-BE49-F238E27FC236}">
                        <a16:creationId xmlns:a16="http://schemas.microsoft.com/office/drawing/2014/main" id="{5A31C45D-1339-4B5E-BF6F-9F1DB9AFF9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1618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Graphic 627">
                    <a:extLst>
                      <a:ext uri="{FF2B5EF4-FFF2-40B4-BE49-F238E27FC236}">
                        <a16:creationId xmlns:a16="http://schemas.microsoft.com/office/drawing/2014/main" id="{71E4EDDF-DF3D-4EC4-89B8-588367B931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75676" y="222571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Graphic 628">
                    <a:extLst>
                      <a:ext uri="{FF2B5EF4-FFF2-40B4-BE49-F238E27FC236}">
                        <a16:creationId xmlns:a16="http://schemas.microsoft.com/office/drawing/2014/main" id="{CF67F1CB-38CB-475D-8CC5-F954AEC63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173078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Graphic 629">
                    <a:extLst>
                      <a:ext uri="{FF2B5EF4-FFF2-40B4-BE49-F238E27FC236}">
                        <a16:creationId xmlns:a16="http://schemas.microsoft.com/office/drawing/2014/main" id="{9D722483-54F0-4C99-99D0-FF5F77E0EA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734" y="2225716"/>
                    <a:ext cx="274320" cy="274320"/>
                  </a:xfrm>
                  <a:prstGeom prst="rect">
                    <a:avLst/>
                  </a:prstGeom>
                </p:spPr>
              </p:pic>
              <p:sp>
                <p:nvSpPr>
                  <p:cNvPr id="631" name="TextBox 630">
                    <a:extLst>
                      <a:ext uri="{FF2B5EF4-FFF2-40B4-BE49-F238E27FC236}">
                        <a16:creationId xmlns:a16="http://schemas.microsoft.com/office/drawing/2014/main" id="{DDD8024A-1FFC-46D7-9512-C0A6CE874731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59" y="2794144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632" name="Graphic 631">
                    <a:extLst>
                      <a:ext uri="{FF2B5EF4-FFF2-40B4-BE49-F238E27FC236}">
                        <a16:creationId xmlns:a16="http://schemas.microsoft.com/office/drawing/2014/main" id="{B93DC461-2E3E-4FF1-8473-593295BBC6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3454" y="1273585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624494E5-8725-4CBB-8BEE-BAF30E9C924B}"/>
                    </a:ext>
                  </a:extLst>
                </p:cNvPr>
                <p:cNvGrpSpPr/>
                <p:nvPr/>
              </p:nvGrpSpPr>
              <p:grpSpPr>
                <a:xfrm>
                  <a:off x="5178350" y="2058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80BD9B7E-0CE9-4E87-BC4F-AED5B711DC39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9" name="Graphic 618">
                    <a:extLst>
                      <a:ext uri="{FF2B5EF4-FFF2-40B4-BE49-F238E27FC236}">
                        <a16:creationId xmlns:a16="http://schemas.microsoft.com/office/drawing/2014/main" id="{43B78000-8A01-4646-8410-645A8055A7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Graphic 619">
                    <a:extLst>
                      <a:ext uri="{FF2B5EF4-FFF2-40B4-BE49-F238E27FC236}">
                        <a16:creationId xmlns:a16="http://schemas.microsoft.com/office/drawing/2014/main" id="{480FF435-A10E-47D1-8556-2AE8BD7863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Graphic 620">
                    <a:extLst>
                      <a:ext uri="{FF2B5EF4-FFF2-40B4-BE49-F238E27FC236}">
                        <a16:creationId xmlns:a16="http://schemas.microsoft.com/office/drawing/2014/main" id="{D4094E07-51AB-421B-BABB-D16225C038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2" name="Graphic 621">
                    <a:extLst>
                      <a:ext uri="{FF2B5EF4-FFF2-40B4-BE49-F238E27FC236}">
                        <a16:creationId xmlns:a16="http://schemas.microsoft.com/office/drawing/2014/main" id="{E6E6A29F-2B1B-48F2-B8E6-3D7ED4E592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23" name="Graphic 622">
                    <a:extLst>
                      <a:ext uri="{FF2B5EF4-FFF2-40B4-BE49-F238E27FC236}">
                        <a16:creationId xmlns:a16="http://schemas.microsoft.com/office/drawing/2014/main" id="{38350B73-4D44-41DA-8FD8-6C389887F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4211A3A8-0D9C-49E1-836A-F41C720AFA95}"/>
                    </a:ext>
                  </a:extLst>
                </p:cNvPr>
                <p:cNvGrpSpPr/>
                <p:nvPr/>
              </p:nvGrpSpPr>
              <p:grpSpPr>
                <a:xfrm>
                  <a:off x="5184059" y="23820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560D8056-1EA8-4A75-84BF-4DD99E4E75BD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2" name="Graphic 611">
                    <a:extLst>
                      <a:ext uri="{FF2B5EF4-FFF2-40B4-BE49-F238E27FC236}">
                        <a16:creationId xmlns:a16="http://schemas.microsoft.com/office/drawing/2014/main" id="{105F6BF4-9679-4B07-8120-D8B13633CE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Graphic 612">
                    <a:extLst>
                      <a:ext uri="{FF2B5EF4-FFF2-40B4-BE49-F238E27FC236}">
                        <a16:creationId xmlns:a16="http://schemas.microsoft.com/office/drawing/2014/main" id="{35C8370F-8554-4952-AE82-3E0B585339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Graphic 613">
                    <a:extLst>
                      <a:ext uri="{FF2B5EF4-FFF2-40B4-BE49-F238E27FC236}">
                        <a16:creationId xmlns:a16="http://schemas.microsoft.com/office/drawing/2014/main" id="{5891F9CE-D700-49FC-8C97-26089BA0FF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Graphic 614">
                    <a:extLst>
                      <a:ext uri="{FF2B5EF4-FFF2-40B4-BE49-F238E27FC236}">
                        <a16:creationId xmlns:a16="http://schemas.microsoft.com/office/drawing/2014/main" id="{5F0A0EBB-6352-4B3D-8D17-80D069D13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Graphic 615">
                    <a:extLst>
                      <a:ext uri="{FF2B5EF4-FFF2-40B4-BE49-F238E27FC236}">
                        <a16:creationId xmlns:a16="http://schemas.microsoft.com/office/drawing/2014/main" id="{F6F2376C-E9A1-417C-A343-59BB847B91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Graphic 616">
                    <a:extLst>
                      <a:ext uri="{FF2B5EF4-FFF2-40B4-BE49-F238E27FC236}">
                        <a16:creationId xmlns:a16="http://schemas.microsoft.com/office/drawing/2014/main" id="{7FD3A1A2-28F9-4621-A106-D0FEF9DF1F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56ECDCA8-4461-4AE8-8C51-715C30B31C82}"/>
                    </a:ext>
                  </a:extLst>
                </p:cNvPr>
                <p:cNvGrpSpPr/>
                <p:nvPr/>
              </p:nvGrpSpPr>
              <p:grpSpPr>
                <a:xfrm>
                  <a:off x="5184058" y="4799810"/>
                  <a:ext cx="2480495" cy="1909836"/>
                  <a:chOff x="5178349" y="4340693"/>
                  <a:chExt cx="2480495" cy="1909836"/>
                </a:xfrm>
              </p:grpSpPr>
              <p:grpSp>
                <p:nvGrpSpPr>
                  <p:cNvPr id="603" name="Group 602">
                    <a:extLst>
                      <a:ext uri="{FF2B5EF4-FFF2-40B4-BE49-F238E27FC236}">
                        <a16:creationId xmlns:a16="http://schemas.microsoft.com/office/drawing/2014/main" id="{10B967B2-FF60-4EAC-B396-B66A94B9DE30}"/>
                      </a:ext>
                    </a:extLst>
                  </p:cNvPr>
                  <p:cNvGrpSpPr/>
                  <p:nvPr/>
                </p:nvGrpSpPr>
                <p:grpSpPr>
                  <a:xfrm>
                    <a:off x="5178349" y="4569293"/>
                    <a:ext cx="2265353" cy="1681236"/>
                    <a:chOff x="5178349" y="4569293"/>
                    <a:chExt cx="2265353" cy="1681236"/>
                  </a:xfrm>
                </p:grpSpPr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DECAED92-AE90-4B4D-97C5-20A602115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8350" y="4569293"/>
                      <a:ext cx="2265352" cy="12919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6" name="TextBox 605">
                      <a:extLst>
                        <a:ext uri="{FF2B5EF4-FFF2-40B4-BE49-F238E27FC236}">
                          <a16:creationId xmlns:a16="http://schemas.microsoft.com/office/drawing/2014/main" id="{48CB52F6-A948-40A5-A046-BE407216E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8349" y="5861253"/>
                      <a:ext cx="2265350" cy="3892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400" dirty="0"/>
                    </a:p>
                  </p:txBody>
                </p:sp>
                <p:pic>
                  <p:nvPicPr>
                    <p:cNvPr id="607" name="Graphic 606">
                      <a:extLst>
                        <a:ext uri="{FF2B5EF4-FFF2-40B4-BE49-F238E27FC236}">
                          <a16:creationId xmlns:a16="http://schemas.microsoft.com/office/drawing/2014/main" id="{B4F00D8D-853E-4DC3-B42E-5859C10EAB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0632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8" name="Graphic 607">
                      <a:extLst>
                        <a:ext uri="{FF2B5EF4-FFF2-40B4-BE49-F238E27FC236}">
                          <a16:creationId xmlns:a16="http://schemas.microsoft.com/office/drawing/2014/main" id="{E16F375C-EBC3-4836-956F-093E203FE1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485308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9" name="Graphic 608">
                      <a:extLst>
                        <a:ext uri="{FF2B5EF4-FFF2-40B4-BE49-F238E27FC236}">
                          <a16:creationId xmlns:a16="http://schemas.microsoft.com/office/drawing/2014/main" id="{90A3EC94-39B2-4851-890F-715E4302ED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49344" y="4849214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0" name="Graphic 609">
                      <a:extLst>
                        <a:ext uri="{FF2B5EF4-FFF2-40B4-BE49-F238E27FC236}">
                          <a16:creationId xmlns:a16="http://schemas.microsoft.com/office/drawing/2014/main" id="{0717C2F1-CD7E-4E2D-A55C-13EA92BFD9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49988" y="5404052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04" name="Graphic 603">
                    <a:extLst>
                      <a:ext uri="{FF2B5EF4-FFF2-40B4-BE49-F238E27FC236}">
                        <a16:creationId xmlns:a16="http://schemas.microsoft.com/office/drawing/2014/main" id="{073CCE35-5B27-4A2F-8F6C-47E8212B69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4" y="4340693"/>
                    <a:ext cx="457200" cy="457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63FFF48A-D9DB-4154-B4D7-99EA013F85FA}"/>
                    </a:ext>
                  </a:extLst>
                </p:cNvPr>
                <p:cNvGrpSpPr/>
                <p:nvPr/>
              </p:nvGrpSpPr>
              <p:grpSpPr>
                <a:xfrm>
                  <a:off x="5330750" y="3582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1A12F056-4187-4FAD-B643-6C80DD04188A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8" name="Graphic 597">
                    <a:extLst>
                      <a:ext uri="{FF2B5EF4-FFF2-40B4-BE49-F238E27FC236}">
                        <a16:creationId xmlns:a16="http://schemas.microsoft.com/office/drawing/2014/main" id="{F3B78327-EF5D-4B72-B4CD-21A53CC603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99" name="Graphic 598">
                    <a:extLst>
                      <a:ext uri="{FF2B5EF4-FFF2-40B4-BE49-F238E27FC236}">
                        <a16:creationId xmlns:a16="http://schemas.microsoft.com/office/drawing/2014/main" id="{404FE663-2387-41FE-82BC-99F40680FE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00" name="Graphic 599">
                    <a:extLst>
                      <a:ext uri="{FF2B5EF4-FFF2-40B4-BE49-F238E27FC236}">
                        <a16:creationId xmlns:a16="http://schemas.microsoft.com/office/drawing/2014/main" id="{7ADDD924-099D-40C4-A33D-6F2AB96DD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01" name="Graphic 600">
                    <a:extLst>
                      <a:ext uri="{FF2B5EF4-FFF2-40B4-BE49-F238E27FC236}">
                        <a16:creationId xmlns:a16="http://schemas.microsoft.com/office/drawing/2014/main" id="{836C914A-CA0C-4553-ACA7-16573BE921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602" name="Graphic 601">
                    <a:extLst>
                      <a:ext uri="{FF2B5EF4-FFF2-40B4-BE49-F238E27FC236}">
                        <a16:creationId xmlns:a16="http://schemas.microsoft.com/office/drawing/2014/main" id="{EB1D13C8-7A8C-4893-9161-E9D00BB9CA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C2A6DF64-D151-4668-85AC-F9F4FE2E00A6}"/>
                    </a:ext>
                  </a:extLst>
                </p:cNvPr>
                <p:cNvGrpSpPr/>
                <p:nvPr/>
              </p:nvGrpSpPr>
              <p:grpSpPr>
                <a:xfrm>
                  <a:off x="5483150" y="510667"/>
                  <a:ext cx="2480494" cy="1520559"/>
                  <a:chOff x="5178352" y="205867"/>
                  <a:chExt cx="2480494" cy="1520559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F34431EE-2854-44C8-BC59-689A71EB7F40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2" name="Graphic 591">
                    <a:extLst>
                      <a:ext uri="{FF2B5EF4-FFF2-40B4-BE49-F238E27FC236}">
                        <a16:creationId xmlns:a16="http://schemas.microsoft.com/office/drawing/2014/main" id="{CBC08764-65F4-4727-9949-220D1D37C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Graphic 592">
                    <a:extLst>
                      <a:ext uri="{FF2B5EF4-FFF2-40B4-BE49-F238E27FC236}">
                        <a16:creationId xmlns:a16="http://schemas.microsoft.com/office/drawing/2014/main" id="{DDC3EB0D-E590-4793-8FEC-E1136C5092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Graphic 593">
                    <a:extLst>
                      <a:ext uri="{FF2B5EF4-FFF2-40B4-BE49-F238E27FC236}">
                        <a16:creationId xmlns:a16="http://schemas.microsoft.com/office/drawing/2014/main" id="{15E2D2DC-C468-4F53-B75D-83127AD7B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Graphic 594">
                    <a:extLst>
                      <a:ext uri="{FF2B5EF4-FFF2-40B4-BE49-F238E27FC236}">
                        <a16:creationId xmlns:a16="http://schemas.microsoft.com/office/drawing/2014/main" id="{39AA6AE6-5155-493B-8353-AFA4A52686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Graphic 595">
                    <a:extLst>
                      <a:ext uri="{FF2B5EF4-FFF2-40B4-BE49-F238E27FC236}">
                        <a16:creationId xmlns:a16="http://schemas.microsoft.com/office/drawing/2014/main" id="{8F7821BD-2EF9-4C27-A0F7-45A844FD61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FA0F466D-A9FA-4D58-A0B1-367154ACDD27}"/>
                    </a:ext>
                  </a:extLst>
                </p:cNvPr>
                <p:cNvGrpSpPr/>
                <p:nvPr/>
              </p:nvGrpSpPr>
              <p:grpSpPr>
                <a:xfrm>
                  <a:off x="5336459" y="25344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873BA3E5-4A9D-448E-876F-55444606494B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5" name="Graphic 584">
                    <a:extLst>
                      <a:ext uri="{FF2B5EF4-FFF2-40B4-BE49-F238E27FC236}">
                        <a16:creationId xmlns:a16="http://schemas.microsoft.com/office/drawing/2014/main" id="{D1DAD2E5-366D-4074-B898-ECF83FC76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86" name="Graphic 585">
                    <a:extLst>
                      <a:ext uri="{FF2B5EF4-FFF2-40B4-BE49-F238E27FC236}">
                        <a16:creationId xmlns:a16="http://schemas.microsoft.com/office/drawing/2014/main" id="{44218522-CBAA-4309-B043-AACFDA8D23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7" name="Graphic 586">
                    <a:extLst>
                      <a:ext uri="{FF2B5EF4-FFF2-40B4-BE49-F238E27FC236}">
                        <a16:creationId xmlns:a16="http://schemas.microsoft.com/office/drawing/2014/main" id="{2EF9C413-4B04-49DA-92A7-1533B06D0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8" name="Graphic 587">
                    <a:extLst>
                      <a:ext uri="{FF2B5EF4-FFF2-40B4-BE49-F238E27FC236}">
                        <a16:creationId xmlns:a16="http://schemas.microsoft.com/office/drawing/2014/main" id="{6FD16783-90E7-40DC-92D0-F6DB69955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9" name="Graphic 588">
                    <a:extLst>
                      <a:ext uri="{FF2B5EF4-FFF2-40B4-BE49-F238E27FC236}">
                        <a16:creationId xmlns:a16="http://schemas.microsoft.com/office/drawing/2014/main" id="{C285D120-4AC6-4304-839A-F34008F61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90" name="Graphic 589">
                    <a:extLst>
                      <a:ext uri="{FF2B5EF4-FFF2-40B4-BE49-F238E27FC236}">
                        <a16:creationId xmlns:a16="http://schemas.microsoft.com/office/drawing/2014/main" id="{BAC4F208-5574-47FD-AB09-2105DC4960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36DC915D-F3DF-4346-9F6B-28572DC59905}"/>
                    </a:ext>
                  </a:extLst>
                </p:cNvPr>
                <p:cNvGrpSpPr/>
                <p:nvPr/>
              </p:nvGrpSpPr>
              <p:grpSpPr>
                <a:xfrm>
                  <a:off x="5488859" y="2686855"/>
                  <a:ext cx="2480494" cy="1520559"/>
                  <a:chOff x="5178352" y="2229346"/>
                  <a:chExt cx="2480494" cy="1520559"/>
                </a:xfrm>
              </p:grpSpPr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B1E0CE08-7E62-45E1-B194-52A29930F7FB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78" name="Graphic 577">
                    <a:extLst>
                      <a:ext uri="{FF2B5EF4-FFF2-40B4-BE49-F238E27FC236}">
                        <a16:creationId xmlns:a16="http://schemas.microsoft.com/office/drawing/2014/main" id="{279A2A28-70F3-4506-B38C-6C5A8C94B4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Graphic 578">
                    <a:extLst>
                      <a:ext uri="{FF2B5EF4-FFF2-40B4-BE49-F238E27FC236}">
                        <a16:creationId xmlns:a16="http://schemas.microsoft.com/office/drawing/2014/main" id="{9814599D-8E83-4364-B74C-98A6F3A23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Graphic 579">
                    <a:extLst>
                      <a:ext uri="{FF2B5EF4-FFF2-40B4-BE49-F238E27FC236}">
                        <a16:creationId xmlns:a16="http://schemas.microsoft.com/office/drawing/2014/main" id="{913DDA89-FAA4-42B6-B27C-0E68A43905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Graphic 580">
                    <a:extLst>
                      <a:ext uri="{FF2B5EF4-FFF2-40B4-BE49-F238E27FC236}">
                        <a16:creationId xmlns:a16="http://schemas.microsoft.com/office/drawing/2014/main" id="{E13AFD81-8205-42FB-96A4-4208A5E70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Graphic 581">
                    <a:extLst>
                      <a:ext uri="{FF2B5EF4-FFF2-40B4-BE49-F238E27FC236}">
                        <a16:creationId xmlns:a16="http://schemas.microsoft.com/office/drawing/2014/main" id="{1661C801-6637-4013-8D8B-5C8051A402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83" name="Graphic 582">
                    <a:extLst>
                      <a:ext uri="{FF2B5EF4-FFF2-40B4-BE49-F238E27FC236}">
                        <a16:creationId xmlns:a16="http://schemas.microsoft.com/office/drawing/2014/main" id="{CD317249-DE7E-4BC4-AE2F-0853445C8B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9D080917-1FD6-4645-9DB7-B0AC7CDB7DB2}"/>
                    </a:ext>
                  </a:extLst>
                </p:cNvPr>
                <p:cNvGrpSpPr/>
                <p:nvPr/>
              </p:nvGrpSpPr>
              <p:grpSpPr>
                <a:xfrm>
                  <a:off x="5635549" y="663067"/>
                  <a:ext cx="2480495" cy="1909835"/>
                  <a:chOff x="5178351" y="205867"/>
                  <a:chExt cx="2480495" cy="1909835"/>
                </a:xfrm>
              </p:grpSpPr>
              <p:sp>
                <p:nvSpPr>
                  <p:cNvPr id="570" name="Rectangle 569">
                    <a:extLst>
                      <a:ext uri="{FF2B5EF4-FFF2-40B4-BE49-F238E27FC236}">
                        <a16:creationId xmlns:a16="http://schemas.microsoft.com/office/drawing/2014/main" id="{F8B67311-FC4F-41B4-A473-CD46FA947DB8}"/>
                      </a:ext>
                    </a:extLst>
                  </p:cNvPr>
                  <p:cNvSpPr/>
                  <p:nvPr/>
                </p:nvSpPr>
                <p:spPr>
                  <a:xfrm>
                    <a:off x="5178352" y="434467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EFFB664E-5446-4376-8673-0FAD5DF5F1D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1726426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572" name="Graphic 571">
                    <a:extLst>
                      <a:ext uri="{FF2B5EF4-FFF2-40B4-BE49-F238E27FC236}">
                        <a16:creationId xmlns:a16="http://schemas.microsoft.com/office/drawing/2014/main" id="{4E89BB12-41CE-46BD-B797-BEA8F4ABC2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05867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73" name="Graphic 572">
                    <a:extLst>
                      <a:ext uri="{FF2B5EF4-FFF2-40B4-BE49-F238E27FC236}">
                        <a16:creationId xmlns:a16="http://schemas.microsoft.com/office/drawing/2014/main" id="{7C472B46-3B77-49AF-9A07-4DDCE3E8F2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74" name="Graphic 573">
                    <a:extLst>
                      <a:ext uri="{FF2B5EF4-FFF2-40B4-BE49-F238E27FC236}">
                        <a16:creationId xmlns:a16="http://schemas.microsoft.com/office/drawing/2014/main" id="{0944F3F3-6C56-47A9-99E1-B69E93BBA8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75" name="Graphic 574">
                    <a:extLst>
                      <a:ext uri="{FF2B5EF4-FFF2-40B4-BE49-F238E27FC236}">
                        <a16:creationId xmlns:a16="http://schemas.microsoft.com/office/drawing/2014/main" id="{E7A5DF24-C90C-4C06-BF1F-E7554BADF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66306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76" name="Graphic 575">
                    <a:extLst>
                      <a:ext uri="{FF2B5EF4-FFF2-40B4-BE49-F238E27FC236}">
                        <a16:creationId xmlns:a16="http://schemas.microsoft.com/office/drawing/2014/main" id="{BE4A02A7-8B65-4E5E-A34F-B50C8A9060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115799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C19666F5-591D-41E3-A112-2969EE77282A}"/>
                    </a:ext>
                  </a:extLst>
                </p:cNvPr>
                <p:cNvGrpSpPr/>
                <p:nvPr/>
              </p:nvGrpSpPr>
              <p:grpSpPr>
                <a:xfrm>
                  <a:off x="5641258" y="2839255"/>
                  <a:ext cx="2480495" cy="1909835"/>
                  <a:chOff x="5178351" y="2229346"/>
                  <a:chExt cx="2480495" cy="1909835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D74C1E11-AE04-4498-BCC0-8C73FBBAE2C2}"/>
                      </a:ext>
                    </a:extLst>
                  </p:cNvPr>
                  <p:cNvSpPr/>
                  <p:nvPr/>
                </p:nvSpPr>
                <p:spPr>
                  <a:xfrm>
                    <a:off x="5178352" y="2457946"/>
                    <a:ext cx="2265352" cy="1291959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6372DD33-7EBF-4A62-9A87-1FBEF24FC18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351" y="3749905"/>
                    <a:ext cx="2265352" cy="38927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/>
                  </a:p>
                </p:txBody>
              </p:sp>
              <p:pic>
                <p:nvPicPr>
                  <p:cNvPr id="564" name="Graphic 563">
                    <a:extLst>
                      <a:ext uri="{FF2B5EF4-FFF2-40B4-BE49-F238E27FC236}">
                        <a16:creationId xmlns:a16="http://schemas.microsoft.com/office/drawing/2014/main" id="{E7AF3278-ACBE-497D-8B38-AA4C514257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646" y="2229346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Graphic 564">
                    <a:extLst>
                      <a:ext uri="{FF2B5EF4-FFF2-40B4-BE49-F238E27FC236}">
                        <a16:creationId xmlns:a16="http://schemas.microsoft.com/office/drawing/2014/main" id="{DA020F99-BE95-49DD-8703-DAA4EAE2FC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0632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Graphic 565">
                    <a:extLst>
                      <a:ext uri="{FF2B5EF4-FFF2-40B4-BE49-F238E27FC236}">
                        <a16:creationId xmlns:a16="http://schemas.microsoft.com/office/drawing/2014/main" id="{4FE8908E-42A9-434E-9AA2-BB5BC44FB2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Graphic 566">
                    <a:extLst>
                      <a:ext uri="{FF2B5EF4-FFF2-40B4-BE49-F238E27FC236}">
                        <a16:creationId xmlns:a16="http://schemas.microsoft.com/office/drawing/2014/main" id="{18D32EE9-55CB-4C2D-8652-D9E250CFB4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2686546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68" name="Graphic 567">
                    <a:extLst>
                      <a:ext uri="{FF2B5EF4-FFF2-40B4-BE49-F238E27FC236}">
                        <a16:creationId xmlns:a16="http://schemas.microsoft.com/office/drawing/2014/main" id="{2FC0A092-F0CD-4B25-B98A-F7FAF991F7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49988" y="318147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69" name="Graphic 568">
                    <a:extLst>
                      <a:ext uri="{FF2B5EF4-FFF2-40B4-BE49-F238E27FC236}">
                        <a16:creationId xmlns:a16="http://schemas.microsoft.com/office/drawing/2014/main" id="{23B3BA82-57AB-49E3-8C15-DEEE39CA7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9344" y="3159117"/>
                    <a:ext cx="274320" cy="27432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E0F2A727-41AE-4816-AF53-6A5522896146}"/>
                  </a:ext>
                </a:extLst>
              </p:cNvPr>
              <p:cNvSpPr txBox="1"/>
              <p:nvPr/>
            </p:nvSpPr>
            <p:spPr>
              <a:xfrm>
                <a:off x="383457" y="263797"/>
                <a:ext cx="5513977" cy="741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Primary region</a:t>
                </a:r>
              </a:p>
            </p:txBody>
          </p:sp>
        </p:grp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98BC5634-36EB-41F9-A68E-7C04AB1E2958}"/>
                </a:ext>
              </a:extLst>
            </p:cNvPr>
            <p:cNvSpPr txBox="1"/>
            <p:nvPr/>
          </p:nvSpPr>
          <p:spPr>
            <a:xfrm>
              <a:off x="460149" y="520697"/>
              <a:ext cx="3226947" cy="2462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Production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40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E894A7-9198-4CA8-A386-AD83B8F270D2}"/>
              </a:ext>
            </a:extLst>
          </p:cNvPr>
          <p:cNvSpPr/>
          <p:nvPr/>
        </p:nvSpPr>
        <p:spPr>
          <a:xfrm>
            <a:off x="145760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EAAE6E1-5785-46BB-9760-F64A5E64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2726" y="2736380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78B67-4325-46E4-AF01-592C8972D7D5}"/>
              </a:ext>
            </a:extLst>
          </p:cNvPr>
          <p:cNvSpPr txBox="1"/>
          <p:nvPr/>
        </p:nvSpPr>
        <p:spPr>
          <a:xfrm>
            <a:off x="145760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Shared Resources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55B062-B6E9-471C-A547-0986778F5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0903" y="2273280"/>
            <a:ext cx="457200" cy="457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579D6C-A54E-40E3-8B78-EC41DFD82D12}"/>
              </a:ext>
            </a:extLst>
          </p:cNvPr>
          <p:cNvSpPr/>
          <p:nvPr/>
        </p:nvSpPr>
        <p:spPr>
          <a:xfrm>
            <a:off x="470655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347F6-C63B-4F70-95FB-E64F16D2980E}"/>
              </a:ext>
            </a:extLst>
          </p:cNvPr>
          <p:cNvSpPr txBox="1"/>
          <p:nvPr/>
        </p:nvSpPr>
        <p:spPr>
          <a:xfrm>
            <a:off x="470655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78B9ACF-90ED-470E-B929-A1B433E71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9853" y="2273280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3100EFB-ABA1-43E5-96A8-851164EBD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839" y="2730480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40B19A8-23E4-4234-8D93-B805E04161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195" y="2730480"/>
            <a:ext cx="274320" cy="27432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2F4C6C1-E53C-460F-8928-0C1E2D3B31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7551" y="2730480"/>
            <a:ext cx="274320" cy="2743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1E2CCF-14B7-4791-8B6D-710545D03EFA}"/>
              </a:ext>
            </a:extLst>
          </p:cNvPr>
          <p:cNvSpPr/>
          <p:nvPr/>
        </p:nvSpPr>
        <p:spPr>
          <a:xfrm>
            <a:off x="4858959" y="26542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9FAB98-9E7F-47F7-B077-FD3539C6B6C0}"/>
              </a:ext>
            </a:extLst>
          </p:cNvPr>
          <p:cNvSpPr txBox="1"/>
          <p:nvPr/>
        </p:nvSpPr>
        <p:spPr>
          <a:xfrm>
            <a:off x="4858958" y="39462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EDBD555-B29E-4037-B529-6655EB6A5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253" y="2425680"/>
            <a:ext cx="457200" cy="457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9EDB85A-FA47-4E6C-A24D-A344FE957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1239" y="2882880"/>
            <a:ext cx="274320" cy="27432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13595935-0C38-4C0D-9E03-7FF3DE420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0595" y="2882880"/>
            <a:ext cx="274320" cy="27432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862680D-5308-4E31-8626-6BFFD8BF3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9951" y="2882880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6E6B0D2-86B3-41E8-8BE4-8DD7494B5B14}"/>
              </a:ext>
            </a:extLst>
          </p:cNvPr>
          <p:cNvSpPr/>
          <p:nvPr/>
        </p:nvSpPr>
        <p:spPr>
          <a:xfrm>
            <a:off x="5011359" y="28066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B73648-AB11-42BE-923D-DA273FAE374B}"/>
              </a:ext>
            </a:extLst>
          </p:cNvPr>
          <p:cNvSpPr txBox="1"/>
          <p:nvPr/>
        </p:nvSpPr>
        <p:spPr>
          <a:xfrm>
            <a:off x="5011358" y="40986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FA5A861A-6865-4C4E-BE56-87535891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653" y="2578080"/>
            <a:ext cx="457200" cy="457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E0840CC-65EB-43E8-A2C1-9FD3A24A1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3639" y="3035280"/>
            <a:ext cx="274320" cy="27432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B276EE4-1E4B-4161-99C5-96741EED1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2995" y="3035280"/>
            <a:ext cx="274320" cy="27432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B8F6B463-9E83-471D-97ED-EB103DE76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2351" y="303528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E894A7-9198-4CA8-A386-AD83B8F270D2}"/>
              </a:ext>
            </a:extLst>
          </p:cNvPr>
          <p:cNvSpPr/>
          <p:nvPr/>
        </p:nvSpPr>
        <p:spPr>
          <a:xfrm>
            <a:off x="145760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578B67-4325-46E4-AF01-592C8972D7D5}"/>
              </a:ext>
            </a:extLst>
          </p:cNvPr>
          <p:cNvSpPr txBox="1"/>
          <p:nvPr/>
        </p:nvSpPr>
        <p:spPr>
          <a:xfrm>
            <a:off x="145760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Shared Resources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55B062-B6E9-471C-A547-0986778F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903" y="2273280"/>
            <a:ext cx="457200" cy="457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579D6C-A54E-40E3-8B78-EC41DFD82D12}"/>
              </a:ext>
            </a:extLst>
          </p:cNvPr>
          <p:cNvSpPr/>
          <p:nvPr/>
        </p:nvSpPr>
        <p:spPr>
          <a:xfrm>
            <a:off x="470655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347F6-C63B-4F70-95FB-E64F16D2980E}"/>
              </a:ext>
            </a:extLst>
          </p:cNvPr>
          <p:cNvSpPr txBox="1"/>
          <p:nvPr/>
        </p:nvSpPr>
        <p:spPr>
          <a:xfrm>
            <a:off x="470655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78B9ACF-90ED-470E-B929-A1B433E71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9853" y="2273280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3100EFB-ABA1-43E5-96A8-851164EBD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839" y="2730480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40B19A8-23E4-4234-8D93-B805E0416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195" y="2730480"/>
            <a:ext cx="274320" cy="27432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2F4C6C1-E53C-460F-8928-0C1E2D3B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7551" y="2730480"/>
            <a:ext cx="274320" cy="2743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1E2CCF-14B7-4791-8B6D-710545D03EFA}"/>
              </a:ext>
            </a:extLst>
          </p:cNvPr>
          <p:cNvSpPr/>
          <p:nvPr/>
        </p:nvSpPr>
        <p:spPr>
          <a:xfrm>
            <a:off x="4858959" y="26542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9FAB98-9E7F-47F7-B077-FD3539C6B6C0}"/>
              </a:ext>
            </a:extLst>
          </p:cNvPr>
          <p:cNvSpPr txBox="1"/>
          <p:nvPr/>
        </p:nvSpPr>
        <p:spPr>
          <a:xfrm>
            <a:off x="4858958" y="39462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EDBD555-B29E-4037-B529-6655EB6A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2253" y="2425680"/>
            <a:ext cx="457200" cy="457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9EDB85A-FA47-4E6C-A24D-A344FE957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1239" y="2882880"/>
            <a:ext cx="274320" cy="27432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13595935-0C38-4C0D-9E03-7FF3DE420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95" y="2882880"/>
            <a:ext cx="274320" cy="27432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862680D-5308-4E31-8626-6BFFD8BF3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9951" y="2882880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6E6B0D2-86B3-41E8-8BE4-8DD7494B5B14}"/>
              </a:ext>
            </a:extLst>
          </p:cNvPr>
          <p:cNvSpPr/>
          <p:nvPr/>
        </p:nvSpPr>
        <p:spPr>
          <a:xfrm>
            <a:off x="5011359" y="28066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B73648-AB11-42BE-923D-DA273FAE374B}"/>
              </a:ext>
            </a:extLst>
          </p:cNvPr>
          <p:cNvSpPr txBox="1"/>
          <p:nvPr/>
        </p:nvSpPr>
        <p:spPr>
          <a:xfrm>
            <a:off x="5011358" y="40986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FA5A861A-6865-4C4E-BE56-87535891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653" y="2578080"/>
            <a:ext cx="457200" cy="457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E0840CC-65EB-43E8-A2C1-9FD3A24A1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639" y="3035280"/>
            <a:ext cx="274320" cy="27432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B276EE4-1E4B-4161-99C5-96741EED1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995" y="3035280"/>
            <a:ext cx="274320" cy="27432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B8F6B463-9E83-471D-97ED-EB103DE76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2351" y="3035280"/>
            <a:ext cx="274320" cy="27432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8D0592-080B-45E6-BF36-E6B0DFCF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319" y="3519519"/>
            <a:ext cx="274320" cy="2743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AD456CE-8385-456C-B1ED-CEE13A657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000" y="3523462"/>
            <a:ext cx="274320" cy="27432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E957872-0D5D-4290-AD5F-413549333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6472" y="3063996"/>
            <a:ext cx="211930" cy="2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C579D6C-A54E-40E3-8B78-EC41DFD82D12}"/>
              </a:ext>
            </a:extLst>
          </p:cNvPr>
          <p:cNvSpPr/>
          <p:nvPr/>
        </p:nvSpPr>
        <p:spPr>
          <a:xfrm>
            <a:off x="470655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347F6-C63B-4F70-95FB-E64F16D2980E}"/>
              </a:ext>
            </a:extLst>
          </p:cNvPr>
          <p:cNvSpPr txBox="1"/>
          <p:nvPr/>
        </p:nvSpPr>
        <p:spPr>
          <a:xfrm>
            <a:off x="470655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78B9ACF-90ED-470E-B929-A1B433E71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9853" y="2273280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3100EFB-ABA1-43E5-96A8-851164EBD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839" y="2730480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40B19A8-23E4-4234-8D93-B805E0416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195" y="2730480"/>
            <a:ext cx="274320" cy="27432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2F4C6C1-E53C-460F-8928-0C1E2D3B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7551" y="2730480"/>
            <a:ext cx="274320" cy="2743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1E2CCF-14B7-4791-8B6D-710545D03EFA}"/>
              </a:ext>
            </a:extLst>
          </p:cNvPr>
          <p:cNvSpPr/>
          <p:nvPr/>
        </p:nvSpPr>
        <p:spPr>
          <a:xfrm>
            <a:off x="4858959" y="26542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9FAB98-9E7F-47F7-B077-FD3539C6B6C0}"/>
              </a:ext>
            </a:extLst>
          </p:cNvPr>
          <p:cNvSpPr txBox="1"/>
          <p:nvPr/>
        </p:nvSpPr>
        <p:spPr>
          <a:xfrm>
            <a:off x="4858958" y="39462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EDBD555-B29E-4037-B529-6655EB6A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2253" y="2425680"/>
            <a:ext cx="457200" cy="457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9EDB85A-FA47-4E6C-A24D-A344FE957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1239" y="2882880"/>
            <a:ext cx="274320" cy="27432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13595935-0C38-4C0D-9E03-7FF3DE420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95" y="2882880"/>
            <a:ext cx="274320" cy="27432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862680D-5308-4E31-8626-6BFFD8BF3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9951" y="2882880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6E6B0D2-86B3-41E8-8BE4-8DD7494B5B14}"/>
              </a:ext>
            </a:extLst>
          </p:cNvPr>
          <p:cNvSpPr/>
          <p:nvPr/>
        </p:nvSpPr>
        <p:spPr>
          <a:xfrm>
            <a:off x="5011359" y="28066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B73648-AB11-42BE-923D-DA273FAE374B}"/>
              </a:ext>
            </a:extLst>
          </p:cNvPr>
          <p:cNvSpPr txBox="1"/>
          <p:nvPr/>
        </p:nvSpPr>
        <p:spPr>
          <a:xfrm>
            <a:off x="5011358" y="40986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FA5A861A-6865-4C4E-BE56-87535891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653" y="2578080"/>
            <a:ext cx="457200" cy="457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E0840CC-65EB-43E8-A2C1-9FD3A24A1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639" y="3035280"/>
            <a:ext cx="274320" cy="27432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B276EE4-1E4B-4161-99C5-96741EED1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995" y="3035280"/>
            <a:ext cx="274320" cy="27432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B8F6B463-9E83-471D-97ED-EB103DE76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2351" y="3035280"/>
            <a:ext cx="274320" cy="27432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8D0592-080B-45E6-BF36-E6B0DFCF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319" y="3519519"/>
            <a:ext cx="274320" cy="2743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AD456CE-8385-456C-B1ED-CEE13A657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000" y="352346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F12AE51-470D-4639-A60B-728BA84917CC}"/>
              </a:ext>
            </a:extLst>
          </p:cNvPr>
          <p:cNvGrpSpPr/>
          <p:nvPr/>
        </p:nvGrpSpPr>
        <p:grpSpPr>
          <a:xfrm>
            <a:off x="1366816" y="2273280"/>
            <a:ext cx="2480495" cy="1889891"/>
            <a:chOff x="5178349" y="4340693"/>
            <a:chExt cx="2480495" cy="18898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754186-8E21-476D-93EA-C6BF4E756C4C}"/>
                </a:ext>
              </a:extLst>
            </p:cNvPr>
            <p:cNvGrpSpPr/>
            <p:nvPr/>
          </p:nvGrpSpPr>
          <p:grpSpPr>
            <a:xfrm>
              <a:off x="5178349" y="4569293"/>
              <a:ext cx="2265353" cy="1661291"/>
              <a:chOff x="5178349" y="4569293"/>
              <a:chExt cx="2265353" cy="166129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7AF9063-0F77-46F9-8971-19A29F968F87}"/>
                  </a:ext>
                </a:extLst>
              </p:cNvPr>
              <p:cNvSpPr/>
              <p:nvPr/>
            </p:nvSpPr>
            <p:spPr>
              <a:xfrm>
                <a:off x="5178350" y="4569293"/>
                <a:ext cx="2265352" cy="12919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41B66F-C302-4F2B-86B0-6D247A84A75D}"/>
                  </a:ext>
                </a:extLst>
              </p:cNvPr>
              <p:cNvSpPr txBox="1"/>
              <p:nvPr/>
            </p:nvSpPr>
            <p:spPr>
              <a:xfrm>
                <a:off x="5178349" y="5861252"/>
                <a:ext cx="226535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Shared Resources</a:t>
                </a: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442FDF6F-8D05-47C0-8ADB-09091C1B5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50632" y="48530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0F0958C-8ADE-4D0A-8FF8-0FE2FA0FD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49988" y="48530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A7697A8-FAA5-4C12-AB6C-B000C7460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849344" y="4849214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40A05C3B-C48B-42D9-9140-A3890F2FD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49988" y="5404052"/>
                <a:ext cx="274320" cy="274320"/>
              </a:xfrm>
              <a:prstGeom prst="rect">
                <a:avLst/>
              </a:prstGeom>
            </p:spPr>
          </p:pic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43B67FD-3AB0-4DBD-9C5C-9BE2D19F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1644" y="4340693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6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E894A7-9198-4CA8-A386-AD83B8F270D2}"/>
              </a:ext>
            </a:extLst>
          </p:cNvPr>
          <p:cNvSpPr/>
          <p:nvPr/>
        </p:nvSpPr>
        <p:spPr>
          <a:xfrm>
            <a:off x="145760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578B67-4325-46E4-AF01-592C8972D7D5}"/>
              </a:ext>
            </a:extLst>
          </p:cNvPr>
          <p:cNvSpPr txBox="1"/>
          <p:nvPr/>
        </p:nvSpPr>
        <p:spPr>
          <a:xfrm>
            <a:off x="145760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Shared Resources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55B062-B6E9-471C-A547-0986778F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903" y="2273280"/>
            <a:ext cx="457200" cy="457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579D6C-A54E-40E3-8B78-EC41DFD82D12}"/>
              </a:ext>
            </a:extLst>
          </p:cNvPr>
          <p:cNvSpPr/>
          <p:nvPr/>
        </p:nvSpPr>
        <p:spPr>
          <a:xfrm>
            <a:off x="4706559" y="25018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347F6-C63B-4F70-95FB-E64F16D2980E}"/>
              </a:ext>
            </a:extLst>
          </p:cNvPr>
          <p:cNvSpPr txBox="1"/>
          <p:nvPr/>
        </p:nvSpPr>
        <p:spPr>
          <a:xfrm>
            <a:off x="4706558" y="37938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78B9ACF-90ED-470E-B929-A1B433E71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9853" y="2273280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3100EFB-ABA1-43E5-96A8-851164EBD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839" y="2730480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40B19A8-23E4-4234-8D93-B805E0416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195" y="2730480"/>
            <a:ext cx="274320" cy="27432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2F4C6C1-E53C-460F-8928-0C1E2D3B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7551" y="2730480"/>
            <a:ext cx="274320" cy="2743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1E2CCF-14B7-4791-8B6D-710545D03EFA}"/>
              </a:ext>
            </a:extLst>
          </p:cNvPr>
          <p:cNvSpPr/>
          <p:nvPr/>
        </p:nvSpPr>
        <p:spPr>
          <a:xfrm>
            <a:off x="4858959" y="26542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9FAB98-9E7F-47F7-B077-FD3539C6B6C0}"/>
              </a:ext>
            </a:extLst>
          </p:cNvPr>
          <p:cNvSpPr txBox="1"/>
          <p:nvPr/>
        </p:nvSpPr>
        <p:spPr>
          <a:xfrm>
            <a:off x="4858958" y="39462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EDBD555-B29E-4037-B529-6655EB6A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2253" y="2425680"/>
            <a:ext cx="457200" cy="457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9EDB85A-FA47-4E6C-A24D-A344FE957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1239" y="2882880"/>
            <a:ext cx="274320" cy="27432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13595935-0C38-4C0D-9E03-7FF3DE420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95" y="2882880"/>
            <a:ext cx="274320" cy="27432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862680D-5308-4E31-8626-6BFFD8BF3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9951" y="2882880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6E6B0D2-86B3-41E8-8BE4-8DD7494B5B14}"/>
              </a:ext>
            </a:extLst>
          </p:cNvPr>
          <p:cNvSpPr/>
          <p:nvPr/>
        </p:nvSpPr>
        <p:spPr>
          <a:xfrm>
            <a:off x="5011359" y="2806680"/>
            <a:ext cx="2265352" cy="1291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B73648-AB11-42BE-923D-DA273FAE374B}"/>
              </a:ext>
            </a:extLst>
          </p:cNvPr>
          <p:cNvSpPr txBox="1"/>
          <p:nvPr/>
        </p:nvSpPr>
        <p:spPr>
          <a:xfrm>
            <a:off x="5011358" y="4098639"/>
            <a:ext cx="22653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Application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FA5A861A-6865-4C4E-BE56-87535891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653" y="2578080"/>
            <a:ext cx="457200" cy="457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E0840CC-65EB-43E8-A2C1-9FD3A24A1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639" y="3035280"/>
            <a:ext cx="274320" cy="27432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B276EE4-1E4B-4161-99C5-96741EED1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995" y="3035280"/>
            <a:ext cx="274320" cy="27432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607AC0A-020F-4CB0-8569-768EAC408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454" y="302004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118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Gaul</dc:creator>
  <cp:lastModifiedBy>Shawn Gaul</cp:lastModifiedBy>
  <cp:revision>18</cp:revision>
  <dcterms:created xsi:type="dcterms:W3CDTF">2019-07-01T16:25:40Z</dcterms:created>
  <dcterms:modified xsi:type="dcterms:W3CDTF">2019-07-15T18:48:39Z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shgaul@microsoft.com</vt:lpwstr>
  </property>
  <property fmtid="{D5CDD505-2E9C-101B-9397-08002B2CF9AE}" pid="5" name="MSIP_Label_f42aa342-8706-4288-bd11-ebb85995028c_SetDate">
    <vt:lpwstr>2019-07-01T17:51:13.1338505Z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6867345c-58e7-42eb-b15d-41d5fed725cb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