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76489C-08A8-4EC0-885B-30ACCCC4C383}" v="269" dt="2024-04-04T18:15:06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47623" y="691042"/>
            <a:ext cx="9144000" cy="576053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Program for titanic dataset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  </a:t>
            </a:r>
            <a:endParaRPr lang="en-US" dirty="0" err="1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DAEDF08B-ED61-F02C-88D8-5CBE2ED8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3" y="1695809"/>
            <a:ext cx="11915775" cy="445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66E5-BACD-EC27-5206-DE1CB44C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502"/>
            <a:ext cx="10515600" cy="1325563"/>
          </a:xfrm>
        </p:spPr>
        <p:txBody>
          <a:bodyPr/>
          <a:lstStyle/>
          <a:p>
            <a:r>
              <a:rPr lang="en-US" dirty="0"/>
              <a:t>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0E106-5C32-684A-CD18-91916C8BD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    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D2285EB-C3EB-E710-1EE0-01A38C90E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01" y="672322"/>
            <a:ext cx="10527999" cy="538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19BE-3BDD-BC2C-7796-22004DE8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197CE-526F-79E8-6639-61AF7B871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  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821B79C-746F-EFA9-E6A5-9C87917BE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38" y="524235"/>
            <a:ext cx="10311800" cy="595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4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1739-159A-BD11-D2A2-41D800CA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F4FF-6D77-28DD-84BC-A4DA8D91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    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886A492-853E-7AA4-540B-9C5C384C4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63" y="703323"/>
            <a:ext cx="10358347" cy="549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5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E563-F2AD-E9D6-2F5C-67FC11F7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EE83-F9A5-87DA-F192-034F53964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   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C62DC75-6026-AA9C-66EB-ED69EB496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69" y="676725"/>
            <a:ext cx="11995569" cy="580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2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B585-C934-0B36-4CD0-99E644F9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3F16-8335-42D2-9FE7-4991BE4AE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  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4F6DD8C-00D6-0F7B-C480-6E9642762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81" y="824453"/>
            <a:ext cx="11152876" cy="502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8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9993-39BB-6F28-8BB0-6CCBEB85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A895A-AC0F-FA4E-D700-BDD7D7BF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  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401B64C-B309-466E-8015-C57B136B1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70" y="8267"/>
            <a:ext cx="8971291" cy="2686408"/>
          </a:xfrm>
          <a:prstGeom prst="rect">
            <a:avLst/>
          </a:prstGeom>
        </p:spPr>
      </p:pic>
      <p:pic>
        <p:nvPicPr>
          <p:cNvPr id="5" name="Picture 4" descr="A graph of a person and person&#10;&#10;Description automatically generated">
            <a:extLst>
              <a:ext uri="{FF2B5EF4-FFF2-40B4-BE49-F238E27FC236}">
                <a16:creationId xmlns:a16="http://schemas.microsoft.com/office/drawing/2014/main" id="{E533A460-080E-5385-9E24-B32FF6EEC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01" y="2888143"/>
            <a:ext cx="6155665" cy="356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3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9BBA-691D-E312-EA20-732312BD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3676C-09DD-0B57-E577-23EB7254E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     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D5B5F05-695B-4127-D258-62BF9A84C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94" y="1030047"/>
            <a:ext cx="5657311" cy="4380961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8C06931E-3D5D-A984-6284-44364EDCC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772" y="1029959"/>
            <a:ext cx="5274871" cy="420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5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245C-9551-E182-F44D-276BCF11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 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AC500-D5EE-6D3E-5EF7-F51ED24B5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   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DDC5F9AB-DF4B-004F-DF40-220C7C179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37" y="1370342"/>
            <a:ext cx="5256541" cy="41316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3CEB0D-297D-8A28-CBE6-EFFDE07C8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233" y="1542961"/>
            <a:ext cx="5221497" cy="395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6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Program for titanic dataset</vt:lpstr>
      <vt:lpstr>  </vt:lpstr>
      <vt:lpstr>    </vt:lpstr>
      <vt:lpstr>    </vt:lpstr>
      <vt:lpstr>    </vt:lpstr>
      <vt:lpstr>   </vt:lpstr>
      <vt:lpstr>  </vt:lpstr>
      <vt:lpstr>  </vt:lpstr>
      <vt:lpstr>    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132</cp:revision>
  <dcterms:created xsi:type="dcterms:W3CDTF">2024-04-04T17:44:33Z</dcterms:created>
  <dcterms:modified xsi:type="dcterms:W3CDTF">2024-04-04T18:17:19Z</dcterms:modified>
</cp:coreProperties>
</file>